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70D443-0212-403E-894E-424BC2BEBD17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2DF3EF-A585-4289-83A9-0CB1289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sz="4800" dirty="0" smtClean="0"/>
              <a:t>Rješavanje ručno pisanih jednačina proizvoljnog stepena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10057498" cy="2346531"/>
          </a:xfrm>
        </p:spPr>
        <p:txBody>
          <a:bodyPr>
            <a:normAutofit/>
          </a:bodyPr>
          <a:lstStyle/>
          <a:p>
            <a:r>
              <a:rPr lang="sr-Latn-RS" dirty="0" smtClean="0"/>
              <a:t>Projekat iz soft-kompjutinga</a:t>
            </a:r>
          </a:p>
          <a:p>
            <a:endParaRPr lang="sr-Latn-RS" dirty="0"/>
          </a:p>
          <a:p>
            <a:r>
              <a:rPr lang="sr-Latn-RS" dirty="0" smtClean="0"/>
              <a:t>Milana Dapra RA131/2012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sr-Latn-RS" dirty="0" smtClean="0"/>
              <a:t>Asistent:</a:t>
            </a:r>
            <a:r>
              <a:rPr lang="en-US" dirty="0" smtClean="0"/>
              <a:t> </a:t>
            </a:r>
            <a:r>
              <a:rPr lang="sr-Latn-RS" dirty="0"/>
              <a:t>Marko </a:t>
            </a:r>
            <a:r>
              <a:rPr lang="sr-Latn-RS" dirty="0" smtClean="0"/>
              <a:t>Jocić</a:t>
            </a:r>
            <a:r>
              <a:rPr lang="sr-Latn-RS" dirty="0" smtClean="0"/>
              <a:t>	</a:t>
            </a:r>
          </a:p>
          <a:p>
            <a:r>
              <a:rPr lang="sr-Latn-RS" dirty="0" smtClean="0"/>
              <a:t>Stefan Karać RA133/2012		</a:t>
            </a:r>
            <a:r>
              <a:rPr lang="en-US" dirty="0" smtClean="0"/>
              <a:t>               </a:t>
            </a:r>
            <a:r>
              <a:rPr lang="en-US" dirty="0" err="1" smtClean="0"/>
              <a:t>Profesor</a:t>
            </a:r>
            <a:r>
              <a:rPr lang="en-US" dirty="0" smtClean="0"/>
              <a:t>: </a:t>
            </a:r>
            <a:r>
              <a:rPr lang="sr-Latn-RS" dirty="0" smtClean="0"/>
              <a:t>Đorđe Obradović</a:t>
            </a:r>
            <a:endParaRPr lang="en-US" dirty="0"/>
          </a:p>
          <a:p>
            <a:r>
              <a:rPr lang="sr-Latn-RS" dirty="0" smtClean="0"/>
              <a:t>Boško Šogura RA112/2012		</a:t>
            </a:r>
          </a:p>
        </p:txBody>
      </p:sp>
    </p:spTree>
    <p:extLst>
      <p:ext uri="{BB962C8B-B14F-4D97-AF65-F5344CB8AC3E}">
        <p14:creationId xmlns:p14="http://schemas.microsoft.com/office/powerpoint/2010/main" val="263439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Motivacija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Da bismo riješili neku jednostavnu jednačinu, potrebni su nam olovka, papir i osnovno znanje. Međutim, za rješavanje malo kompleksnijih jednačina potrebno je da budemo jako dobri matematičari </a:t>
            </a:r>
            <a:r>
              <a:rPr lang="sr-Latn-RS" dirty="0" smtClean="0">
                <a:sym typeface="Wingdings" panose="05000000000000000000" pitchFamily="2" charset="2"/>
              </a:rPr>
              <a:t></a:t>
            </a:r>
            <a:endParaRPr lang="sr-Latn-RS" dirty="0" smtClean="0"/>
          </a:p>
          <a:p>
            <a:pPr algn="just"/>
            <a:r>
              <a:rPr lang="sr-Latn-RS" dirty="0"/>
              <a:t>U</a:t>
            </a:r>
            <a:r>
              <a:rPr lang="sr-Latn-RS" dirty="0" smtClean="0"/>
              <a:t> današnje vrijeme postoji mnogo računarskih alata i internet sajtova koji olakšavaju problem rješavanja jednačine unosom njenih </a:t>
            </a:r>
            <a:r>
              <a:rPr lang="sr-Latn-RS" dirty="0" smtClean="0"/>
              <a:t>parametara. Sa </a:t>
            </a:r>
            <a:r>
              <a:rPr lang="sr-Latn-RS" dirty="0" smtClean="0"/>
              <a:t>druge strane, moramo da unosimo sve te jednačine u program. </a:t>
            </a:r>
          </a:p>
          <a:p>
            <a:pPr algn="just"/>
            <a:r>
              <a:rPr lang="sr-Latn-RS" dirty="0" smtClean="0"/>
              <a:t>Koristeći znanje iz oblasti neuronskih mreža, moguće je obučiti neuronsku mrežu da prepozna rukom pisane jednačine i potom, primjenom odgovarajućeg algoritma iste i riješiti. </a:t>
            </a:r>
          </a:p>
          <a:p>
            <a:pPr algn="just"/>
            <a:r>
              <a:rPr lang="sr-Latn-RS" dirty="0" smtClean="0"/>
              <a:t>U daljem izlaganju biće izloženi referentni primjeri, kao i način i koraci implementacije našeg projekta.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35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Slična rješenja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r-Latn-RS" dirty="0" smtClean="0"/>
              <a:t>Postoje razni primjeri rješenja sa ovakvom tematikom, kao što su:</a:t>
            </a:r>
          </a:p>
          <a:p>
            <a:pPr algn="just"/>
            <a:r>
              <a:rPr lang="sr-Latn-RS" dirty="0" smtClean="0"/>
              <a:t>prepoznavanje rukom pisanih slova, </a:t>
            </a:r>
            <a:r>
              <a:rPr lang="sr-Latn-RS" dirty="0" smtClean="0"/>
              <a:t>cifara</a:t>
            </a:r>
            <a:r>
              <a:rPr lang="en-US" dirty="0" smtClean="0"/>
              <a:t>, </a:t>
            </a:r>
            <a:r>
              <a:rPr lang="en-US" dirty="0" err="1" smtClean="0"/>
              <a:t>aritmeti</a:t>
            </a:r>
            <a:r>
              <a:rPr lang="sr-Latn-RS" dirty="0" smtClean="0"/>
              <a:t>čkih operatora</a:t>
            </a:r>
            <a:endParaRPr lang="sr-Latn-RS" dirty="0" smtClean="0"/>
          </a:p>
          <a:p>
            <a:pPr algn="just"/>
            <a:r>
              <a:rPr lang="sr-Latn-RS" dirty="0" smtClean="0"/>
              <a:t>rješavanje </a:t>
            </a:r>
            <a:r>
              <a:rPr lang="sr-Latn-RS" dirty="0" smtClean="0"/>
              <a:t>jednostavnih rukom pisanih linearnih </a:t>
            </a:r>
            <a:r>
              <a:rPr lang="sr-Latn-RS" dirty="0" smtClean="0"/>
              <a:t>jednačina</a:t>
            </a:r>
          </a:p>
          <a:p>
            <a:pPr algn="just"/>
            <a:r>
              <a:rPr lang="sr-Latn-RS" dirty="0"/>
              <a:t>r</a:t>
            </a:r>
            <a:r>
              <a:rPr lang="sr-Latn-RS" dirty="0" smtClean="0"/>
              <a:t>ješavanje različitih vrsta jednačina unošenjem parametara jednačine u program</a:t>
            </a:r>
          </a:p>
          <a:p>
            <a:pPr marL="0" indent="0" algn="just">
              <a:buNone/>
            </a:pPr>
            <a:r>
              <a:rPr lang="sr-Latn-RS" dirty="0" smtClean="0"/>
              <a:t>Istraživanjem u domenu našeg problema nismo pronašli rješenja koja se bave i prepoznavanjem ručno pisanih jednačina i rješavanjem istih upotrebom algoritama.</a:t>
            </a:r>
            <a:endParaRPr lang="en-US" dirty="0" smtClean="0"/>
          </a:p>
          <a:p>
            <a:pPr marL="0" indent="0" algn="just">
              <a:buNone/>
            </a:pPr>
            <a:endParaRPr lang="sr-Latn-RS" dirty="0" smtClean="0"/>
          </a:p>
          <a:p>
            <a:pPr marL="0" indent="0" algn="just">
              <a:buNone/>
            </a:pPr>
            <a:endParaRPr lang="sr-Latn-RS" dirty="0" smtClean="0"/>
          </a:p>
          <a:p>
            <a:pPr algn="just"/>
            <a:endParaRPr lang="sr-Latn-R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08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" y="777884"/>
            <a:ext cx="5180594" cy="397763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66" y="777884"/>
            <a:ext cx="4754562" cy="3977638"/>
          </a:xfrm>
        </p:spPr>
      </p:pic>
      <p:sp>
        <p:nvSpPr>
          <p:cNvPr id="2" name="TextBox 1"/>
          <p:cNvSpPr txBox="1"/>
          <p:nvPr/>
        </p:nvSpPr>
        <p:spPr>
          <a:xfrm>
            <a:off x="643945" y="4855335"/>
            <a:ext cx="518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Primjer aplikacije koja rješava kvadratnu jednačinu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77166" y="4855334"/>
            <a:ext cx="518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Primjer aplikacije koja rješava kubnu jednačinu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9932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49" y="429520"/>
            <a:ext cx="4275862" cy="39782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89" y="429520"/>
            <a:ext cx="4754562" cy="3978274"/>
          </a:xfr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77249" y="4560310"/>
            <a:ext cx="427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Prepoznavanje rukom pisanih cifara iz MNIST obučavajućeg skupa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73880" y="4560310"/>
            <a:ext cx="475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/>
              <a:t>Prepoznavanje rukom pisanih jednačina – implementacija u JavaScript-u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677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specifikacija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Ova aplikacija koristiće tehnike OCR-a, sa učitane slike prepoznavati jednačine tako što će prepoznavati slova, cifre i aritmetičke operatore.</a:t>
            </a:r>
          </a:p>
          <a:p>
            <a:pPr algn="just"/>
            <a:r>
              <a:rPr lang="sr-Latn-RS" dirty="0" smtClean="0"/>
              <a:t>Prepoznatu jednačinu ćemo zatim rješavati koristeći on-line servis Wolphram Alpha.</a:t>
            </a:r>
          </a:p>
          <a:p>
            <a:pPr algn="just"/>
            <a:r>
              <a:rPr lang="en-US" dirty="0" err="1" smtClean="0">
                <a:cs typeface="Times New Roman" panose="02020603050405020304" pitchFamily="18" charset="0"/>
              </a:rPr>
              <a:t>Korisnik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sr-Latn-RS" dirty="0">
                <a:cs typeface="Times New Roman" panose="02020603050405020304" pitchFamily="18" charset="0"/>
              </a:rPr>
              <a:t>ć</a:t>
            </a:r>
            <a:r>
              <a:rPr lang="en-US" dirty="0">
                <a:cs typeface="Times New Roman" panose="02020603050405020304" pitchFamily="18" charset="0"/>
              </a:rPr>
              <a:t>e </a:t>
            </a:r>
            <a:r>
              <a:rPr lang="en-US" dirty="0" err="1">
                <a:cs typeface="Times New Roman" panose="02020603050405020304" pitchFamily="18" charset="0"/>
              </a:rPr>
              <a:t>biti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sr-Latn-RS" dirty="0" smtClean="0">
                <a:cs typeface="Times New Roman" panose="02020603050405020304" pitchFamily="18" charset="0"/>
              </a:rPr>
              <a:t>u mogućnosti </a:t>
            </a:r>
            <a:r>
              <a:rPr lang="en-US" dirty="0" smtClean="0">
                <a:cs typeface="Times New Roman" panose="02020603050405020304" pitchFamily="18" charset="0"/>
              </a:rPr>
              <a:t>da </a:t>
            </a:r>
            <a:r>
              <a:rPr lang="en-US" dirty="0" err="1">
                <a:cs typeface="Times New Roman" panose="02020603050405020304" pitchFamily="18" charset="0"/>
              </a:rPr>
              <a:t>sam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izabere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sliku</a:t>
            </a:r>
            <a:r>
              <a:rPr lang="sr-Latn-RS" dirty="0">
                <a:cs typeface="Times New Roman" panose="02020603050405020304" pitchFamily="18" charset="0"/>
              </a:rPr>
              <a:t> sa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koj</a:t>
            </a:r>
            <a:r>
              <a:rPr lang="sr-Latn-RS" dirty="0">
                <a:cs typeface="Times New Roman" panose="02020603050405020304" pitchFamily="18" charset="0"/>
              </a:rPr>
              <a:t>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sr-Latn-RS" dirty="0">
                <a:cs typeface="Times New Roman" panose="02020603050405020304" pitchFamily="18" charset="0"/>
              </a:rPr>
              <a:t>ž</a:t>
            </a:r>
            <a:r>
              <a:rPr lang="en-US" dirty="0" err="1">
                <a:cs typeface="Times New Roman" panose="02020603050405020304" pitchFamily="18" charset="0"/>
              </a:rPr>
              <a:t>eli</a:t>
            </a:r>
            <a:r>
              <a:rPr lang="sr-Latn-RS" dirty="0">
                <a:cs typeface="Times New Roman" panose="02020603050405020304" pitchFamily="18" charset="0"/>
              </a:rPr>
              <a:t> da se </a:t>
            </a:r>
            <a:r>
              <a:rPr lang="sr-Latn-RS" dirty="0" smtClean="0">
                <a:cs typeface="Times New Roman" panose="02020603050405020304" pitchFamily="18" charset="0"/>
              </a:rPr>
              <a:t>prepozna jednačina.</a:t>
            </a:r>
          </a:p>
          <a:p>
            <a:pPr algn="just"/>
            <a:r>
              <a:rPr lang="sr-Latn-RS" dirty="0" smtClean="0">
                <a:cs typeface="Times New Roman" panose="02020603050405020304" pitchFamily="18" charset="0"/>
              </a:rPr>
              <a:t>Sama aplikacija će biti implementirana u programskom jeziku C#, a obučavanje neuronske mreže u Python-u.</a:t>
            </a:r>
            <a:endParaRPr lang="sr-Latn-RS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90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/>
              <a:t>specifikacija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obučavajući skup koristićemo MNIST Database. Više informacija o ovoj bazi nalazi se na ovoj lokaciji:</a:t>
            </a:r>
          </a:p>
          <a:p>
            <a:pPr marL="0" indent="0">
              <a:buNone/>
            </a:pPr>
            <a:r>
              <a:rPr lang="sr-Latn-RS" dirty="0"/>
              <a:t>  </a:t>
            </a:r>
            <a:r>
              <a:rPr lang="sr-Latn-RS" dirty="0">
                <a:hlinkClick r:id="rId2"/>
              </a:rPr>
              <a:t>http://</a:t>
            </a:r>
            <a:r>
              <a:rPr lang="sr-Latn-RS" dirty="0" smtClean="0">
                <a:hlinkClick r:id="rId2"/>
              </a:rPr>
              <a:t>yann.lecun.com/exdb/mnist/</a:t>
            </a:r>
            <a:endParaRPr lang="sr-Latn-RS" dirty="0" smtClean="0"/>
          </a:p>
          <a:p>
            <a:r>
              <a:rPr lang="sr-Latn-RS" dirty="0" smtClean="0"/>
              <a:t>Za testni skup koristićemo naše primjere.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73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dirty="0" smtClean="0"/>
              <a:t>Koraci implementacije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Prvo je potrebno obraditi sliku na kojoj se nalazi jednačina za rješavanje. Obrada same slike sastoji se iz više koraka, kao što su:</a:t>
            </a:r>
          </a:p>
          <a:p>
            <a:pPr algn="just"/>
            <a:r>
              <a:rPr lang="sr-Latn-RS" dirty="0" smtClean="0"/>
              <a:t>Grayscale, treshold, uklanjanje šumova erozijom i dilatacijom..</a:t>
            </a:r>
          </a:p>
          <a:p>
            <a:pPr algn="just"/>
            <a:r>
              <a:rPr lang="sr-Latn-RS" dirty="0" smtClean="0"/>
              <a:t>Izdvajanje regiona od interesa. U ovom slučaju, regioni od interesa predstavljaju slova(promjenljive – x, y, z...), cifre, eksponente – ukoliko je riječ o jednačini stepena n.</a:t>
            </a:r>
          </a:p>
          <a:p>
            <a:pPr algn="just"/>
            <a:r>
              <a:rPr lang="sr-Latn-RS" dirty="0" smtClean="0"/>
              <a:t>Ukoliko je slika rotirana, izvršiti rotiranje regiona.</a:t>
            </a:r>
          </a:p>
          <a:p>
            <a:pPr algn="just"/>
            <a:r>
              <a:rPr lang="sr-Latn-RS" dirty="0" smtClean="0"/>
              <a:t>Nakon urađenih prethodnih koraka, prosleđujemo regione od interesa neuronskoj mreži radi daljeg prepoznavanja.</a:t>
            </a:r>
          </a:p>
          <a:p>
            <a:pPr algn="just"/>
            <a:r>
              <a:rPr lang="sr-Latn-RS" dirty="0" smtClean="0"/>
              <a:t>Pošto neuronska mreža prepozna jednačinu, rješavamo istu tako što ćemo slati upit na Wolphramalpha API.</a:t>
            </a:r>
          </a:p>
          <a:p>
            <a:pPr marL="0" indent="0" algn="just">
              <a:buNone/>
            </a:pPr>
            <a:endParaRPr lang="sr-Latn-RS" dirty="0" smtClean="0"/>
          </a:p>
          <a:p>
            <a:pPr marL="548640" lvl="2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7134" y="2425974"/>
            <a:ext cx="10058400" cy="1609344"/>
          </a:xfrm>
        </p:spPr>
        <p:txBody>
          <a:bodyPr/>
          <a:lstStyle/>
          <a:p>
            <a:pPr algn="ctr"/>
            <a:r>
              <a:rPr lang="sr-Latn-RS" dirty="0" smtClean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8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pplause.wav"/>
          </p:stSnd>
        </p:sndAc>
      </p:transition>
    </mc:Choice>
    <mc:Fallback>
      <p:transition spd="slow"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729</TotalTime>
  <Words>428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Rockwell</vt:lpstr>
      <vt:lpstr>Rockwell Condensed</vt:lpstr>
      <vt:lpstr>Times New Roman</vt:lpstr>
      <vt:lpstr>Wingdings</vt:lpstr>
      <vt:lpstr>Wood Type</vt:lpstr>
      <vt:lpstr>Rješavanje ručno pisanih jednačina proizvoljnog stepena</vt:lpstr>
      <vt:lpstr>Motivacija</vt:lpstr>
      <vt:lpstr>Slična rješenja</vt:lpstr>
      <vt:lpstr>PowerPoint Presentation</vt:lpstr>
      <vt:lpstr>PowerPoint Presentation</vt:lpstr>
      <vt:lpstr>specifikacija</vt:lpstr>
      <vt:lpstr>specifikacija</vt:lpstr>
      <vt:lpstr>Koraci implementacije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ručno pisanih jednačina </dc:title>
  <dc:creator>Milana Dapra</dc:creator>
  <cp:lastModifiedBy>Milana Dapra</cp:lastModifiedBy>
  <cp:revision>44</cp:revision>
  <dcterms:created xsi:type="dcterms:W3CDTF">2015-12-12T09:40:12Z</dcterms:created>
  <dcterms:modified xsi:type="dcterms:W3CDTF">2015-12-16T19:28:31Z</dcterms:modified>
</cp:coreProperties>
</file>