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60" r:id="rId4"/>
    <p:sldId id="289" r:id="rId5"/>
    <p:sldId id="290" r:id="rId6"/>
    <p:sldId id="263" r:id="rId7"/>
    <p:sldId id="262" r:id="rId8"/>
    <p:sldId id="264" r:id="rId9"/>
    <p:sldId id="280" r:id="rId10"/>
    <p:sldId id="266" r:id="rId11"/>
    <p:sldId id="283" r:id="rId12"/>
    <p:sldId id="268" r:id="rId13"/>
    <p:sldId id="267" r:id="rId14"/>
    <p:sldId id="287" r:id="rId15"/>
    <p:sldId id="271" r:id="rId16"/>
    <p:sldId id="28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776"/>
    <a:srgbClr val="227586"/>
    <a:srgbClr val="001C44"/>
    <a:srgbClr val="BBE5FF"/>
    <a:srgbClr val="2C99AE"/>
    <a:srgbClr val="F8DAD0"/>
    <a:srgbClr val="EFCC97"/>
    <a:srgbClr val="F1A069"/>
    <a:srgbClr val="E0E0E0"/>
    <a:srgbClr val="506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86467" autoAdjust="0"/>
  </p:normalViewPr>
  <p:slideViewPr>
    <p:cSldViewPr snapToGrid="0">
      <p:cViewPr varScale="1">
        <p:scale>
          <a:sx n="59" d="100"/>
          <a:sy n="59" d="100"/>
        </p:scale>
        <p:origin x="77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A14C-3F18-44E4-80A0-6A9DF8632403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8710A-62CA-4E27-B093-029E6C812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3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0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5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290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34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974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172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95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74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78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93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417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23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41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69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2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24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8710A-62CA-4E27-B093-029E6C812396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6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8956-1B9A-FA31-1CF1-EC178BB6C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C9931-2963-903F-08C0-5E7EF98FC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4438-7A67-8007-E8DC-CF4A53C5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9B1A-1DA8-1898-AC9B-AF349A23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AB21-A58E-952A-0444-A37E6D2E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97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D0DE-2667-08DA-1452-DA007BC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14AD-F811-0764-5080-CD6C1D09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1446-D7A9-8E11-9DEC-3D2A33DD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EF76-2531-6D88-B463-74FB9550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5537-502E-B6BE-4BD1-8F58B512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188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2065-E4F5-062F-94EA-9209B11BD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F3B76-5A81-5158-3ACE-DAE06786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48A6-7C4C-562C-FEF9-08C3E635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A877-7568-9B90-7CF1-A3327245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ECC0-C608-C70C-BFCA-36982A02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7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7630-6A18-DB60-28D8-15C5F6F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B02D-DB52-2009-B698-0A79746E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882B-9B73-F3A1-F942-C8D5D045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79A8-8AEA-C066-01EB-4788827A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FFBC-668F-F299-2C4E-19AF5F6F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45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9D6B-E8A2-5FF5-6C59-FD8543C6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112B-E5EC-4E29-E945-22ABC2EE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9AA3-D17C-71E7-D8B9-FF946ADA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8620-1757-7510-B6CE-B6927169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68F3-BF0D-204C-8A0C-01DD9D1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9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C14B-110F-BAB9-C4B6-7988CE0E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60A1-0EBB-ECCB-5DDF-6411FF5B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5843F-9FA2-03C5-A0EA-6D090478B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1C579-8E67-77DC-C581-48AA5C97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D561D-D17A-1AA3-B691-1277F57A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85B3-3587-2B1C-71C8-BB052BB5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1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885C-F9AC-D3FA-360B-9CEE3567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4F4E-AED5-701B-4A74-F303ACC8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E332-F469-3E60-5114-5C5308C0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408DE-CAD2-09CA-40D9-3A0512A95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F9FE-F8BA-061D-A122-ED04915F1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6DA7D-2E97-4725-B16C-94B8E6A4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914EB-FD12-7610-EDA2-078C25D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B8E41-A9E0-715F-0503-06A2D6A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1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2249-F8D5-CD91-1A0A-4D61DEA2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CB978-FD82-6C18-07D6-1187A676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06455-540A-DCB8-1DA3-9B42A8FB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EC9F0-DCC0-522B-4F80-AE6F310D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93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4BC96-FDD7-1E39-3CF5-5A5AC8F7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DDA4-CAF6-404C-9B55-6A502A2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B16E-AA8B-7E83-CC68-A4492D49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63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C7BF-1362-9ECA-CC31-50AAB4B1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ABB5-E161-A9FB-4FD4-415BE0D3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282F-C2B3-57F8-19EB-60A8A6B7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96E0-AE77-C0B3-8859-C3C9CEFD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E903F-384D-34FA-CD9F-987D7FB6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C67D2-68B7-31BD-FF2B-924E0F28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76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A8A-5BE8-24CE-EEEA-8D780C54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2A41C-36DB-5968-ED97-FC48609B3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B03A4-3B5E-1AC2-92B4-2897D9F8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5E07-C824-1DF3-7C65-7AC7FD04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2673-C21A-5CA9-19A9-70FFA52C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2460-EACA-B606-906E-A61B9E61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27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CE8D-0946-BC7B-8A43-FACA7DC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C38E-A07F-DDBC-BBC9-D998C39E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9621-D39A-2505-A3F1-CB8E7ECBC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91E7-5EB7-4898-9EE7-0A977B62F19A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C46C-46C3-8E52-5368-3A69EC111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C1B4-211F-26F5-99B2-5D3CFB287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23E3-C3C5-439A-B0A0-89E63138DD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1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6.png"/><Relationship Id="rId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15.sv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miten.kontan.co.id/perusahaan/48/Astra-International-Tbk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15.xml"/><Relationship Id="rId5" Type="http://schemas.openxmlformats.org/officeDocument/2006/relationships/image" Target="../media/image8.jpeg"/><Relationship Id="rId10" Type="http://schemas.openxmlformats.org/officeDocument/2006/relationships/image" Target="../media/image17.sv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15.sv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7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slide" Target="slide8.xml"/><Relationship Id="rId4" Type="http://schemas.openxmlformats.org/officeDocument/2006/relationships/image" Target="../media/image7.sv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slide" Target="slide8.xml"/><Relationship Id="rId4" Type="http://schemas.openxmlformats.org/officeDocument/2006/relationships/image" Target="../media/image7.svg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slide" Target="slide8.xml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slide" Target="slide8.xml"/><Relationship Id="rId4" Type="http://schemas.openxmlformats.org/officeDocument/2006/relationships/image" Target="../media/image7.svg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slide" Target="slide6.xml"/><Relationship Id="rId4" Type="http://schemas.openxmlformats.org/officeDocument/2006/relationships/image" Target="../media/image7.svg"/><Relationship Id="rId9" Type="http://schemas.openxmlformats.org/officeDocument/2006/relationships/hyperlink" Target="https://emiten.kontan.co.id/perusahaan/48/Astra-International-Tb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TextBox 1483">
            <a:extLst>
              <a:ext uri="{FF2B5EF4-FFF2-40B4-BE49-F238E27FC236}">
                <a16:creationId xmlns:a16="http://schemas.microsoft.com/office/drawing/2014/main" id="{308063AD-853D-A9BD-0BD9-E4C05A0715F5}"/>
              </a:ext>
            </a:extLst>
          </p:cNvPr>
          <p:cNvSpPr txBox="1"/>
          <p:nvPr/>
        </p:nvSpPr>
        <p:spPr>
          <a:xfrm flipH="1">
            <a:off x="1425845" y="406974"/>
            <a:ext cx="9489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PENGARUH PERPUTARAN PIUTANG, PERPUTARAN PERSEDIAAN DAN PERPUTARAN KAS TERHADAP RETURN ON ASSETS PT. ASTRA INTERNATIONAL </a:t>
            </a:r>
            <a:r>
              <a:rPr lang="en-US" sz="2800" b="1" dirty="0" err="1"/>
              <a:t>Tbk</a:t>
            </a:r>
            <a:r>
              <a:rPr lang="en-US" sz="2800" b="1" dirty="0"/>
              <a:t> PERIODE 2010 - 2021</a:t>
            </a:r>
            <a:endParaRPr lang="en-US" sz="2800" dirty="0"/>
          </a:p>
        </p:txBody>
      </p: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F54A1DEA-0E4B-566B-C1F9-3F9A198F78B5}"/>
              </a:ext>
            </a:extLst>
          </p:cNvPr>
          <p:cNvCxnSpPr>
            <a:cxnSpLocks/>
          </p:cNvCxnSpPr>
          <p:nvPr/>
        </p:nvCxnSpPr>
        <p:spPr>
          <a:xfrm>
            <a:off x="9647464" y="3809130"/>
            <a:ext cx="114229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9" name="TextBox 1488">
            <a:extLst>
              <a:ext uri="{FF2B5EF4-FFF2-40B4-BE49-F238E27FC236}">
                <a16:creationId xmlns:a16="http://schemas.microsoft.com/office/drawing/2014/main" id="{EF40DFF0-8D9E-871D-C361-B561377DA7A1}"/>
              </a:ext>
            </a:extLst>
          </p:cNvPr>
          <p:cNvSpPr txBox="1"/>
          <p:nvPr/>
        </p:nvSpPr>
        <p:spPr>
          <a:xfrm>
            <a:off x="2135453" y="3976419"/>
            <a:ext cx="7301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Nama: Mila </a:t>
            </a:r>
            <a:r>
              <a:rPr lang="en-US" sz="2400" b="1" dirty="0" err="1">
                <a:latin typeface="+mj-lt"/>
              </a:rPr>
              <a:t>Nafsah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Dzahira</a:t>
            </a:r>
            <a:endParaRPr lang="en-US" sz="24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NIM: 01021911028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Fakultas</a:t>
            </a:r>
            <a:r>
              <a:rPr lang="en-US" sz="2400" b="1" dirty="0">
                <a:latin typeface="+mj-lt"/>
              </a:rPr>
              <a:t> Ekonomi</a:t>
            </a:r>
          </a:p>
          <a:p>
            <a:pPr algn="ctr">
              <a:lnSpc>
                <a:spcPct val="150000"/>
              </a:lnSpc>
            </a:pPr>
            <a:r>
              <a:rPr lang="en-US" sz="24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2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R.Enough</a:t>
            </a:r>
            <a:r>
              <a:rPr lang="en-US" sz="2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Bhaktiar</a:t>
            </a:r>
            <a:r>
              <a:rPr lang="en-US" sz="2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S.E., </a:t>
            </a:r>
            <a:r>
              <a:rPr lang="en-US" sz="24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M.Ak</a:t>
            </a:r>
            <a:endParaRPr lang="en-US" sz="2400" b="1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ID" sz="2400" dirty="0"/>
          </a:p>
        </p:txBody>
      </p:sp>
      <p:sp>
        <p:nvSpPr>
          <p:cNvPr id="1504" name="Isosceles Triangle 1490">
            <a:extLst>
              <a:ext uri="{FF2B5EF4-FFF2-40B4-BE49-F238E27FC236}">
                <a16:creationId xmlns:a16="http://schemas.microsoft.com/office/drawing/2014/main" id="{8C3B5065-BD86-4282-D7CA-2549EF257CB6}"/>
              </a:ext>
            </a:extLst>
          </p:cNvPr>
          <p:cNvSpPr/>
          <p:nvPr/>
        </p:nvSpPr>
        <p:spPr>
          <a:xfrm rot="4502146" flipV="1">
            <a:off x="-442740" y="2604522"/>
            <a:ext cx="2404505" cy="1648956"/>
          </a:xfrm>
          <a:custGeom>
            <a:avLst/>
            <a:gdLst>
              <a:gd name="connsiteX0" fmla="*/ 0 w 4951830"/>
              <a:gd name="connsiteY0" fmla="*/ 3968827 h 3968827"/>
              <a:gd name="connsiteX1" fmla="*/ 2475915 w 4951830"/>
              <a:gd name="connsiteY1" fmla="*/ 0 h 3968827"/>
              <a:gd name="connsiteX2" fmla="*/ 4951830 w 4951830"/>
              <a:gd name="connsiteY2" fmla="*/ 3968827 h 3968827"/>
              <a:gd name="connsiteX3" fmla="*/ 0 w 4951830"/>
              <a:gd name="connsiteY3" fmla="*/ 3968827 h 3968827"/>
              <a:gd name="connsiteX0" fmla="*/ 53961 w 5059752"/>
              <a:gd name="connsiteY0" fmla="*/ 3968827 h 3968827"/>
              <a:gd name="connsiteX1" fmla="*/ 2529876 w 5059752"/>
              <a:gd name="connsiteY1" fmla="*/ 0 h 3968827"/>
              <a:gd name="connsiteX2" fmla="*/ 5005791 w 5059752"/>
              <a:gd name="connsiteY2" fmla="*/ 3968827 h 3968827"/>
              <a:gd name="connsiteX3" fmla="*/ 53961 w 5059752"/>
              <a:gd name="connsiteY3" fmla="*/ 3968827 h 3968827"/>
              <a:gd name="connsiteX0" fmla="*/ 53961 w 5059752"/>
              <a:gd name="connsiteY0" fmla="*/ 3968827 h 3968827"/>
              <a:gd name="connsiteX1" fmla="*/ 2529876 w 5059752"/>
              <a:gd name="connsiteY1" fmla="*/ 0 h 3968827"/>
              <a:gd name="connsiteX2" fmla="*/ 5005791 w 5059752"/>
              <a:gd name="connsiteY2" fmla="*/ 3968827 h 3968827"/>
              <a:gd name="connsiteX3" fmla="*/ 53961 w 5059752"/>
              <a:gd name="connsiteY3" fmla="*/ 3968827 h 3968827"/>
              <a:gd name="connsiteX0" fmla="*/ 53961 w 5461594"/>
              <a:gd name="connsiteY0" fmla="*/ 3968827 h 3968827"/>
              <a:gd name="connsiteX1" fmla="*/ 2529876 w 5461594"/>
              <a:gd name="connsiteY1" fmla="*/ 0 h 3968827"/>
              <a:gd name="connsiteX2" fmla="*/ 5005791 w 5461594"/>
              <a:gd name="connsiteY2" fmla="*/ 3968827 h 3968827"/>
              <a:gd name="connsiteX3" fmla="*/ 53961 w 5461594"/>
              <a:gd name="connsiteY3" fmla="*/ 3968827 h 3968827"/>
              <a:gd name="connsiteX0" fmla="*/ 53961 w 5059752"/>
              <a:gd name="connsiteY0" fmla="*/ 3968827 h 4262814"/>
              <a:gd name="connsiteX1" fmla="*/ 2529876 w 5059752"/>
              <a:gd name="connsiteY1" fmla="*/ 0 h 4262814"/>
              <a:gd name="connsiteX2" fmla="*/ 5005791 w 5059752"/>
              <a:gd name="connsiteY2" fmla="*/ 3968827 h 4262814"/>
              <a:gd name="connsiteX3" fmla="*/ 53961 w 5059752"/>
              <a:gd name="connsiteY3" fmla="*/ 3968827 h 4262814"/>
              <a:gd name="connsiteX0" fmla="*/ 455803 w 5461594"/>
              <a:gd name="connsiteY0" fmla="*/ 3968827 h 4262814"/>
              <a:gd name="connsiteX1" fmla="*/ 2931718 w 5461594"/>
              <a:gd name="connsiteY1" fmla="*/ 0 h 4262814"/>
              <a:gd name="connsiteX2" fmla="*/ 5407633 w 5461594"/>
              <a:gd name="connsiteY2" fmla="*/ 3968827 h 4262814"/>
              <a:gd name="connsiteX3" fmla="*/ 455803 w 5461594"/>
              <a:gd name="connsiteY3" fmla="*/ 3968827 h 4262814"/>
              <a:gd name="connsiteX0" fmla="*/ 4110 w 5234992"/>
              <a:gd name="connsiteY0" fmla="*/ 3803574 h 4279020"/>
              <a:gd name="connsiteX1" fmla="*/ 4121538 w 5234992"/>
              <a:gd name="connsiteY1" fmla="*/ 0 h 4279020"/>
              <a:gd name="connsiteX2" fmla="*/ 4955940 w 5234992"/>
              <a:gd name="connsiteY2" fmla="*/ 3803574 h 4279020"/>
              <a:gd name="connsiteX3" fmla="*/ 4110 w 5234992"/>
              <a:gd name="connsiteY3" fmla="*/ 3803574 h 4279020"/>
              <a:gd name="connsiteX0" fmla="*/ 4110 w 5234992"/>
              <a:gd name="connsiteY0" fmla="*/ 3803574 h 4279020"/>
              <a:gd name="connsiteX1" fmla="*/ 4121538 w 5234992"/>
              <a:gd name="connsiteY1" fmla="*/ 0 h 4279020"/>
              <a:gd name="connsiteX2" fmla="*/ 4955940 w 5234992"/>
              <a:gd name="connsiteY2" fmla="*/ 3803574 h 4279020"/>
              <a:gd name="connsiteX3" fmla="*/ 4110 w 5234992"/>
              <a:gd name="connsiteY3" fmla="*/ 3803574 h 4279020"/>
              <a:gd name="connsiteX0" fmla="*/ 277085 w 5507967"/>
              <a:gd name="connsiteY0" fmla="*/ 3803574 h 4291493"/>
              <a:gd name="connsiteX1" fmla="*/ 4394513 w 5507967"/>
              <a:gd name="connsiteY1" fmla="*/ 0 h 4291493"/>
              <a:gd name="connsiteX2" fmla="*/ 5228915 w 5507967"/>
              <a:gd name="connsiteY2" fmla="*/ 3803574 h 4291493"/>
              <a:gd name="connsiteX3" fmla="*/ 277085 w 5507967"/>
              <a:gd name="connsiteY3" fmla="*/ 3803574 h 4291493"/>
              <a:gd name="connsiteX0" fmla="*/ 4110 w 5234992"/>
              <a:gd name="connsiteY0" fmla="*/ 3803574 h 4279020"/>
              <a:gd name="connsiteX1" fmla="*/ 4121538 w 5234992"/>
              <a:gd name="connsiteY1" fmla="*/ 0 h 4279020"/>
              <a:gd name="connsiteX2" fmla="*/ 4955940 w 5234992"/>
              <a:gd name="connsiteY2" fmla="*/ 3803574 h 4279020"/>
              <a:gd name="connsiteX3" fmla="*/ 4110 w 5234992"/>
              <a:gd name="connsiteY3" fmla="*/ 3803574 h 4279020"/>
              <a:gd name="connsiteX0" fmla="*/ 4110 w 6222506"/>
              <a:gd name="connsiteY0" fmla="*/ 3803574 h 3993846"/>
              <a:gd name="connsiteX1" fmla="*/ 4121538 w 6222506"/>
              <a:gd name="connsiteY1" fmla="*/ 0 h 3993846"/>
              <a:gd name="connsiteX2" fmla="*/ 4955940 w 6222506"/>
              <a:gd name="connsiteY2" fmla="*/ 3803574 h 3993846"/>
              <a:gd name="connsiteX3" fmla="*/ 4110 w 6222506"/>
              <a:gd name="connsiteY3" fmla="*/ 3803574 h 3993846"/>
              <a:gd name="connsiteX0" fmla="*/ 191546 w 6409942"/>
              <a:gd name="connsiteY0" fmla="*/ 3803574 h 4474413"/>
              <a:gd name="connsiteX1" fmla="*/ 4308974 w 6409942"/>
              <a:gd name="connsiteY1" fmla="*/ 0 h 4474413"/>
              <a:gd name="connsiteX2" fmla="*/ 5143376 w 6409942"/>
              <a:gd name="connsiteY2" fmla="*/ 3803574 h 4474413"/>
              <a:gd name="connsiteX3" fmla="*/ 191546 w 6409942"/>
              <a:gd name="connsiteY3" fmla="*/ 3803574 h 4474413"/>
              <a:gd name="connsiteX0" fmla="*/ 313730 w 7129628"/>
              <a:gd name="connsiteY0" fmla="*/ 3824611 h 4495450"/>
              <a:gd name="connsiteX1" fmla="*/ 4431158 w 7129628"/>
              <a:gd name="connsiteY1" fmla="*/ 21037 h 4495450"/>
              <a:gd name="connsiteX2" fmla="*/ 5265560 w 7129628"/>
              <a:gd name="connsiteY2" fmla="*/ 3824611 h 4495450"/>
              <a:gd name="connsiteX3" fmla="*/ 313730 w 7129628"/>
              <a:gd name="connsiteY3" fmla="*/ 3824611 h 4495450"/>
              <a:gd name="connsiteX0" fmla="*/ 313730 w 7320950"/>
              <a:gd name="connsiteY0" fmla="*/ 3824611 h 4418933"/>
              <a:gd name="connsiteX1" fmla="*/ 4431158 w 7320950"/>
              <a:gd name="connsiteY1" fmla="*/ 21037 h 4418933"/>
              <a:gd name="connsiteX2" fmla="*/ 5265560 w 7320950"/>
              <a:gd name="connsiteY2" fmla="*/ 3824611 h 4418933"/>
              <a:gd name="connsiteX3" fmla="*/ 313730 w 7320950"/>
              <a:gd name="connsiteY3" fmla="*/ 3824611 h 4418933"/>
              <a:gd name="connsiteX0" fmla="*/ 313730 w 7169442"/>
              <a:gd name="connsiteY0" fmla="*/ 3824611 h 4327669"/>
              <a:gd name="connsiteX1" fmla="*/ 4431158 w 7169442"/>
              <a:gd name="connsiteY1" fmla="*/ 21037 h 4327669"/>
              <a:gd name="connsiteX2" fmla="*/ 5265560 w 7169442"/>
              <a:gd name="connsiteY2" fmla="*/ 3824611 h 4327669"/>
              <a:gd name="connsiteX3" fmla="*/ 313730 w 7169442"/>
              <a:gd name="connsiteY3" fmla="*/ 3824611 h 4327669"/>
              <a:gd name="connsiteX0" fmla="*/ 679222 w 7534934"/>
              <a:gd name="connsiteY0" fmla="*/ 3817039 h 4190731"/>
              <a:gd name="connsiteX1" fmla="*/ 4796650 w 7534934"/>
              <a:gd name="connsiteY1" fmla="*/ 13465 h 4190731"/>
              <a:gd name="connsiteX2" fmla="*/ 5631052 w 7534934"/>
              <a:gd name="connsiteY2" fmla="*/ 3817039 h 4190731"/>
              <a:gd name="connsiteX3" fmla="*/ 679222 w 7534934"/>
              <a:gd name="connsiteY3" fmla="*/ 3817039 h 4190731"/>
              <a:gd name="connsiteX0" fmla="*/ 645386 w 7407679"/>
              <a:gd name="connsiteY0" fmla="*/ 3886891 h 4286591"/>
              <a:gd name="connsiteX1" fmla="*/ 4762814 w 7407679"/>
              <a:gd name="connsiteY1" fmla="*/ 83317 h 4286591"/>
              <a:gd name="connsiteX2" fmla="*/ 5597216 w 7407679"/>
              <a:gd name="connsiteY2" fmla="*/ 3886891 h 4286591"/>
              <a:gd name="connsiteX3" fmla="*/ 645386 w 7407679"/>
              <a:gd name="connsiteY3" fmla="*/ 3886891 h 4286591"/>
              <a:gd name="connsiteX0" fmla="*/ 645386 w 7478741"/>
              <a:gd name="connsiteY0" fmla="*/ 3886891 h 4053470"/>
              <a:gd name="connsiteX1" fmla="*/ 4762814 w 7478741"/>
              <a:gd name="connsiteY1" fmla="*/ 83317 h 4053470"/>
              <a:gd name="connsiteX2" fmla="*/ 5597216 w 7478741"/>
              <a:gd name="connsiteY2" fmla="*/ 3886891 h 4053470"/>
              <a:gd name="connsiteX3" fmla="*/ 645386 w 7478741"/>
              <a:gd name="connsiteY3" fmla="*/ 3886891 h 4053470"/>
              <a:gd name="connsiteX0" fmla="*/ 707625 w 7707822"/>
              <a:gd name="connsiteY0" fmla="*/ 3803584 h 3949468"/>
              <a:gd name="connsiteX1" fmla="*/ 4825053 w 7707822"/>
              <a:gd name="connsiteY1" fmla="*/ 10 h 3949468"/>
              <a:gd name="connsiteX2" fmla="*/ 5659455 w 7707822"/>
              <a:gd name="connsiteY2" fmla="*/ 3803584 h 3949468"/>
              <a:gd name="connsiteX3" fmla="*/ 707625 w 7707822"/>
              <a:gd name="connsiteY3" fmla="*/ 3803584 h 3949468"/>
              <a:gd name="connsiteX0" fmla="*/ 707625 w 7707823"/>
              <a:gd name="connsiteY0" fmla="*/ 3833422 h 3990248"/>
              <a:gd name="connsiteX1" fmla="*/ 4825053 w 7707823"/>
              <a:gd name="connsiteY1" fmla="*/ 29848 h 3990248"/>
              <a:gd name="connsiteX2" fmla="*/ 5659455 w 7707823"/>
              <a:gd name="connsiteY2" fmla="*/ 3833422 h 3990248"/>
              <a:gd name="connsiteX3" fmla="*/ 707625 w 7707823"/>
              <a:gd name="connsiteY3" fmla="*/ 3833422 h 3990248"/>
              <a:gd name="connsiteX0" fmla="*/ 149251 w 7149449"/>
              <a:gd name="connsiteY0" fmla="*/ 3844330 h 4316085"/>
              <a:gd name="connsiteX1" fmla="*/ 4266679 w 7149449"/>
              <a:gd name="connsiteY1" fmla="*/ 40756 h 4316085"/>
              <a:gd name="connsiteX2" fmla="*/ 5101081 w 7149449"/>
              <a:gd name="connsiteY2" fmla="*/ 3844330 h 4316085"/>
              <a:gd name="connsiteX3" fmla="*/ 149251 w 7149449"/>
              <a:gd name="connsiteY3" fmla="*/ 3844330 h 4316085"/>
              <a:gd name="connsiteX0" fmla="*/ 149250 w 7034768"/>
              <a:gd name="connsiteY0" fmla="*/ 3844330 h 4237450"/>
              <a:gd name="connsiteX1" fmla="*/ 4266678 w 7034768"/>
              <a:gd name="connsiteY1" fmla="*/ 40756 h 4237450"/>
              <a:gd name="connsiteX2" fmla="*/ 5101080 w 7034768"/>
              <a:gd name="connsiteY2" fmla="*/ 3844330 h 4237450"/>
              <a:gd name="connsiteX3" fmla="*/ 149250 w 7034768"/>
              <a:gd name="connsiteY3" fmla="*/ 3844330 h 4237450"/>
              <a:gd name="connsiteX0" fmla="*/ 448276 w 7333794"/>
              <a:gd name="connsiteY0" fmla="*/ 3851673 h 4435757"/>
              <a:gd name="connsiteX1" fmla="*/ 4565704 w 7333794"/>
              <a:gd name="connsiteY1" fmla="*/ 48099 h 4435757"/>
              <a:gd name="connsiteX2" fmla="*/ 5400106 w 7333794"/>
              <a:gd name="connsiteY2" fmla="*/ 3851673 h 4435757"/>
              <a:gd name="connsiteX3" fmla="*/ 448276 w 7333794"/>
              <a:gd name="connsiteY3" fmla="*/ 3851673 h 4435757"/>
              <a:gd name="connsiteX0" fmla="*/ 287542 w 7173060"/>
              <a:gd name="connsiteY0" fmla="*/ 3838599 h 4201695"/>
              <a:gd name="connsiteX1" fmla="*/ 4404970 w 7173060"/>
              <a:gd name="connsiteY1" fmla="*/ 35025 h 4201695"/>
              <a:gd name="connsiteX2" fmla="*/ 5239372 w 7173060"/>
              <a:gd name="connsiteY2" fmla="*/ 3838599 h 4201695"/>
              <a:gd name="connsiteX3" fmla="*/ 287542 w 7173060"/>
              <a:gd name="connsiteY3" fmla="*/ 3838599 h 420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060" h="4201695">
                <a:moveTo>
                  <a:pt x="287542" y="3838599"/>
                </a:moveTo>
                <a:cubicBezTo>
                  <a:pt x="-748316" y="2892817"/>
                  <a:pt x="1104106" y="-372574"/>
                  <a:pt x="4404970" y="35025"/>
                </a:cubicBezTo>
                <a:cubicBezTo>
                  <a:pt x="7705834" y="442624"/>
                  <a:pt x="8142604" y="5592811"/>
                  <a:pt x="5239372" y="3838599"/>
                </a:cubicBezTo>
                <a:cubicBezTo>
                  <a:pt x="2336140" y="2084387"/>
                  <a:pt x="1323400" y="4784381"/>
                  <a:pt x="287542" y="3838599"/>
                </a:cubicBezTo>
                <a:close/>
              </a:path>
            </a:pathLst>
          </a:custGeom>
          <a:solidFill>
            <a:srgbClr val="BCFEF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7" name="Isosceles Triangle 1490">
            <a:extLst>
              <a:ext uri="{FF2B5EF4-FFF2-40B4-BE49-F238E27FC236}">
                <a16:creationId xmlns:a16="http://schemas.microsoft.com/office/drawing/2014/main" id="{CF619618-B676-B5CE-0824-F145E3D099D1}"/>
              </a:ext>
            </a:extLst>
          </p:cNvPr>
          <p:cNvSpPr/>
          <p:nvPr/>
        </p:nvSpPr>
        <p:spPr>
          <a:xfrm rot="17192514" flipV="1">
            <a:off x="10172132" y="2012967"/>
            <a:ext cx="1897887" cy="1096097"/>
          </a:xfrm>
          <a:custGeom>
            <a:avLst/>
            <a:gdLst>
              <a:gd name="connsiteX0" fmla="*/ 0 w 4951830"/>
              <a:gd name="connsiteY0" fmla="*/ 3968827 h 3968827"/>
              <a:gd name="connsiteX1" fmla="*/ 2475915 w 4951830"/>
              <a:gd name="connsiteY1" fmla="*/ 0 h 3968827"/>
              <a:gd name="connsiteX2" fmla="*/ 4951830 w 4951830"/>
              <a:gd name="connsiteY2" fmla="*/ 3968827 h 3968827"/>
              <a:gd name="connsiteX3" fmla="*/ 0 w 4951830"/>
              <a:gd name="connsiteY3" fmla="*/ 3968827 h 3968827"/>
              <a:gd name="connsiteX0" fmla="*/ 53961 w 5059752"/>
              <a:gd name="connsiteY0" fmla="*/ 3968827 h 3968827"/>
              <a:gd name="connsiteX1" fmla="*/ 2529876 w 5059752"/>
              <a:gd name="connsiteY1" fmla="*/ 0 h 3968827"/>
              <a:gd name="connsiteX2" fmla="*/ 5005791 w 5059752"/>
              <a:gd name="connsiteY2" fmla="*/ 3968827 h 3968827"/>
              <a:gd name="connsiteX3" fmla="*/ 53961 w 5059752"/>
              <a:gd name="connsiteY3" fmla="*/ 3968827 h 3968827"/>
              <a:gd name="connsiteX0" fmla="*/ 53961 w 5059752"/>
              <a:gd name="connsiteY0" fmla="*/ 3968827 h 3968827"/>
              <a:gd name="connsiteX1" fmla="*/ 2529876 w 5059752"/>
              <a:gd name="connsiteY1" fmla="*/ 0 h 3968827"/>
              <a:gd name="connsiteX2" fmla="*/ 5005791 w 5059752"/>
              <a:gd name="connsiteY2" fmla="*/ 3968827 h 3968827"/>
              <a:gd name="connsiteX3" fmla="*/ 53961 w 5059752"/>
              <a:gd name="connsiteY3" fmla="*/ 3968827 h 3968827"/>
              <a:gd name="connsiteX0" fmla="*/ 53961 w 5461594"/>
              <a:gd name="connsiteY0" fmla="*/ 3968827 h 3968827"/>
              <a:gd name="connsiteX1" fmla="*/ 2529876 w 5461594"/>
              <a:gd name="connsiteY1" fmla="*/ 0 h 3968827"/>
              <a:gd name="connsiteX2" fmla="*/ 5005791 w 5461594"/>
              <a:gd name="connsiteY2" fmla="*/ 3968827 h 3968827"/>
              <a:gd name="connsiteX3" fmla="*/ 53961 w 5461594"/>
              <a:gd name="connsiteY3" fmla="*/ 3968827 h 3968827"/>
              <a:gd name="connsiteX0" fmla="*/ 53961 w 5059752"/>
              <a:gd name="connsiteY0" fmla="*/ 3968827 h 4262814"/>
              <a:gd name="connsiteX1" fmla="*/ 2529876 w 5059752"/>
              <a:gd name="connsiteY1" fmla="*/ 0 h 4262814"/>
              <a:gd name="connsiteX2" fmla="*/ 5005791 w 5059752"/>
              <a:gd name="connsiteY2" fmla="*/ 3968827 h 4262814"/>
              <a:gd name="connsiteX3" fmla="*/ 53961 w 5059752"/>
              <a:gd name="connsiteY3" fmla="*/ 3968827 h 4262814"/>
              <a:gd name="connsiteX0" fmla="*/ 455803 w 5461594"/>
              <a:gd name="connsiteY0" fmla="*/ 3968827 h 4262814"/>
              <a:gd name="connsiteX1" fmla="*/ 2931718 w 5461594"/>
              <a:gd name="connsiteY1" fmla="*/ 0 h 4262814"/>
              <a:gd name="connsiteX2" fmla="*/ 5407633 w 5461594"/>
              <a:gd name="connsiteY2" fmla="*/ 3968827 h 4262814"/>
              <a:gd name="connsiteX3" fmla="*/ 455803 w 5461594"/>
              <a:gd name="connsiteY3" fmla="*/ 3968827 h 4262814"/>
              <a:gd name="connsiteX0" fmla="*/ 4110 w 5234992"/>
              <a:gd name="connsiteY0" fmla="*/ 3803574 h 4279020"/>
              <a:gd name="connsiteX1" fmla="*/ 4121538 w 5234992"/>
              <a:gd name="connsiteY1" fmla="*/ 0 h 4279020"/>
              <a:gd name="connsiteX2" fmla="*/ 4955940 w 5234992"/>
              <a:gd name="connsiteY2" fmla="*/ 3803574 h 4279020"/>
              <a:gd name="connsiteX3" fmla="*/ 4110 w 5234992"/>
              <a:gd name="connsiteY3" fmla="*/ 3803574 h 4279020"/>
              <a:gd name="connsiteX0" fmla="*/ 4110 w 5234992"/>
              <a:gd name="connsiteY0" fmla="*/ 3803574 h 4279020"/>
              <a:gd name="connsiteX1" fmla="*/ 4121538 w 5234992"/>
              <a:gd name="connsiteY1" fmla="*/ 0 h 4279020"/>
              <a:gd name="connsiteX2" fmla="*/ 4955940 w 5234992"/>
              <a:gd name="connsiteY2" fmla="*/ 3803574 h 4279020"/>
              <a:gd name="connsiteX3" fmla="*/ 4110 w 5234992"/>
              <a:gd name="connsiteY3" fmla="*/ 3803574 h 4279020"/>
              <a:gd name="connsiteX0" fmla="*/ 277085 w 5507967"/>
              <a:gd name="connsiteY0" fmla="*/ 3803574 h 4291493"/>
              <a:gd name="connsiteX1" fmla="*/ 4394513 w 5507967"/>
              <a:gd name="connsiteY1" fmla="*/ 0 h 4291493"/>
              <a:gd name="connsiteX2" fmla="*/ 5228915 w 5507967"/>
              <a:gd name="connsiteY2" fmla="*/ 3803574 h 4291493"/>
              <a:gd name="connsiteX3" fmla="*/ 277085 w 5507967"/>
              <a:gd name="connsiteY3" fmla="*/ 3803574 h 4291493"/>
              <a:gd name="connsiteX0" fmla="*/ 4110 w 5234992"/>
              <a:gd name="connsiteY0" fmla="*/ 3803574 h 4279020"/>
              <a:gd name="connsiteX1" fmla="*/ 4121538 w 5234992"/>
              <a:gd name="connsiteY1" fmla="*/ 0 h 4279020"/>
              <a:gd name="connsiteX2" fmla="*/ 4955940 w 5234992"/>
              <a:gd name="connsiteY2" fmla="*/ 3803574 h 4279020"/>
              <a:gd name="connsiteX3" fmla="*/ 4110 w 5234992"/>
              <a:gd name="connsiteY3" fmla="*/ 3803574 h 4279020"/>
              <a:gd name="connsiteX0" fmla="*/ 4110 w 6222506"/>
              <a:gd name="connsiteY0" fmla="*/ 3803574 h 3993846"/>
              <a:gd name="connsiteX1" fmla="*/ 4121538 w 6222506"/>
              <a:gd name="connsiteY1" fmla="*/ 0 h 3993846"/>
              <a:gd name="connsiteX2" fmla="*/ 4955940 w 6222506"/>
              <a:gd name="connsiteY2" fmla="*/ 3803574 h 3993846"/>
              <a:gd name="connsiteX3" fmla="*/ 4110 w 6222506"/>
              <a:gd name="connsiteY3" fmla="*/ 3803574 h 3993846"/>
              <a:gd name="connsiteX0" fmla="*/ 191546 w 6409942"/>
              <a:gd name="connsiteY0" fmla="*/ 3803574 h 4474413"/>
              <a:gd name="connsiteX1" fmla="*/ 4308974 w 6409942"/>
              <a:gd name="connsiteY1" fmla="*/ 0 h 4474413"/>
              <a:gd name="connsiteX2" fmla="*/ 5143376 w 6409942"/>
              <a:gd name="connsiteY2" fmla="*/ 3803574 h 4474413"/>
              <a:gd name="connsiteX3" fmla="*/ 191546 w 6409942"/>
              <a:gd name="connsiteY3" fmla="*/ 3803574 h 4474413"/>
              <a:gd name="connsiteX0" fmla="*/ 313730 w 7129628"/>
              <a:gd name="connsiteY0" fmla="*/ 3824611 h 4495450"/>
              <a:gd name="connsiteX1" fmla="*/ 4431158 w 7129628"/>
              <a:gd name="connsiteY1" fmla="*/ 21037 h 4495450"/>
              <a:gd name="connsiteX2" fmla="*/ 5265560 w 7129628"/>
              <a:gd name="connsiteY2" fmla="*/ 3824611 h 4495450"/>
              <a:gd name="connsiteX3" fmla="*/ 313730 w 7129628"/>
              <a:gd name="connsiteY3" fmla="*/ 3824611 h 4495450"/>
              <a:gd name="connsiteX0" fmla="*/ 313730 w 7320950"/>
              <a:gd name="connsiteY0" fmla="*/ 3824611 h 4418933"/>
              <a:gd name="connsiteX1" fmla="*/ 4431158 w 7320950"/>
              <a:gd name="connsiteY1" fmla="*/ 21037 h 4418933"/>
              <a:gd name="connsiteX2" fmla="*/ 5265560 w 7320950"/>
              <a:gd name="connsiteY2" fmla="*/ 3824611 h 4418933"/>
              <a:gd name="connsiteX3" fmla="*/ 313730 w 7320950"/>
              <a:gd name="connsiteY3" fmla="*/ 3824611 h 4418933"/>
              <a:gd name="connsiteX0" fmla="*/ 313730 w 7169442"/>
              <a:gd name="connsiteY0" fmla="*/ 3824611 h 4327669"/>
              <a:gd name="connsiteX1" fmla="*/ 4431158 w 7169442"/>
              <a:gd name="connsiteY1" fmla="*/ 21037 h 4327669"/>
              <a:gd name="connsiteX2" fmla="*/ 5265560 w 7169442"/>
              <a:gd name="connsiteY2" fmla="*/ 3824611 h 4327669"/>
              <a:gd name="connsiteX3" fmla="*/ 313730 w 7169442"/>
              <a:gd name="connsiteY3" fmla="*/ 3824611 h 4327669"/>
              <a:gd name="connsiteX0" fmla="*/ 679222 w 7534934"/>
              <a:gd name="connsiteY0" fmla="*/ 3817039 h 4190731"/>
              <a:gd name="connsiteX1" fmla="*/ 4796650 w 7534934"/>
              <a:gd name="connsiteY1" fmla="*/ 13465 h 4190731"/>
              <a:gd name="connsiteX2" fmla="*/ 5631052 w 7534934"/>
              <a:gd name="connsiteY2" fmla="*/ 3817039 h 4190731"/>
              <a:gd name="connsiteX3" fmla="*/ 679222 w 7534934"/>
              <a:gd name="connsiteY3" fmla="*/ 3817039 h 4190731"/>
              <a:gd name="connsiteX0" fmla="*/ 645386 w 7407679"/>
              <a:gd name="connsiteY0" fmla="*/ 3886891 h 4286591"/>
              <a:gd name="connsiteX1" fmla="*/ 4762814 w 7407679"/>
              <a:gd name="connsiteY1" fmla="*/ 83317 h 4286591"/>
              <a:gd name="connsiteX2" fmla="*/ 5597216 w 7407679"/>
              <a:gd name="connsiteY2" fmla="*/ 3886891 h 4286591"/>
              <a:gd name="connsiteX3" fmla="*/ 645386 w 7407679"/>
              <a:gd name="connsiteY3" fmla="*/ 3886891 h 4286591"/>
              <a:gd name="connsiteX0" fmla="*/ 645386 w 7478741"/>
              <a:gd name="connsiteY0" fmla="*/ 3886891 h 4053470"/>
              <a:gd name="connsiteX1" fmla="*/ 4762814 w 7478741"/>
              <a:gd name="connsiteY1" fmla="*/ 83317 h 4053470"/>
              <a:gd name="connsiteX2" fmla="*/ 5597216 w 7478741"/>
              <a:gd name="connsiteY2" fmla="*/ 3886891 h 4053470"/>
              <a:gd name="connsiteX3" fmla="*/ 645386 w 7478741"/>
              <a:gd name="connsiteY3" fmla="*/ 3886891 h 4053470"/>
              <a:gd name="connsiteX0" fmla="*/ 707625 w 7707822"/>
              <a:gd name="connsiteY0" fmla="*/ 3803584 h 3949468"/>
              <a:gd name="connsiteX1" fmla="*/ 4825053 w 7707822"/>
              <a:gd name="connsiteY1" fmla="*/ 10 h 3949468"/>
              <a:gd name="connsiteX2" fmla="*/ 5659455 w 7707822"/>
              <a:gd name="connsiteY2" fmla="*/ 3803584 h 3949468"/>
              <a:gd name="connsiteX3" fmla="*/ 707625 w 7707822"/>
              <a:gd name="connsiteY3" fmla="*/ 3803584 h 3949468"/>
              <a:gd name="connsiteX0" fmla="*/ 707625 w 7707823"/>
              <a:gd name="connsiteY0" fmla="*/ 3833422 h 3990248"/>
              <a:gd name="connsiteX1" fmla="*/ 4825053 w 7707823"/>
              <a:gd name="connsiteY1" fmla="*/ 29848 h 3990248"/>
              <a:gd name="connsiteX2" fmla="*/ 5659455 w 7707823"/>
              <a:gd name="connsiteY2" fmla="*/ 3833422 h 3990248"/>
              <a:gd name="connsiteX3" fmla="*/ 707625 w 7707823"/>
              <a:gd name="connsiteY3" fmla="*/ 3833422 h 3990248"/>
              <a:gd name="connsiteX0" fmla="*/ 149251 w 7149449"/>
              <a:gd name="connsiteY0" fmla="*/ 3844330 h 4316085"/>
              <a:gd name="connsiteX1" fmla="*/ 4266679 w 7149449"/>
              <a:gd name="connsiteY1" fmla="*/ 40756 h 4316085"/>
              <a:gd name="connsiteX2" fmla="*/ 5101081 w 7149449"/>
              <a:gd name="connsiteY2" fmla="*/ 3844330 h 4316085"/>
              <a:gd name="connsiteX3" fmla="*/ 149251 w 7149449"/>
              <a:gd name="connsiteY3" fmla="*/ 3844330 h 4316085"/>
              <a:gd name="connsiteX0" fmla="*/ 149250 w 7034768"/>
              <a:gd name="connsiteY0" fmla="*/ 3844330 h 4237450"/>
              <a:gd name="connsiteX1" fmla="*/ 4266678 w 7034768"/>
              <a:gd name="connsiteY1" fmla="*/ 40756 h 4237450"/>
              <a:gd name="connsiteX2" fmla="*/ 5101080 w 7034768"/>
              <a:gd name="connsiteY2" fmla="*/ 3844330 h 4237450"/>
              <a:gd name="connsiteX3" fmla="*/ 149250 w 7034768"/>
              <a:gd name="connsiteY3" fmla="*/ 3844330 h 4237450"/>
              <a:gd name="connsiteX0" fmla="*/ 448276 w 7333794"/>
              <a:gd name="connsiteY0" fmla="*/ 3851673 h 4435757"/>
              <a:gd name="connsiteX1" fmla="*/ 4565704 w 7333794"/>
              <a:gd name="connsiteY1" fmla="*/ 48099 h 4435757"/>
              <a:gd name="connsiteX2" fmla="*/ 5400106 w 7333794"/>
              <a:gd name="connsiteY2" fmla="*/ 3851673 h 4435757"/>
              <a:gd name="connsiteX3" fmla="*/ 448276 w 7333794"/>
              <a:gd name="connsiteY3" fmla="*/ 3851673 h 4435757"/>
              <a:gd name="connsiteX0" fmla="*/ 287542 w 7173060"/>
              <a:gd name="connsiteY0" fmla="*/ 3838599 h 4201695"/>
              <a:gd name="connsiteX1" fmla="*/ 4404970 w 7173060"/>
              <a:gd name="connsiteY1" fmla="*/ 35025 h 4201695"/>
              <a:gd name="connsiteX2" fmla="*/ 5239372 w 7173060"/>
              <a:gd name="connsiteY2" fmla="*/ 3838599 h 4201695"/>
              <a:gd name="connsiteX3" fmla="*/ 287542 w 7173060"/>
              <a:gd name="connsiteY3" fmla="*/ 3838599 h 420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060" h="4201695">
                <a:moveTo>
                  <a:pt x="287542" y="3838599"/>
                </a:moveTo>
                <a:cubicBezTo>
                  <a:pt x="-748316" y="2892817"/>
                  <a:pt x="1104106" y="-372574"/>
                  <a:pt x="4404970" y="35025"/>
                </a:cubicBezTo>
                <a:cubicBezTo>
                  <a:pt x="7705834" y="442624"/>
                  <a:pt x="8142604" y="5592811"/>
                  <a:pt x="5239372" y="3838599"/>
                </a:cubicBezTo>
                <a:cubicBezTo>
                  <a:pt x="2336140" y="2084387"/>
                  <a:pt x="1323400" y="4784381"/>
                  <a:pt x="287542" y="3838599"/>
                </a:cubicBezTo>
                <a:close/>
              </a:path>
            </a:pathLst>
          </a:custGeom>
          <a:solidFill>
            <a:srgbClr val="F8DAD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hlinkClick r:id="rId3" action="ppaction://hlinksldjump"/>
            <a:extLst>
              <a:ext uri="{FF2B5EF4-FFF2-40B4-BE49-F238E27FC236}">
                <a16:creationId xmlns:a16="http://schemas.microsoft.com/office/drawing/2014/main" id="{2AEEFA32-6ABE-2B55-77DE-14F2DE31A068}"/>
              </a:ext>
            </a:extLst>
          </p:cNvPr>
          <p:cNvSpPr/>
          <p:nvPr/>
        </p:nvSpPr>
        <p:spPr>
          <a:xfrm>
            <a:off x="9904162" y="5070307"/>
            <a:ext cx="842734" cy="334536"/>
          </a:xfrm>
          <a:custGeom>
            <a:avLst/>
            <a:gdLst>
              <a:gd name="connsiteX0" fmla="*/ 563954 w 842734"/>
              <a:gd name="connsiteY0" fmla="*/ 0 h 334536"/>
              <a:gd name="connsiteX1" fmla="*/ 703344 w 842734"/>
              <a:gd name="connsiteY1" fmla="*/ 0 h 334536"/>
              <a:gd name="connsiteX2" fmla="*/ 842734 w 842734"/>
              <a:gd name="connsiteY2" fmla="*/ 167268 h 334536"/>
              <a:gd name="connsiteX3" fmla="*/ 703344 w 842734"/>
              <a:gd name="connsiteY3" fmla="*/ 334536 h 334536"/>
              <a:gd name="connsiteX4" fmla="*/ 563954 w 842734"/>
              <a:gd name="connsiteY4" fmla="*/ 334536 h 334536"/>
              <a:gd name="connsiteX5" fmla="*/ 703344 w 842734"/>
              <a:gd name="connsiteY5" fmla="*/ 167268 h 334536"/>
              <a:gd name="connsiteX6" fmla="*/ 281977 w 842734"/>
              <a:gd name="connsiteY6" fmla="*/ 0 h 334536"/>
              <a:gd name="connsiteX7" fmla="*/ 421367 w 842734"/>
              <a:gd name="connsiteY7" fmla="*/ 0 h 334536"/>
              <a:gd name="connsiteX8" fmla="*/ 560757 w 842734"/>
              <a:gd name="connsiteY8" fmla="*/ 167268 h 334536"/>
              <a:gd name="connsiteX9" fmla="*/ 421367 w 842734"/>
              <a:gd name="connsiteY9" fmla="*/ 334536 h 334536"/>
              <a:gd name="connsiteX10" fmla="*/ 281977 w 842734"/>
              <a:gd name="connsiteY10" fmla="*/ 334536 h 334536"/>
              <a:gd name="connsiteX11" fmla="*/ 421367 w 842734"/>
              <a:gd name="connsiteY11" fmla="*/ 167268 h 334536"/>
              <a:gd name="connsiteX12" fmla="*/ 0 w 842734"/>
              <a:gd name="connsiteY12" fmla="*/ 0 h 334536"/>
              <a:gd name="connsiteX13" fmla="*/ 139390 w 842734"/>
              <a:gd name="connsiteY13" fmla="*/ 0 h 334536"/>
              <a:gd name="connsiteX14" fmla="*/ 278780 w 842734"/>
              <a:gd name="connsiteY14" fmla="*/ 167268 h 334536"/>
              <a:gd name="connsiteX15" fmla="*/ 139390 w 842734"/>
              <a:gd name="connsiteY15" fmla="*/ 334536 h 334536"/>
              <a:gd name="connsiteX16" fmla="*/ 0 w 842734"/>
              <a:gd name="connsiteY16" fmla="*/ 334536 h 334536"/>
              <a:gd name="connsiteX17" fmla="*/ 139390 w 842734"/>
              <a:gd name="connsiteY17" fmla="*/ 167268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42734" h="334536">
                <a:moveTo>
                  <a:pt x="563954" y="0"/>
                </a:moveTo>
                <a:lnTo>
                  <a:pt x="703344" y="0"/>
                </a:lnTo>
                <a:lnTo>
                  <a:pt x="842734" y="167268"/>
                </a:lnTo>
                <a:lnTo>
                  <a:pt x="703344" y="334536"/>
                </a:lnTo>
                <a:lnTo>
                  <a:pt x="563954" y="334536"/>
                </a:lnTo>
                <a:lnTo>
                  <a:pt x="703344" y="167268"/>
                </a:lnTo>
                <a:close/>
                <a:moveTo>
                  <a:pt x="281977" y="0"/>
                </a:moveTo>
                <a:lnTo>
                  <a:pt x="421367" y="0"/>
                </a:lnTo>
                <a:lnTo>
                  <a:pt x="560757" y="167268"/>
                </a:lnTo>
                <a:lnTo>
                  <a:pt x="421367" y="334536"/>
                </a:lnTo>
                <a:lnTo>
                  <a:pt x="281977" y="334536"/>
                </a:lnTo>
                <a:lnTo>
                  <a:pt x="421367" y="167268"/>
                </a:lnTo>
                <a:close/>
                <a:moveTo>
                  <a:pt x="0" y="0"/>
                </a:moveTo>
                <a:lnTo>
                  <a:pt x="139390" y="0"/>
                </a:lnTo>
                <a:lnTo>
                  <a:pt x="278780" y="167268"/>
                </a:lnTo>
                <a:lnTo>
                  <a:pt x="139390" y="334536"/>
                </a:lnTo>
                <a:lnTo>
                  <a:pt x="0" y="334536"/>
                </a:lnTo>
                <a:lnTo>
                  <a:pt x="139390" y="167268"/>
                </a:lnTo>
                <a:close/>
              </a:path>
            </a:pathLst>
          </a:custGeom>
          <a:solidFill>
            <a:srgbClr val="F8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EB7C247D-BF7A-8026-64D8-B047BF124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5361" y="276687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C80BB47-60DC-A350-9AB9-9FD999E47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628" y="3318950"/>
            <a:ext cx="4004263" cy="4004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755C7-1F30-C7E6-9C59-714929955F0B}"/>
              </a:ext>
            </a:extLst>
          </p:cNvPr>
          <p:cNvSpPr txBox="1"/>
          <p:nvPr/>
        </p:nvSpPr>
        <p:spPr>
          <a:xfrm>
            <a:off x="3046709" y="1620874"/>
            <a:ext cx="6098582" cy="72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  <a:tabLst>
                <a:tab pos="2971800" algn="ctr"/>
                <a:tab pos="425069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USULAN PENELITIAN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CD01C-F577-CF03-FBE9-C4B96A679E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10" y="2434755"/>
            <a:ext cx="1768390" cy="17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47000" decel="47000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2.96296E-6 L 0.00013 0.03171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fill="hold" grpId="0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9" dur="2000" fill="hold"/>
                                            <p:tgtEl>
                                              <p:spTgt spid="1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0" dur="2000" fill="hold"/>
                                            <p:tgtEl>
                                              <p:spTgt spid="1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3" dur="2000" fill="hold"/>
                                            <p:tgtEl>
                                              <p:spTgt spid="1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4" dur="2000" fill="hold"/>
                                            <p:tgtEl>
                                              <p:spTgt spid="1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7" dur="2000" fill="hold"/>
                                            <p:tgtEl>
                                              <p:spTgt spid="1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8" dur="2000" fill="hold"/>
                                            <p:tgtEl>
                                              <p:spTgt spid="1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84" grpId="0"/>
          <p:bldP spid="148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47000" decel="47000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2.96296E-6 L 0.00013 0.03171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2000" fill="hold"/>
                                            <p:tgtEl>
                                              <p:spTgt spid="1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1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1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1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1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84" grpId="0"/>
          <p:bldP spid="148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474311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3157411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Tinjauan</a:t>
            </a:r>
            <a:r>
              <a:rPr lang="en-US" b="1" dirty="0">
                <a:latin typeface="Bahnschrift" panose="020B0502040204020203" pitchFamily="34" charset="0"/>
              </a:rPr>
              <a:t> Pustaka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5" name="Rectangle: Rounded Corners 44">
            <a:hlinkClick r:id="rId8" action="ppaction://hlinksldjump"/>
            <a:extLst>
              <a:ext uri="{FF2B5EF4-FFF2-40B4-BE49-F238E27FC236}">
                <a16:creationId xmlns:a16="http://schemas.microsoft.com/office/drawing/2014/main" id="{7B0149E9-4EB2-7BFA-9BDD-DABB389ECCEC}"/>
              </a:ext>
            </a:extLst>
          </p:cNvPr>
          <p:cNvSpPr/>
          <p:nvPr/>
        </p:nvSpPr>
        <p:spPr>
          <a:xfrm>
            <a:off x="3170482" y="145771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Kerangka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Pikiran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C9AB9C-CBB9-0268-BE72-8D49D27BCF24}"/>
              </a:ext>
            </a:extLst>
          </p:cNvPr>
          <p:cNvSpPr/>
          <p:nvPr/>
        </p:nvSpPr>
        <p:spPr>
          <a:xfrm>
            <a:off x="5077876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Hipotesis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79296" y="1573461"/>
            <a:ext cx="9375206" cy="48458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E1B4FB2-66AE-C9B3-9C6B-E3C4A5892424}"/>
              </a:ext>
            </a:extLst>
          </p:cNvPr>
          <p:cNvGrpSpPr/>
          <p:nvPr/>
        </p:nvGrpSpPr>
        <p:grpSpPr>
          <a:xfrm>
            <a:off x="10623397" y="4619874"/>
            <a:ext cx="1674576" cy="3110441"/>
            <a:chOff x="5238750" y="1924050"/>
            <a:chExt cx="1674576" cy="3110441"/>
          </a:xfrm>
        </p:grpSpPr>
        <p:grpSp>
          <p:nvGrpSpPr>
            <p:cNvPr id="65" name="Graphic 54" descr="A mug filled with office supplies">
              <a:extLst>
                <a:ext uri="{FF2B5EF4-FFF2-40B4-BE49-F238E27FC236}">
                  <a16:creationId xmlns:a16="http://schemas.microsoft.com/office/drawing/2014/main" id="{3B8942F9-CA49-520B-928A-21DB206F3821}"/>
                </a:ext>
              </a:extLst>
            </p:cNvPr>
            <p:cNvGrpSpPr/>
            <p:nvPr/>
          </p:nvGrpSpPr>
          <p:grpSpPr>
            <a:xfrm>
              <a:off x="5609729" y="1924050"/>
              <a:ext cx="143379" cy="2484129"/>
              <a:chOff x="5609729" y="1924050"/>
              <a:chExt cx="143379" cy="2484129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7DEE970-5694-7BBE-AEC5-2CD67FC16EFE}"/>
                  </a:ext>
                </a:extLst>
              </p:cNvPr>
              <p:cNvSpPr/>
              <p:nvPr/>
            </p:nvSpPr>
            <p:spPr>
              <a:xfrm>
                <a:off x="5609729" y="2178929"/>
                <a:ext cx="143370" cy="1960635"/>
              </a:xfrm>
              <a:custGeom>
                <a:avLst/>
                <a:gdLst>
                  <a:gd name="connsiteX0" fmla="*/ 143370 w 143370"/>
                  <a:gd name="connsiteY0" fmla="*/ 1927355 h 1960635"/>
                  <a:gd name="connsiteX1" fmla="*/ 71618 w 143370"/>
                  <a:gd name="connsiteY1" fmla="*/ 1960636 h 1960635"/>
                  <a:gd name="connsiteX2" fmla="*/ 0 w 143370"/>
                  <a:gd name="connsiteY2" fmla="*/ 1927355 h 1960635"/>
                  <a:gd name="connsiteX3" fmla="*/ 0 w 143370"/>
                  <a:gd name="connsiteY3" fmla="*/ 95 h 1960635"/>
                  <a:gd name="connsiteX4" fmla="*/ 95 w 143370"/>
                  <a:gd name="connsiteY4" fmla="*/ 0 h 1960635"/>
                  <a:gd name="connsiteX5" fmla="*/ 143275 w 143370"/>
                  <a:gd name="connsiteY5" fmla="*/ 0 h 1960635"/>
                  <a:gd name="connsiteX6" fmla="*/ 143370 w 143370"/>
                  <a:gd name="connsiteY6" fmla="*/ 95 h 1960635"/>
                  <a:gd name="connsiteX7" fmla="*/ 143370 w 143370"/>
                  <a:gd name="connsiteY7" fmla="*/ 1927355 h 196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370" h="1960635">
                    <a:moveTo>
                      <a:pt x="143370" y="1927355"/>
                    </a:moveTo>
                    <a:cubicBezTo>
                      <a:pt x="143370" y="1927355"/>
                      <a:pt x="118605" y="1960636"/>
                      <a:pt x="71618" y="1960636"/>
                    </a:cubicBezTo>
                    <a:cubicBezTo>
                      <a:pt x="24632" y="1960636"/>
                      <a:pt x="0" y="1927355"/>
                      <a:pt x="0" y="1927355"/>
                    </a:cubicBezTo>
                    <a:lnTo>
                      <a:pt x="0" y="95"/>
                    </a:lnTo>
                    <a:cubicBezTo>
                      <a:pt x="0" y="38"/>
                      <a:pt x="38" y="0"/>
                      <a:pt x="95" y="0"/>
                    </a:cubicBezTo>
                    <a:lnTo>
                      <a:pt x="143275" y="0"/>
                    </a:lnTo>
                    <a:cubicBezTo>
                      <a:pt x="143332" y="0"/>
                      <a:pt x="143370" y="38"/>
                      <a:pt x="143370" y="95"/>
                    </a:cubicBezTo>
                    <a:lnTo>
                      <a:pt x="143370" y="1927355"/>
                    </a:ln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1EEBDBA-6081-3BED-49E1-A9019D03B3FC}"/>
                  </a:ext>
                </a:extLst>
              </p:cNvPr>
              <p:cNvSpPr/>
              <p:nvPr/>
            </p:nvSpPr>
            <p:spPr>
              <a:xfrm>
                <a:off x="5625655" y="4288869"/>
                <a:ext cx="111509" cy="119310"/>
              </a:xfrm>
              <a:custGeom>
                <a:avLst/>
                <a:gdLst>
                  <a:gd name="connsiteX0" fmla="*/ 0 w 111509"/>
                  <a:gd name="connsiteY0" fmla="*/ 0 h 119310"/>
                  <a:gd name="connsiteX1" fmla="*/ 111509 w 111509"/>
                  <a:gd name="connsiteY1" fmla="*/ 0 h 119310"/>
                  <a:gd name="connsiteX2" fmla="*/ 111509 w 111509"/>
                  <a:gd name="connsiteY2" fmla="*/ 119310 h 119310"/>
                  <a:gd name="connsiteX3" fmla="*/ 0 w 111509"/>
                  <a:gd name="connsiteY3" fmla="*/ 119310 h 1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509" h="119310">
                    <a:moveTo>
                      <a:pt x="0" y="0"/>
                    </a:moveTo>
                    <a:lnTo>
                      <a:pt x="111509" y="0"/>
                    </a:lnTo>
                    <a:lnTo>
                      <a:pt x="111509" y="119310"/>
                    </a:lnTo>
                    <a:lnTo>
                      <a:pt x="0" y="11931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12C1E25-2F32-FFA0-4F3D-3FA1C9113A64}"/>
                  </a:ext>
                </a:extLst>
              </p:cNvPr>
              <p:cNvSpPr/>
              <p:nvPr/>
            </p:nvSpPr>
            <p:spPr>
              <a:xfrm>
                <a:off x="5609729" y="4106198"/>
                <a:ext cx="143370" cy="230400"/>
              </a:xfrm>
              <a:custGeom>
                <a:avLst/>
                <a:gdLst>
                  <a:gd name="connsiteX0" fmla="*/ 0 w 143370"/>
                  <a:gd name="connsiteY0" fmla="*/ 0 h 230400"/>
                  <a:gd name="connsiteX1" fmla="*/ 143370 w 143370"/>
                  <a:gd name="connsiteY1" fmla="*/ 0 h 230400"/>
                  <a:gd name="connsiteX2" fmla="*/ 143370 w 143370"/>
                  <a:gd name="connsiteY2" fmla="*/ 230400 h 230400"/>
                  <a:gd name="connsiteX3" fmla="*/ 0 w 143370"/>
                  <a:gd name="connsiteY3" fmla="*/ 230400 h 2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0" h="230400">
                    <a:moveTo>
                      <a:pt x="0" y="0"/>
                    </a:moveTo>
                    <a:lnTo>
                      <a:pt x="143370" y="0"/>
                    </a:lnTo>
                    <a:lnTo>
                      <a:pt x="143370" y="230400"/>
                    </a:lnTo>
                    <a:lnTo>
                      <a:pt x="0" y="23040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69" name="Graphic 54" descr="A mug filled with office supplies">
                <a:extLst>
                  <a:ext uri="{FF2B5EF4-FFF2-40B4-BE49-F238E27FC236}">
                    <a16:creationId xmlns:a16="http://schemas.microsoft.com/office/drawing/2014/main" id="{BA73D170-107E-C6DA-2328-8821D77B414B}"/>
                  </a:ext>
                </a:extLst>
              </p:cNvPr>
              <p:cNvGrpSpPr/>
              <p:nvPr/>
            </p:nvGrpSpPr>
            <p:grpSpPr>
              <a:xfrm>
                <a:off x="5609739" y="1924050"/>
                <a:ext cx="143370" cy="290722"/>
                <a:chOff x="5609739" y="1924050"/>
                <a:chExt cx="143370" cy="290722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5DBF689-35BD-23F7-19EC-59DE76E57B70}"/>
                    </a:ext>
                  </a:extLst>
                </p:cNvPr>
                <p:cNvSpPr/>
                <p:nvPr/>
              </p:nvSpPr>
              <p:spPr>
                <a:xfrm>
                  <a:off x="5661250" y="1924050"/>
                  <a:ext cx="40319" cy="86039"/>
                </a:xfrm>
                <a:custGeom>
                  <a:avLst/>
                  <a:gdLst>
                    <a:gd name="connsiteX0" fmla="*/ 20164 w 40319"/>
                    <a:gd name="connsiteY0" fmla="*/ 0 h 86039"/>
                    <a:gd name="connsiteX1" fmla="*/ 0 w 40319"/>
                    <a:gd name="connsiteY1" fmla="*/ 71685 h 86039"/>
                    <a:gd name="connsiteX2" fmla="*/ 20088 w 40319"/>
                    <a:gd name="connsiteY2" fmla="*/ 86039 h 86039"/>
                    <a:gd name="connsiteX3" fmla="*/ 40319 w 40319"/>
                    <a:gd name="connsiteY3" fmla="*/ 71685 h 86039"/>
                    <a:gd name="connsiteX4" fmla="*/ 20164 w 40319"/>
                    <a:gd name="connsiteY4" fmla="*/ 0 h 8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9" h="86039">
                      <a:moveTo>
                        <a:pt x="20164" y="0"/>
                      </a:moveTo>
                      <a:lnTo>
                        <a:pt x="0" y="71685"/>
                      </a:lnTo>
                      <a:cubicBezTo>
                        <a:pt x="0" y="71685"/>
                        <a:pt x="4220" y="86039"/>
                        <a:pt x="20088" y="86039"/>
                      </a:cubicBezTo>
                      <a:cubicBezTo>
                        <a:pt x="35966" y="86039"/>
                        <a:pt x="40319" y="71685"/>
                        <a:pt x="40319" y="71685"/>
                      </a:cubicBezTo>
                      <a:lnTo>
                        <a:pt x="2016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A81B378-58B7-9396-4B11-C322498B0027}"/>
                    </a:ext>
                  </a:extLst>
                </p:cNvPr>
                <p:cNvSpPr/>
                <p:nvPr/>
              </p:nvSpPr>
              <p:spPr>
                <a:xfrm>
                  <a:off x="5609739" y="1995735"/>
                  <a:ext cx="143370" cy="219036"/>
                </a:xfrm>
                <a:custGeom>
                  <a:avLst/>
                  <a:gdLst>
                    <a:gd name="connsiteX0" fmla="*/ 91840 w 143370"/>
                    <a:gd name="connsiteY0" fmla="*/ 0 h 219036"/>
                    <a:gd name="connsiteX1" fmla="*/ 51521 w 143370"/>
                    <a:gd name="connsiteY1" fmla="*/ 0 h 219036"/>
                    <a:gd name="connsiteX2" fmla="*/ 0 w 143370"/>
                    <a:gd name="connsiteY2" fmla="*/ 183194 h 219036"/>
                    <a:gd name="connsiteX3" fmla="*/ 35843 w 143370"/>
                    <a:gd name="connsiteY3" fmla="*/ 219037 h 219036"/>
                    <a:gd name="connsiteX4" fmla="*/ 71647 w 143370"/>
                    <a:gd name="connsiteY4" fmla="*/ 184861 h 219036"/>
                    <a:gd name="connsiteX5" fmla="*/ 71723 w 143370"/>
                    <a:gd name="connsiteY5" fmla="*/ 184861 h 219036"/>
                    <a:gd name="connsiteX6" fmla="*/ 107528 w 143370"/>
                    <a:gd name="connsiteY6" fmla="*/ 219037 h 219036"/>
                    <a:gd name="connsiteX7" fmla="*/ 143370 w 143370"/>
                    <a:gd name="connsiteY7" fmla="*/ 183194 h 219036"/>
                    <a:gd name="connsiteX8" fmla="*/ 91840 w 143370"/>
                    <a:gd name="connsiteY8" fmla="*/ 0 h 21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70" h="219036">
                      <a:moveTo>
                        <a:pt x="91840" y="0"/>
                      </a:moveTo>
                      <a:lnTo>
                        <a:pt x="51521" y="0"/>
                      </a:lnTo>
                      <a:lnTo>
                        <a:pt x="0" y="183194"/>
                      </a:lnTo>
                      <a:cubicBezTo>
                        <a:pt x="0" y="202987"/>
                        <a:pt x="16050" y="219037"/>
                        <a:pt x="35843" y="219037"/>
                      </a:cubicBezTo>
                      <a:cubicBezTo>
                        <a:pt x="55083" y="219037"/>
                        <a:pt x="70780" y="203883"/>
                        <a:pt x="71647" y="184861"/>
                      </a:cubicBezTo>
                      <a:cubicBezTo>
                        <a:pt x="71685" y="183956"/>
                        <a:pt x="71685" y="183956"/>
                        <a:pt x="71723" y="184861"/>
                      </a:cubicBezTo>
                      <a:cubicBezTo>
                        <a:pt x="72590" y="203883"/>
                        <a:pt x="88287" y="219037"/>
                        <a:pt x="107528" y="219037"/>
                      </a:cubicBezTo>
                      <a:cubicBezTo>
                        <a:pt x="127321" y="219037"/>
                        <a:pt x="143370" y="202987"/>
                        <a:pt x="143370" y="183194"/>
                      </a:cubicBezTo>
                      <a:lnTo>
                        <a:pt x="9184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72" name="Graphic 54" descr="A mug filled with office supplies">
              <a:extLst>
                <a:ext uri="{FF2B5EF4-FFF2-40B4-BE49-F238E27FC236}">
                  <a16:creationId xmlns:a16="http://schemas.microsoft.com/office/drawing/2014/main" id="{EC6DF210-428E-0BC5-EE51-8170E95E5EE9}"/>
                </a:ext>
              </a:extLst>
            </p:cNvPr>
            <p:cNvGrpSpPr/>
            <p:nvPr/>
          </p:nvGrpSpPr>
          <p:grpSpPr>
            <a:xfrm>
              <a:off x="5637075" y="2065277"/>
              <a:ext cx="1163707" cy="2604354"/>
              <a:chOff x="5637075" y="2065277"/>
              <a:chExt cx="1163707" cy="260435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5318E54-0C2C-EFA9-D9E5-FFAA77BC24A4}"/>
                  </a:ext>
                </a:extLst>
              </p:cNvPr>
              <p:cNvSpPr/>
              <p:nvPr/>
            </p:nvSpPr>
            <p:spPr>
              <a:xfrm>
                <a:off x="5637075" y="2065277"/>
                <a:ext cx="1163707" cy="2604354"/>
              </a:xfrm>
              <a:custGeom>
                <a:avLst/>
                <a:gdLst>
                  <a:gd name="connsiteX0" fmla="*/ 669617 w 1163707"/>
                  <a:gd name="connsiteY0" fmla="*/ 0 h 2604354"/>
                  <a:gd name="connsiteX1" fmla="*/ 0 w 1163707"/>
                  <a:gd name="connsiteY1" fmla="*/ 2470433 h 2604354"/>
                  <a:gd name="connsiteX2" fmla="*/ 494081 w 1163707"/>
                  <a:gd name="connsiteY2" fmla="*/ 2604354 h 2604354"/>
                  <a:gd name="connsiteX3" fmla="*/ 1163708 w 1163707"/>
                  <a:gd name="connsiteY3" fmla="*/ 133921 h 2604354"/>
                  <a:gd name="connsiteX4" fmla="*/ 669617 w 1163707"/>
                  <a:gd name="connsiteY4" fmla="*/ 0 h 2604354"/>
                  <a:gd name="connsiteX5" fmla="*/ 865984 w 1163707"/>
                  <a:gd name="connsiteY5" fmla="*/ 229743 h 2604354"/>
                  <a:gd name="connsiteX6" fmla="*/ 832971 w 1163707"/>
                  <a:gd name="connsiteY6" fmla="*/ 172174 h 2604354"/>
                  <a:gd name="connsiteX7" fmla="*/ 890540 w 1163707"/>
                  <a:gd name="connsiteY7" fmla="*/ 139160 h 2604354"/>
                  <a:gd name="connsiteX8" fmla="*/ 923554 w 1163707"/>
                  <a:gd name="connsiteY8" fmla="*/ 196729 h 2604354"/>
                  <a:gd name="connsiteX9" fmla="*/ 865984 w 1163707"/>
                  <a:gd name="connsiteY9" fmla="*/ 229743 h 260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07" h="2604354">
                    <a:moveTo>
                      <a:pt x="669617" y="0"/>
                    </a:moveTo>
                    <a:lnTo>
                      <a:pt x="0" y="2470433"/>
                    </a:lnTo>
                    <a:lnTo>
                      <a:pt x="494081" y="2604354"/>
                    </a:lnTo>
                    <a:lnTo>
                      <a:pt x="1163708" y="133921"/>
                    </a:lnTo>
                    <a:lnTo>
                      <a:pt x="669617" y="0"/>
                    </a:lnTo>
                    <a:close/>
                    <a:moveTo>
                      <a:pt x="865984" y="229743"/>
                    </a:moveTo>
                    <a:cubicBezTo>
                      <a:pt x="840972" y="222961"/>
                      <a:pt x="826189" y="197187"/>
                      <a:pt x="832971" y="172174"/>
                    </a:cubicBezTo>
                    <a:cubicBezTo>
                      <a:pt x="839753" y="147161"/>
                      <a:pt x="865527" y="132378"/>
                      <a:pt x="890540" y="139160"/>
                    </a:cubicBezTo>
                    <a:cubicBezTo>
                      <a:pt x="915553" y="145942"/>
                      <a:pt x="930335" y="171717"/>
                      <a:pt x="923554" y="196729"/>
                    </a:cubicBezTo>
                    <a:cubicBezTo>
                      <a:pt x="916772" y="221742"/>
                      <a:pt x="890997" y="236525"/>
                      <a:pt x="865984" y="229743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74" name="Graphic 54" descr="A mug filled with office supplies">
                <a:extLst>
                  <a:ext uri="{FF2B5EF4-FFF2-40B4-BE49-F238E27FC236}">
                    <a16:creationId xmlns:a16="http://schemas.microsoft.com/office/drawing/2014/main" id="{CF38266A-3A44-8320-85EF-B9C95DBB1DB7}"/>
                  </a:ext>
                </a:extLst>
              </p:cNvPr>
              <p:cNvGrpSpPr/>
              <p:nvPr/>
            </p:nvGrpSpPr>
            <p:grpSpPr>
              <a:xfrm>
                <a:off x="6042991" y="2215349"/>
                <a:ext cx="748007" cy="2417350"/>
                <a:chOff x="6042991" y="2215349"/>
                <a:chExt cx="748007" cy="2417350"/>
              </a:xfrm>
              <a:solidFill>
                <a:srgbClr val="D2D2D2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7236A62-5414-74B1-4967-39BA2CA93C26}"/>
                    </a:ext>
                  </a:extLst>
                </p:cNvPr>
                <p:cNvSpPr/>
                <p:nvPr/>
              </p:nvSpPr>
              <p:spPr>
                <a:xfrm rot="-4490120">
                  <a:off x="6747931" y="219159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F36D685-065E-98C7-2A90-1DBA5CB97AA1}"/>
                    </a:ext>
                  </a:extLst>
                </p:cNvPr>
                <p:cNvSpPr/>
                <p:nvPr/>
              </p:nvSpPr>
              <p:spPr>
                <a:xfrm rot="-4490120">
                  <a:off x="6736770" y="223277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2EA62EF-0D45-9721-B68D-3DAF8140967C}"/>
                    </a:ext>
                  </a:extLst>
                </p:cNvPr>
                <p:cNvSpPr/>
                <p:nvPr/>
              </p:nvSpPr>
              <p:spPr>
                <a:xfrm rot="-4490120">
                  <a:off x="6725616" y="227394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E4D91CB-3DAF-DBAF-13D2-6239CA4FE25D}"/>
                    </a:ext>
                  </a:extLst>
                </p:cNvPr>
                <p:cNvSpPr/>
                <p:nvPr/>
              </p:nvSpPr>
              <p:spPr>
                <a:xfrm rot="-4490120">
                  <a:off x="6685629" y="227744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CC0747D-4656-1EE0-DFF1-180ED9CD0E9C}"/>
                    </a:ext>
                  </a:extLst>
                </p:cNvPr>
                <p:cNvSpPr/>
                <p:nvPr/>
              </p:nvSpPr>
              <p:spPr>
                <a:xfrm rot="-4490120">
                  <a:off x="6703292" y="235628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8CD71E2-9251-44A6-E9C5-CD98864A65C9}"/>
                    </a:ext>
                  </a:extLst>
                </p:cNvPr>
                <p:cNvSpPr/>
                <p:nvPr/>
              </p:nvSpPr>
              <p:spPr>
                <a:xfrm rot="-4490120">
                  <a:off x="6692136" y="239746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50CA23-066A-6955-4F15-EA41B07E392C}"/>
                    </a:ext>
                  </a:extLst>
                </p:cNvPr>
                <p:cNvSpPr/>
                <p:nvPr/>
              </p:nvSpPr>
              <p:spPr>
                <a:xfrm rot="-4490120">
                  <a:off x="6680976" y="243863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F0C51F6-450D-1E7A-1D9B-5768194E41EB}"/>
                    </a:ext>
                  </a:extLst>
                </p:cNvPr>
                <p:cNvSpPr/>
                <p:nvPr/>
              </p:nvSpPr>
              <p:spPr>
                <a:xfrm rot="-4490120">
                  <a:off x="6640993" y="244213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87A336D-2F33-5AEB-69EB-667F34D5A77D}"/>
                    </a:ext>
                  </a:extLst>
                </p:cNvPr>
                <p:cNvSpPr/>
                <p:nvPr/>
              </p:nvSpPr>
              <p:spPr>
                <a:xfrm rot="-4490120">
                  <a:off x="6658658" y="252098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E0358F6-05EC-4C8E-420D-4AFEC7A97B80}"/>
                    </a:ext>
                  </a:extLst>
                </p:cNvPr>
                <p:cNvSpPr/>
                <p:nvPr/>
              </p:nvSpPr>
              <p:spPr>
                <a:xfrm rot="-4490120">
                  <a:off x="6647498" y="256216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3443470-6292-8130-6485-4101A4853065}"/>
                    </a:ext>
                  </a:extLst>
                </p:cNvPr>
                <p:cNvSpPr/>
                <p:nvPr/>
              </p:nvSpPr>
              <p:spPr>
                <a:xfrm rot="-4490120">
                  <a:off x="6636334" y="26033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1A055B3-0F2B-AD82-5753-28CB1B4BD681}"/>
                    </a:ext>
                  </a:extLst>
                </p:cNvPr>
                <p:cNvSpPr/>
                <p:nvPr/>
              </p:nvSpPr>
              <p:spPr>
                <a:xfrm rot="-4490120">
                  <a:off x="6596361" y="260682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1D5572B-D89B-5507-F1E5-3D8F2CC5414D}"/>
                    </a:ext>
                  </a:extLst>
                </p:cNvPr>
                <p:cNvSpPr/>
                <p:nvPr/>
              </p:nvSpPr>
              <p:spPr>
                <a:xfrm rot="-4490120">
                  <a:off x="6614020" y="268568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DF24BC-AE4C-9126-DE76-DB567B8957A9}"/>
                    </a:ext>
                  </a:extLst>
                </p:cNvPr>
                <p:cNvSpPr/>
                <p:nvPr/>
              </p:nvSpPr>
              <p:spPr>
                <a:xfrm rot="-4490120">
                  <a:off x="6602864" y="272685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85F9AC-5FB2-AC25-65E5-2D0D6668734B}"/>
                    </a:ext>
                  </a:extLst>
                </p:cNvPr>
                <p:cNvSpPr/>
                <p:nvPr/>
              </p:nvSpPr>
              <p:spPr>
                <a:xfrm rot="-4490120">
                  <a:off x="6591707" y="276802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180CEF3-3B54-3F94-74C2-0C98103E658E}"/>
                    </a:ext>
                  </a:extLst>
                </p:cNvPr>
                <p:cNvSpPr/>
                <p:nvPr/>
              </p:nvSpPr>
              <p:spPr>
                <a:xfrm rot="-4490120">
                  <a:off x="6551722" y="277152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2B7DD75-BA43-C00F-C00A-0A6632EF9488}"/>
                    </a:ext>
                  </a:extLst>
                </p:cNvPr>
                <p:cNvSpPr/>
                <p:nvPr/>
              </p:nvSpPr>
              <p:spPr>
                <a:xfrm rot="-4490120">
                  <a:off x="6569387" y="285037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0BFE8D6-E596-B18F-AEB2-3B7A6C756426}"/>
                    </a:ext>
                  </a:extLst>
                </p:cNvPr>
                <p:cNvSpPr/>
                <p:nvPr/>
              </p:nvSpPr>
              <p:spPr>
                <a:xfrm rot="-4490120">
                  <a:off x="6558229" y="289153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C41ABDB3-FBA6-DB23-0912-6650A495F5E1}"/>
                    </a:ext>
                  </a:extLst>
                </p:cNvPr>
                <p:cNvSpPr/>
                <p:nvPr/>
              </p:nvSpPr>
              <p:spPr>
                <a:xfrm rot="-4490120">
                  <a:off x="6547064" y="293271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226AEA7-5876-C614-79BD-E090E6852EF9}"/>
                    </a:ext>
                  </a:extLst>
                </p:cNvPr>
                <p:cNvSpPr/>
                <p:nvPr/>
              </p:nvSpPr>
              <p:spPr>
                <a:xfrm rot="-4490120">
                  <a:off x="6507080" y="2936219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F6C8E2D9-83D8-A5F6-54A1-59F34BD9B547}"/>
                    </a:ext>
                  </a:extLst>
                </p:cNvPr>
                <p:cNvSpPr/>
                <p:nvPr/>
              </p:nvSpPr>
              <p:spPr>
                <a:xfrm rot="-4490120">
                  <a:off x="6524748" y="301506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E1C09A1-0658-8688-E4DF-A71F61C3A7C6}"/>
                    </a:ext>
                  </a:extLst>
                </p:cNvPr>
                <p:cNvSpPr/>
                <p:nvPr/>
              </p:nvSpPr>
              <p:spPr>
                <a:xfrm rot="-4490120">
                  <a:off x="6513587" y="30562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4CE7C194-01EC-DBB4-EE3A-0C117B331664}"/>
                    </a:ext>
                  </a:extLst>
                </p:cNvPr>
                <p:cNvSpPr/>
                <p:nvPr/>
              </p:nvSpPr>
              <p:spPr>
                <a:xfrm rot="-4490120">
                  <a:off x="6502426" y="309741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23EE70D-41F7-B122-17B5-2BC7393968A2}"/>
                    </a:ext>
                  </a:extLst>
                </p:cNvPr>
                <p:cNvSpPr/>
                <p:nvPr/>
              </p:nvSpPr>
              <p:spPr>
                <a:xfrm rot="-4490120">
                  <a:off x="6462450" y="3100920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A56D7E3-6114-BF95-03C3-6792FF0A2073}"/>
                    </a:ext>
                  </a:extLst>
                </p:cNvPr>
                <p:cNvSpPr/>
                <p:nvPr/>
              </p:nvSpPr>
              <p:spPr>
                <a:xfrm rot="-4490120">
                  <a:off x="6480109" y="317975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FCAAE891-8EB0-8368-E62B-ACCB1FF2A0E9}"/>
                    </a:ext>
                  </a:extLst>
                </p:cNvPr>
                <p:cNvSpPr/>
                <p:nvPr/>
              </p:nvSpPr>
              <p:spPr>
                <a:xfrm rot="-4490120">
                  <a:off x="6468948" y="322093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77BDA223-3D35-BE73-412C-1E8D3DEC5F52}"/>
                    </a:ext>
                  </a:extLst>
                </p:cNvPr>
                <p:cNvSpPr/>
                <p:nvPr/>
              </p:nvSpPr>
              <p:spPr>
                <a:xfrm rot="-4490120">
                  <a:off x="6457793" y="326211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803EFA5-23C9-D3D5-126F-B6DEA257F560}"/>
                    </a:ext>
                  </a:extLst>
                </p:cNvPr>
                <p:cNvSpPr/>
                <p:nvPr/>
              </p:nvSpPr>
              <p:spPr>
                <a:xfrm rot="-4490120">
                  <a:off x="6417742" y="326551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AB8C99D-049C-09F3-715C-24DEE89DA218}"/>
                    </a:ext>
                  </a:extLst>
                </p:cNvPr>
                <p:cNvSpPr/>
                <p:nvPr/>
              </p:nvSpPr>
              <p:spPr>
                <a:xfrm rot="-4490120">
                  <a:off x="6435471" y="334445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CB246C2-A9D7-4FC3-5CCA-D4ADC5575355}"/>
                    </a:ext>
                  </a:extLst>
                </p:cNvPr>
                <p:cNvSpPr/>
                <p:nvPr/>
              </p:nvSpPr>
              <p:spPr>
                <a:xfrm rot="-4490120">
                  <a:off x="6424316" y="33856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E96C7A9-3690-54A2-C334-8F83DA48E83F}"/>
                    </a:ext>
                  </a:extLst>
                </p:cNvPr>
                <p:cNvSpPr/>
                <p:nvPr/>
              </p:nvSpPr>
              <p:spPr>
                <a:xfrm rot="-4490120">
                  <a:off x="6413155" y="34268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E2C3D7D-BF1B-7E8F-CAB7-FFC19743997A}"/>
                    </a:ext>
                  </a:extLst>
                </p:cNvPr>
                <p:cNvSpPr/>
                <p:nvPr/>
              </p:nvSpPr>
              <p:spPr>
                <a:xfrm rot="-4490120">
                  <a:off x="6373173" y="3430296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A854A72-E985-0FC4-8CF6-4C4A520CF9D4}"/>
                    </a:ext>
                  </a:extLst>
                </p:cNvPr>
                <p:cNvSpPr/>
                <p:nvPr/>
              </p:nvSpPr>
              <p:spPr>
                <a:xfrm rot="-4490120">
                  <a:off x="6390838" y="350915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BEC23A4E-7726-C91B-6D44-A44EADAEFFB4}"/>
                    </a:ext>
                  </a:extLst>
                </p:cNvPr>
                <p:cNvSpPr/>
                <p:nvPr/>
              </p:nvSpPr>
              <p:spPr>
                <a:xfrm rot="-4490120">
                  <a:off x="6379677" y="355033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F5AB830-D6FF-4D51-264C-7BDCAE258D90}"/>
                    </a:ext>
                  </a:extLst>
                </p:cNvPr>
                <p:cNvSpPr/>
                <p:nvPr/>
              </p:nvSpPr>
              <p:spPr>
                <a:xfrm rot="-4490120">
                  <a:off x="6368525" y="359149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EA8C4CD-F35E-72DA-7683-E218E7E7DF6A}"/>
                    </a:ext>
                  </a:extLst>
                </p:cNvPr>
                <p:cNvSpPr/>
                <p:nvPr/>
              </p:nvSpPr>
              <p:spPr>
                <a:xfrm rot="-4490120">
                  <a:off x="6328534" y="3594995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14FA437-6FBB-9EB7-3F4C-C867CDB146A4}"/>
                    </a:ext>
                  </a:extLst>
                </p:cNvPr>
                <p:cNvSpPr/>
                <p:nvPr/>
              </p:nvSpPr>
              <p:spPr>
                <a:xfrm rot="-4490120">
                  <a:off x="6346200" y="367384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9CCF57F-000F-373F-CC72-85C87930DA13}"/>
                    </a:ext>
                  </a:extLst>
                </p:cNvPr>
                <p:cNvSpPr/>
                <p:nvPr/>
              </p:nvSpPr>
              <p:spPr>
                <a:xfrm rot="-4490120">
                  <a:off x="6335047" y="371501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3A4FF54-FD1D-6D9C-5768-D6FC4F7FE809}"/>
                    </a:ext>
                  </a:extLst>
                </p:cNvPr>
                <p:cNvSpPr/>
                <p:nvPr/>
              </p:nvSpPr>
              <p:spPr>
                <a:xfrm rot="-4490120">
                  <a:off x="6323886" y="375618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DE22086-EA43-B1BE-3D7B-E22AAEAA40DE}"/>
                    </a:ext>
                  </a:extLst>
                </p:cNvPr>
                <p:cNvSpPr/>
                <p:nvPr/>
              </p:nvSpPr>
              <p:spPr>
                <a:xfrm rot="-4490120">
                  <a:off x="6283902" y="375969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0BEA5EF-AB3E-9E0B-860E-C5ED82CB6C24}"/>
                    </a:ext>
                  </a:extLst>
                </p:cNvPr>
                <p:cNvSpPr/>
                <p:nvPr/>
              </p:nvSpPr>
              <p:spPr>
                <a:xfrm rot="-4490120">
                  <a:off x="6301569" y="38385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FF3C8A4E-3AA7-495A-09F4-1AA46FEC4311}"/>
                    </a:ext>
                  </a:extLst>
                </p:cNvPr>
                <p:cNvSpPr/>
                <p:nvPr/>
              </p:nvSpPr>
              <p:spPr>
                <a:xfrm rot="-4490120">
                  <a:off x="6290409" y="38797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4EF9A82-6CAC-51D7-3BB2-1A705F2493B3}"/>
                    </a:ext>
                  </a:extLst>
                </p:cNvPr>
                <p:cNvSpPr/>
                <p:nvPr/>
              </p:nvSpPr>
              <p:spPr>
                <a:xfrm rot="-4490120">
                  <a:off x="6279244" y="39208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A0F55F5D-89B0-3F1E-877E-C666A1A73EE0}"/>
                    </a:ext>
                  </a:extLst>
                </p:cNvPr>
                <p:cNvSpPr/>
                <p:nvPr/>
              </p:nvSpPr>
              <p:spPr>
                <a:xfrm rot="-4490120">
                  <a:off x="6239260" y="392439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7153DF3-2749-491F-A5B6-6771D64E6365}"/>
                    </a:ext>
                  </a:extLst>
                </p:cNvPr>
                <p:cNvSpPr/>
                <p:nvPr/>
              </p:nvSpPr>
              <p:spPr>
                <a:xfrm rot="-4490120">
                  <a:off x="6256932" y="400323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DE5A4A9-B332-B82B-72C7-50B3B036C5E8}"/>
                    </a:ext>
                  </a:extLst>
                </p:cNvPr>
                <p:cNvSpPr/>
                <p:nvPr/>
              </p:nvSpPr>
              <p:spPr>
                <a:xfrm rot="-4490120">
                  <a:off x="6245769" y="404440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E8EEC71D-EED6-3DF6-A1B1-0ED536D80A06}"/>
                    </a:ext>
                  </a:extLst>
                </p:cNvPr>
                <p:cNvSpPr/>
                <p:nvPr/>
              </p:nvSpPr>
              <p:spPr>
                <a:xfrm rot="-4490120">
                  <a:off x="6234605" y="408558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541B8014-CC67-54B2-D303-E01F6984C2FE}"/>
                    </a:ext>
                  </a:extLst>
                </p:cNvPr>
                <p:cNvSpPr/>
                <p:nvPr/>
              </p:nvSpPr>
              <p:spPr>
                <a:xfrm rot="-4490120">
                  <a:off x="6194630" y="408908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51005E1-692C-86FA-EC77-B1F1BB705279}"/>
                    </a:ext>
                  </a:extLst>
                </p:cNvPr>
                <p:cNvSpPr/>
                <p:nvPr/>
              </p:nvSpPr>
              <p:spPr>
                <a:xfrm rot="-4490120">
                  <a:off x="6212299" y="416792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D719C11-36D8-FD99-6084-8286ED6A1535}"/>
                    </a:ext>
                  </a:extLst>
                </p:cNvPr>
                <p:cNvSpPr/>
                <p:nvPr/>
              </p:nvSpPr>
              <p:spPr>
                <a:xfrm rot="-4490120">
                  <a:off x="6201136" y="420910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70FA4C6D-8D6F-A3A3-A283-675A18144968}"/>
                    </a:ext>
                  </a:extLst>
                </p:cNvPr>
                <p:cNvSpPr/>
                <p:nvPr/>
              </p:nvSpPr>
              <p:spPr>
                <a:xfrm rot="-4490120">
                  <a:off x="6189975" y="425027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51A47C7-85F1-FBCA-E5A0-B9A926BCC18D}"/>
                    </a:ext>
                  </a:extLst>
                </p:cNvPr>
                <p:cNvSpPr/>
                <p:nvPr/>
              </p:nvSpPr>
              <p:spPr>
                <a:xfrm rot="-4490120">
                  <a:off x="6149997" y="425377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94DB86F4-CD1A-8AD0-A757-0215E806F8FB}"/>
                    </a:ext>
                  </a:extLst>
                </p:cNvPr>
                <p:cNvSpPr/>
                <p:nvPr/>
              </p:nvSpPr>
              <p:spPr>
                <a:xfrm rot="-4490120">
                  <a:off x="6167657" y="433262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E779111C-706E-CB12-AD7D-A36529578372}"/>
                    </a:ext>
                  </a:extLst>
                </p:cNvPr>
                <p:cNvSpPr/>
                <p:nvPr/>
              </p:nvSpPr>
              <p:spPr>
                <a:xfrm rot="-4490120">
                  <a:off x="6156496" y="43737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FD7EBC95-EFB5-6B4F-DD28-89A19C3AAC03}"/>
                    </a:ext>
                  </a:extLst>
                </p:cNvPr>
                <p:cNvSpPr/>
                <p:nvPr/>
              </p:nvSpPr>
              <p:spPr>
                <a:xfrm rot="-4490120">
                  <a:off x="6145342" y="441496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2ED621B-6A96-293A-5020-469EC34CF68D}"/>
                    </a:ext>
                  </a:extLst>
                </p:cNvPr>
                <p:cNvSpPr/>
                <p:nvPr/>
              </p:nvSpPr>
              <p:spPr>
                <a:xfrm rot="-4490120">
                  <a:off x="6105355" y="4418468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DDB48E34-D728-2252-3261-D45106386336}"/>
                    </a:ext>
                  </a:extLst>
                </p:cNvPr>
                <p:cNvSpPr/>
                <p:nvPr/>
              </p:nvSpPr>
              <p:spPr>
                <a:xfrm rot="-4490120">
                  <a:off x="6123015" y="449731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F2D93632-4B04-23B2-2009-1D9BA36AD650}"/>
                    </a:ext>
                  </a:extLst>
                </p:cNvPr>
                <p:cNvSpPr/>
                <p:nvPr/>
              </p:nvSpPr>
              <p:spPr>
                <a:xfrm rot="-4490120">
                  <a:off x="6111864" y="453848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0666816-1128-40AA-C63B-D0D8892C194D}"/>
                    </a:ext>
                  </a:extLst>
                </p:cNvPr>
                <p:cNvSpPr/>
                <p:nvPr/>
              </p:nvSpPr>
              <p:spPr>
                <a:xfrm rot="-4490120">
                  <a:off x="6100700" y="457966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209" name="Graphic 54" descr="A mug filled with office supplies">
              <a:extLst>
                <a:ext uri="{FF2B5EF4-FFF2-40B4-BE49-F238E27FC236}">
                  <a16:creationId xmlns:a16="http://schemas.microsoft.com/office/drawing/2014/main" id="{3D718DC8-4B25-CAA0-8E13-A5619514ED00}"/>
                </a:ext>
              </a:extLst>
            </p:cNvPr>
            <p:cNvGrpSpPr/>
            <p:nvPr/>
          </p:nvGrpSpPr>
          <p:grpSpPr>
            <a:xfrm>
              <a:off x="5238750" y="2237432"/>
              <a:ext cx="679094" cy="2420597"/>
              <a:chOff x="5238750" y="2237432"/>
              <a:chExt cx="679094" cy="2420597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B121278-A730-E3F4-67DE-4B4F51898C7C}"/>
                  </a:ext>
                </a:extLst>
              </p:cNvPr>
              <p:cNvSpPr/>
              <p:nvPr/>
            </p:nvSpPr>
            <p:spPr>
              <a:xfrm>
                <a:off x="5238776" y="2466439"/>
                <a:ext cx="619041" cy="1911076"/>
              </a:xfrm>
              <a:custGeom>
                <a:avLst/>
                <a:gdLst>
                  <a:gd name="connsiteX0" fmla="*/ 619041 w 619041"/>
                  <a:gd name="connsiteY0" fmla="*/ 1866540 h 1911076"/>
                  <a:gd name="connsiteX1" fmla="*/ 557186 w 619041"/>
                  <a:gd name="connsiteY1" fmla="*/ 1906488 h 1911076"/>
                  <a:gd name="connsiteX2" fmla="*/ 480195 w 619041"/>
                  <a:gd name="connsiteY2" fmla="*/ 1902268 h 1911076"/>
                  <a:gd name="connsiteX3" fmla="*/ 2 w 619041"/>
                  <a:gd name="connsiteY3" fmla="*/ 35787 h 1911076"/>
                  <a:gd name="connsiteX4" fmla="*/ 68 w 619041"/>
                  <a:gd name="connsiteY4" fmla="*/ 35673 h 1911076"/>
                  <a:gd name="connsiteX5" fmla="*/ 138733 w 619041"/>
                  <a:gd name="connsiteY5" fmla="*/ 2 h 1911076"/>
                  <a:gd name="connsiteX6" fmla="*/ 138848 w 619041"/>
                  <a:gd name="connsiteY6" fmla="*/ 69 h 1911076"/>
                  <a:gd name="connsiteX7" fmla="*/ 619041 w 619041"/>
                  <a:gd name="connsiteY7" fmla="*/ 1866540 h 191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041" h="1911076">
                    <a:moveTo>
                      <a:pt x="619041" y="1866540"/>
                    </a:moveTo>
                    <a:cubicBezTo>
                      <a:pt x="619041" y="1866540"/>
                      <a:pt x="602906" y="1894105"/>
                      <a:pt x="557186" y="1906488"/>
                    </a:cubicBezTo>
                    <a:cubicBezTo>
                      <a:pt x="511466" y="1918870"/>
                      <a:pt x="480195" y="1902268"/>
                      <a:pt x="480195" y="1902268"/>
                    </a:cubicBezTo>
                    <a:lnTo>
                      <a:pt x="2" y="35787"/>
                    </a:lnTo>
                    <a:cubicBezTo>
                      <a:pt x="-8" y="35740"/>
                      <a:pt x="21" y="35683"/>
                      <a:pt x="68" y="35673"/>
                    </a:cubicBezTo>
                    <a:lnTo>
                      <a:pt x="138733" y="2"/>
                    </a:lnTo>
                    <a:cubicBezTo>
                      <a:pt x="138781" y="-8"/>
                      <a:pt x="138838" y="21"/>
                      <a:pt x="138848" y="69"/>
                    </a:cubicBezTo>
                    <a:lnTo>
                      <a:pt x="619041" y="186654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43CCE52-461A-BA1F-876C-E11B6ED4273F}"/>
                  </a:ext>
                </a:extLst>
              </p:cNvPr>
              <p:cNvSpPr/>
              <p:nvPr/>
            </p:nvSpPr>
            <p:spPr>
              <a:xfrm>
                <a:off x="5783418" y="4525575"/>
                <a:ext cx="134426" cy="132454"/>
              </a:xfrm>
              <a:custGeom>
                <a:avLst/>
                <a:gdLst>
                  <a:gd name="connsiteX0" fmla="*/ 134426 w 134426"/>
                  <a:gd name="connsiteY0" fmla="*/ 104670 h 132454"/>
                  <a:gd name="connsiteX1" fmla="*/ 26432 w 134426"/>
                  <a:gd name="connsiteY1" fmla="*/ 132455 h 132454"/>
                  <a:gd name="connsiteX2" fmla="*/ 0 w 134426"/>
                  <a:gd name="connsiteY2" fmla="*/ 27784 h 132454"/>
                  <a:gd name="connsiteX3" fmla="*/ 107994 w 134426"/>
                  <a:gd name="connsiteY3" fmla="*/ 0 h 13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26" h="132454">
                    <a:moveTo>
                      <a:pt x="134426" y="104670"/>
                    </a:moveTo>
                    <a:lnTo>
                      <a:pt x="26432" y="132455"/>
                    </a:lnTo>
                    <a:lnTo>
                      <a:pt x="0" y="27784"/>
                    </a:lnTo>
                    <a:lnTo>
                      <a:pt x="1079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A8FD4B3-B0F8-063A-4378-E824780DF931}"/>
                  </a:ext>
                </a:extLst>
              </p:cNvPr>
              <p:cNvSpPr/>
              <p:nvPr/>
            </p:nvSpPr>
            <p:spPr>
              <a:xfrm rot="-865770">
                <a:off x="5745742" y="4347305"/>
                <a:ext cx="143376" cy="230410"/>
              </a:xfrm>
              <a:custGeom>
                <a:avLst/>
                <a:gdLst>
                  <a:gd name="connsiteX0" fmla="*/ 0 w 143376"/>
                  <a:gd name="connsiteY0" fmla="*/ 0 h 230410"/>
                  <a:gd name="connsiteX1" fmla="*/ 143377 w 143376"/>
                  <a:gd name="connsiteY1" fmla="*/ 0 h 230410"/>
                  <a:gd name="connsiteX2" fmla="*/ 143377 w 143376"/>
                  <a:gd name="connsiteY2" fmla="*/ 230411 h 230410"/>
                  <a:gd name="connsiteX3" fmla="*/ 0 w 143376"/>
                  <a:gd name="connsiteY3" fmla="*/ 230411 h 2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6" h="230410">
                    <a:moveTo>
                      <a:pt x="0" y="0"/>
                    </a:moveTo>
                    <a:lnTo>
                      <a:pt x="143377" y="0"/>
                    </a:lnTo>
                    <a:lnTo>
                      <a:pt x="143377" y="230411"/>
                    </a:lnTo>
                    <a:lnTo>
                      <a:pt x="0" y="230411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248310-F319-3972-CFA2-C51038A69874}"/>
                  </a:ext>
                </a:extLst>
              </p:cNvPr>
              <p:cNvSpPr/>
              <p:nvPr/>
            </p:nvSpPr>
            <p:spPr>
              <a:xfrm>
                <a:off x="5242998" y="2237432"/>
                <a:ext cx="39052" cy="87136"/>
              </a:xfrm>
              <a:custGeom>
                <a:avLst/>
                <a:gdLst>
                  <a:gd name="connsiteX0" fmla="*/ 1667 w 39052"/>
                  <a:gd name="connsiteY0" fmla="*/ 0 h 87136"/>
                  <a:gd name="connsiteX1" fmla="*/ 0 w 39052"/>
                  <a:gd name="connsiteY1" fmla="*/ 74447 h 87136"/>
                  <a:gd name="connsiteX2" fmla="*/ 23365 w 39052"/>
                  <a:gd name="connsiteY2" fmla="*/ 86668 h 87136"/>
                  <a:gd name="connsiteX3" fmla="*/ 39053 w 39052"/>
                  <a:gd name="connsiteY3" fmla="*/ 64399 h 87136"/>
                  <a:gd name="connsiteX4" fmla="*/ 1667 w 39052"/>
                  <a:gd name="connsiteY4" fmla="*/ 0 h 8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87136">
                    <a:moveTo>
                      <a:pt x="1667" y="0"/>
                    </a:moveTo>
                    <a:lnTo>
                      <a:pt x="0" y="74447"/>
                    </a:lnTo>
                    <a:cubicBezTo>
                      <a:pt x="0" y="74447"/>
                      <a:pt x="8601" y="90002"/>
                      <a:pt x="23365" y="86668"/>
                    </a:cubicBezTo>
                    <a:cubicBezTo>
                      <a:pt x="38129" y="83334"/>
                      <a:pt x="39053" y="64399"/>
                      <a:pt x="39053" y="64399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9BFDE9A4-5B77-A944-969F-C20A46AE371B}"/>
                  </a:ext>
                </a:extLst>
              </p:cNvPr>
              <p:cNvSpPr/>
              <p:nvPr/>
            </p:nvSpPr>
            <p:spPr>
              <a:xfrm>
                <a:off x="5238750" y="2301830"/>
                <a:ext cx="139986" cy="227224"/>
              </a:xfrm>
              <a:custGeom>
                <a:avLst/>
                <a:gdLst>
                  <a:gd name="connsiteX0" fmla="*/ 138846 w 139986"/>
                  <a:gd name="connsiteY0" fmla="*/ 164582 h 227224"/>
                  <a:gd name="connsiteX1" fmla="*/ 43301 w 139986"/>
                  <a:gd name="connsiteY1" fmla="*/ 0 h 227224"/>
                  <a:gd name="connsiteX2" fmla="*/ 4248 w 139986"/>
                  <a:gd name="connsiteY2" fmla="*/ 10049 h 227224"/>
                  <a:gd name="connsiteX3" fmla="*/ 0 w 139986"/>
                  <a:gd name="connsiteY3" fmla="*/ 200301 h 227224"/>
                  <a:gd name="connsiteX4" fmla="*/ 43644 w 139986"/>
                  <a:gd name="connsiteY4" fmla="*/ 226085 h 227224"/>
                  <a:gd name="connsiteX5" fmla="*/ 69428 w 139986"/>
                  <a:gd name="connsiteY5" fmla="*/ 182442 h 227224"/>
                  <a:gd name="connsiteX6" fmla="*/ 69428 w 139986"/>
                  <a:gd name="connsiteY6" fmla="*/ 182442 h 227224"/>
                  <a:gd name="connsiteX7" fmla="*/ 113071 w 139986"/>
                  <a:gd name="connsiteY7" fmla="*/ 208226 h 227224"/>
                  <a:gd name="connsiteX8" fmla="*/ 138846 w 139986"/>
                  <a:gd name="connsiteY8" fmla="*/ 164582 h 2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86" h="227224">
                    <a:moveTo>
                      <a:pt x="138846" y="164582"/>
                    </a:moveTo>
                    <a:lnTo>
                      <a:pt x="43301" y="0"/>
                    </a:lnTo>
                    <a:lnTo>
                      <a:pt x="4248" y="10049"/>
                    </a:lnTo>
                    <a:lnTo>
                      <a:pt x="0" y="200301"/>
                    </a:lnTo>
                    <a:cubicBezTo>
                      <a:pt x="4934" y="219475"/>
                      <a:pt x="24470" y="231019"/>
                      <a:pt x="43644" y="226085"/>
                    </a:cubicBezTo>
                    <a:cubicBezTo>
                      <a:pt x="62817" y="221151"/>
                      <a:pt x="74362" y="201616"/>
                      <a:pt x="69428" y="182442"/>
                    </a:cubicBezTo>
                    <a:lnTo>
                      <a:pt x="69428" y="182442"/>
                    </a:lnTo>
                    <a:cubicBezTo>
                      <a:pt x="74362" y="201616"/>
                      <a:pt x="93897" y="213160"/>
                      <a:pt x="113071" y="208226"/>
                    </a:cubicBezTo>
                    <a:cubicBezTo>
                      <a:pt x="132245" y="203292"/>
                      <a:pt x="143780" y="183747"/>
                      <a:pt x="138846" y="164582"/>
                    </a:cubicBez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29" name="Graphic 54" descr="A mug filled with office supplies">
              <a:extLst>
                <a:ext uri="{FF2B5EF4-FFF2-40B4-BE49-F238E27FC236}">
                  <a16:creationId xmlns:a16="http://schemas.microsoft.com/office/drawing/2014/main" id="{1D9E352C-0DAB-225A-C859-3B11676CB974}"/>
                </a:ext>
              </a:extLst>
            </p:cNvPr>
            <p:cNvGrpSpPr/>
            <p:nvPr/>
          </p:nvGrpSpPr>
          <p:grpSpPr>
            <a:xfrm>
              <a:off x="5791200" y="2375192"/>
              <a:ext cx="228600" cy="1988962"/>
              <a:chOff x="5791200" y="2375192"/>
              <a:chExt cx="228600" cy="1988962"/>
            </a:xfrm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B9D4839-DE81-12B3-7CD6-5B13F92FC9F7}"/>
                  </a:ext>
                </a:extLst>
              </p:cNvPr>
              <p:cNvSpPr/>
              <p:nvPr/>
            </p:nvSpPr>
            <p:spPr>
              <a:xfrm>
                <a:off x="5934075" y="2496635"/>
                <a:ext cx="85725" cy="600398"/>
              </a:xfrm>
              <a:custGeom>
                <a:avLst/>
                <a:gdLst>
                  <a:gd name="connsiteX0" fmla="*/ 42863 w 85725"/>
                  <a:gd name="connsiteY0" fmla="*/ 0 h 600398"/>
                  <a:gd name="connsiteX1" fmla="*/ 42863 w 85725"/>
                  <a:gd name="connsiteY1" fmla="*/ 191 h 600398"/>
                  <a:gd name="connsiteX2" fmla="*/ 41062 w 85725"/>
                  <a:gd name="connsiteY2" fmla="*/ 0 h 600398"/>
                  <a:gd name="connsiteX3" fmla="*/ 0 w 85725"/>
                  <a:gd name="connsiteY3" fmla="*/ 0 h 600398"/>
                  <a:gd name="connsiteX4" fmla="*/ 0 w 85725"/>
                  <a:gd name="connsiteY4" fmla="*/ 42863 h 600398"/>
                  <a:gd name="connsiteX5" fmla="*/ 42863 w 85725"/>
                  <a:gd name="connsiteY5" fmla="*/ 42863 h 600398"/>
                  <a:gd name="connsiteX6" fmla="*/ 42863 w 85725"/>
                  <a:gd name="connsiteY6" fmla="*/ 557536 h 600398"/>
                  <a:gd name="connsiteX7" fmla="*/ 85725 w 85725"/>
                  <a:gd name="connsiteY7" fmla="*/ 600399 h 600398"/>
                  <a:gd name="connsiteX8" fmla="*/ 85725 w 85725"/>
                  <a:gd name="connsiteY8" fmla="*/ 42853 h 600398"/>
                  <a:gd name="connsiteX9" fmla="*/ 42863 w 85725"/>
                  <a:gd name="connsiteY9" fmla="*/ 0 h 60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600398">
                    <a:moveTo>
                      <a:pt x="42863" y="0"/>
                    </a:moveTo>
                    <a:lnTo>
                      <a:pt x="42863" y="191"/>
                    </a:lnTo>
                    <a:cubicBezTo>
                      <a:pt x="42243" y="162"/>
                      <a:pt x="41672" y="0"/>
                      <a:pt x="41062" y="0"/>
                    </a:cubicBezTo>
                    <a:lnTo>
                      <a:pt x="0" y="0"/>
                    </a:lnTo>
                    <a:lnTo>
                      <a:pt x="0" y="42863"/>
                    </a:lnTo>
                    <a:lnTo>
                      <a:pt x="42863" y="42863"/>
                    </a:lnTo>
                    <a:lnTo>
                      <a:pt x="42863" y="557536"/>
                    </a:lnTo>
                    <a:cubicBezTo>
                      <a:pt x="42863" y="581206"/>
                      <a:pt x="62055" y="600399"/>
                      <a:pt x="85725" y="600399"/>
                    </a:cubicBezTo>
                    <a:lnTo>
                      <a:pt x="85725" y="42853"/>
                    </a:lnTo>
                    <a:cubicBezTo>
                      <a:pt x="85725" y="19183"/>
                      <a:pt x="66532" y="0"/>
                      <a:pt x="4286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4312B8C-BDB5-D51D-9B5C-7CC89F0A7490}"/>
                  </a:ext>
                </a:extLst>
              </p:cNvPr>
              <p:cNvSpPr/>
              <p:nvPr/>
            </p:nvSpPr>
            <p:spPr>
              <a:xfrm>
                <a:off x="5804820" y="4282573"/>
                <a:ext cx="129920" cy="81581"/>
              </a:xfrm>
              <a:custGeom>
                <a:avLst/>
                <a:gdLst>
                  <a:gd name="connsiteX0" fmla="*/ 0 w 129920"/>
                  <a:gd name="connsiteY0" fmla="*/ 0 h 81581"/>
                  <a:gd name="connsiteX1" fmla="*/ 129921 w 129920"/>
                  <a:gd name="connsiteY1" fmla="*/ 0 h 81581"/>
                  <a:gd name="connsiteX2" fmla="*/ 129921 w 129920"/>
                  <a:gd name="connsiteY2" fmla="*/ 81582 h 81581"/>
                  <a:gd name="connsiteX3" fmla="*/ 0 w 129920"/>
                  <a:gd name="connsiteY3" fmla="*/ 81582 h 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20" h="81581">
                    <a:moveTo>
                      <a:pt x="0" y="0"/>
                    </a:moveTo>
                    <a:lnTo>
                      <a:pt x="129921" y="0"/>
                    </a:lnTo>
                    <a:lnTo>
                      <a:pt x="129921" y="81582"/>
                    </a:lnTo>
                    <a:lnTo>
                      <a:pt x="0" y="81582"/>
                    </a:ln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40E276-A9A1-37FC-3303-458475196D6A}"/>
                  </a:ext>
                </a:extLst>
              </p:cNvPr>
              <p:cNvSpPr/>
              <p:nvPr/>
            </p:nvSpPr>
            <p:spPr>
              <a:xfrm>
                <a:off x="5791200" y="2375192"/>
                <a:ext cx="157162" cy="139769"/>
              </a:xfrm>
              <a:custGeom>
                <a:avLst/>
                <a:gdLst>
                  <a:gd name="connsiteX0" fmla="*/ 157163 w 157162"/>
                  <a:gd name="connsiteY0" fmla="*/ 121444 h 139769"/>
                  <a:gd name="connsiteX1" fmla="*/ 80039 w 157162"/>
                  <a:gd name="connsiteY1" fmla="*/ 139770 h 139769"/>
                  <a:gd name="connsiteX2" fmla="*/ 0 w 157162"/>
                  <a:gd name="connsiteY2" fmla="*/ 121444 h 139769"/>
                  <a:gd name="connsiteX3" fmla="*/ 0 w 157162"/>
                  <a:gd name="connsiteY3" fmla="*/ 0 h 139769"/>
                  <a:gd name="connsiteX4" fmla="*/ 157163 w 157162"/>
                  <a:gd name="connsiteY4" fmla="*/ 0 h 139769"/>
                  <a:gd name="connsiteX5" fmla="*/ 157163 w 157162"/>
                  <a:gd name="connsiteY5" fmla="*/ 121444 h 13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162" h="139769">
                    <a:moveTo>
                      <a:pt x="157163" y="121444"/>
                    </a:moveTo>
                    <a:cubicBezTo>
                      <a:pt x="157163" y="121444"/>
                      <a:pt x="124330" y="139770"/>
                      <a:pt x="80039" y="139770"/>
                    </a:cubicBezTo>
                    <a:cubicBezTo>
                      <a:pt x="35747" y="139770"/>
                      <a:pt x="0" y="121444"/>
                      <a:pt x="0" y="121444"/>
                    </a:cubicBezTo>
                    <a:lnTo>
                      <a:pt x="0" y="0"/>
                    </a:lnTo>
                    <a:lnTo>
                      <a:pt x="157163" y="0"/>
                    </a:lnTo>
                    <a:lnTo>
                      <a:pt x="157163" y="121444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2328014-A071-7724-6717-48F0306F6ACE}"/>
                  </a:ext>
                </a:extLst>
              </p:cNvPr>
              <p:cNvSpPr/>
              <p:nvPr/>
            </p:nvSpPr>
            <p:spPr>
              <a:xfrm>
                <a:off x="5791200" y="2496635"/>
                <a:ext cx="157162" cy="57616"/>
              </a:xfrm>
              <a:custGeom>
                <a:avLst/>
                <a:gdLst>
                  <a:gd name="connsiteX0" fmla="*/ 157163 w 157162"/>
                  <a:gd name="connsiteY0" fmla="*/ 42863 h 57616"/>
                  <a:gd name="connsiteX1" fmla="*/ 80753 w 157162"/>
                  <a:gd name="connsiteY1" fmla="*/ 57617 h 57616"/>
                  <a:gd name="connsiteX2" fmla="*/ 0 w 157162"/>
                  <a:gd name="connsiteY2" fmla="*/ 42863 h 57616"/>
                  <a:gd name="connsiteX3" fmla="*/ 0 w 157162"/>
                  <a:gd name="connsiteY3" fmla="*/ 0 h 57616"/>
                  <a:gd name="connsiteX4" fmla="*/ 157153 w 157162"/>
                  <a:gd name="connsiteY4" fmla="*/ 0 h 57616"/>
                  <a:gd name="connsiteX5" fmla="*/ 157163 w 157162"/>
                  <a:gd name="connsiteY5" fmla="*/ 42863 h 57616"/>
                  <a:gd name="connsiteX6" fmla="*/ 157163 w 157162"/>
                  <a:gd name="connsiteY6" fmla="*/ 42863 h 5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" h="57616">
                    <a:moveTo>
                      <a:pt x="157163" y="42863"/>
                    </a:moveTo>
                    <a:cubicBezTo>
                      <a:pt x="157163" y="42863"/>
                      <a:pt x="120406" y="57617"/>
                      <a:pt x="80753" y="57617"/>
                    </a:cubicBezTo>
                    <a:cubicBezTo>
                      <a:pt x="41100" y="57617"/>
                      <a:pt x="0" y="42863"/>
                      <a:pt x="0" y="42863"/>
                    </a:cubicBezTo>
                    <a:lnTo>
                      <a:pt x="0" y="0"/>
                    </a:lnTo>
                    <a:lnTo>
                      <a:pt x="157153" y="0"/>
                    </a:lnTo>
                    <a:lnTo>
                      <a:pt x="157163" y="42863"/>
                    </a:lnTo>
                    <a:lnTo>
                      <a:pt x="157163" y="42863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24EF5CE-96B0-B99F-6FFE-5A356190DBBA}"/>
                  </a:ext>
                </a:extLst>
              </p:cNvPr>
              <p:cNvSpPr/>
              <p:nvPr/>
            </p:nvSpPr>
            <p:spPr>
              <a:xfrm>
                <a:off x="5791200" y="2539498"/>
                <a:ext cx="157162" cy="1771650"/>
              </a:xfrm>
              <a:custGeom>
                <a:avLst/>
                <a:gdLst>
                  <a:gd name="connsiteX0" fmla="*/ 0 w 157162"/>
                  <a:gd name="connsiteY0" fmla="*/ 0 h 1771650"/>
                  <a:gd name="connsiteX1" fmla="*/ 157163 w 157162"/>
                  <a:gd name="connsiteY1" fmla="*/ 0 h 1771650"/>
                  <a:gd name="connsiteX2" fmla="*/ 157163 w 157162"/>
                  <a:gd name="connsiteY2" fmla="*/ 1771650 h 1771650"/>
                  <a:gd name="connsiteX3" fmla="*/ 0 w 157162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77165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771650"/>
                    </a:lnTo>
                    <a:lnTo>
                      <a:pt x="0" y="177165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9463E3F-F75B-F901-CBC7-A3E28E6767E8}"/>
                  </a:ext>
                </a:extLst>
              </p:cNvPr>
              <p:cNvSpPr/>
              <p:nvPr/>
            </p:nvSpPr>
            <p:spPr>
              <a:xfrm>
                <a:off x="5791200" y="3050628"/>
                <a:ext cx="157162" cy="50920"/>
              </a:xfrm>
              <a:custGeom>
                <a:avLst/>
                <a:gdLst>
                  <a:gd name="connsiteX0" fmla="*/ 0 w 157162"/>
                  <a:gd name="connsiteY0" fmla="*/ 0 h 50920"/>
                  <a:gd name="connsiteX1" fmla="*/ 157163 w 157162"/>
                  <a:gd name="connsiteY1" fmla="*/ 0 h 50920"/>
                  <a:gd name="connsiteX2" fmla="*/ 157163 w 157162"/>
                  <a:gd name="connsiteY2" fmla="*/ 50921 h 50920"/>
                  <a:gd name="connsiteX3" fmla="*/ 0 w 157162"/>
                  <a:gd name="connsiteY3" fmla="*/ 50921 h 5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5092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50921"/>
                    </a:lnTo>
                    <a:lnTo>
                      <a:pt x="0" y="50921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218C13F-2EE9-501C-AB5D-3F4C9B812A57}"/>
                  </a:ext>
                </a:extLst>
              </p:cNvPr>
              <p:cNvSpPr/>
              <p:nvPr/>
            </p:nvSpPr>
            <p:spPr>
              <a:xfrm>
                <a:off x="5791200" y="3125285"/>
                <a:ext cx="157162" cy="14287"/>
              </a:xfrm>
              <a:custGeom>
                <a:avLst/>
                <a:gdLst>
                  <a:gd name="connsiteX0" fmla="*/ 0 w 157162"/>
                  <a:gd name="connsiteY0" fmla="*/ 0 h 14287"/>
                  <a:gd name="connsiteX1" fmla="*/ 157163 w 157162"/>
                  <a:gd name="connsiteY1" fmla="*/ 0 h 14287"/>
                  <a:gd name="connsiteX2" fmla="*/ 157163 w 157162"/>
                  <a:gd name="connsiteY2" fmla="*/ 14287 h 14287"/>
                  <a:gd name="connsiteX3" fmla="*/ 0 w 157162"/>
                  <a:gd name="connsiteY3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4287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F6BBD42-67AE-5DFC-83B5-9D9DBC004011}"/>
                </a:ext>
              </a:extLst>
            </p:cNvPr>
            <p:cNvSpPr/>
            <p:nvPr/>
          </p:nvSpPr>
          <p:spPr>
            <a:xfrm>
              <a:off x="5341701" y="3630830"/>
              <a:ext cx="1571625" cy="1403661"/>
            </a:xfrm>
            <a:custGeom>
              <a:avLst/>
              <a:gdLst>
                <a:gd name="connsiteX0" fmla="*/ 1285875 w 1571625"/>
                <a:gd name="connsiteY0" fmla="*/ 171450 h 1403661"/>
                <a:gd name="connsiteX1" fmla="*/ 1143000 w 1571625"/>
                <a:gd name="connsiteY1" fmla="*/ 209769 h 1403661"/>
                <a:gd name="connsiteX2" fmla="*/ 1143000 w 1571625"/>
                <a:gd name="connsiteY2" fmla="*/ 0 h 1403661"/>
                <a:gd name="connsiteX3" fmla="*/ 0 w 1571625"/>
                <a:gd name="connsiteY3" fmla="*/ 0 h 1403661"/>
                <a:gd name="connsiteX4" fmla="*/ 0 w 1571625"/>
                <a:gd name="connsiteY4" fmla="*/ 1236755 h 1403661"/>
                <a:gd name="connsiteX5" fmla="*/ 166907 w 1571625"/>
                <a:gd name="connsiteY5" fmla="*/ 1403661 h 1403661"/>
                <a:gd name="connsiteX6" fmla="*/ 976093 w 1571625"/>
                <a:gd name="connsiteY6" fmla="*/ 1403661 h 1403661"/>
                <a:gd name="connsiteX7" fmla="*/ 1143000 w 1571625"/>
                <a:gd name="connsiteY7" fmla="*/ 1236755 h 1403661"/>
                <a:gd name="connsiteX8" fmla="*/ 1143000 w 1571625"/>
                <a:gd name="connsiteY8" fmla="*/ 704631 h 1403661"/>
                <a:gd name="connsiteX9" fmla="*/ 1285875 w 1571625"/>
                <a:gd name="connsiteY9" fmla="*/ 742950 h 1403661"/>
                <a:gd name="connsiteX10" fmla="*/ 1571625 w 1571625"/>
                <a:gd name="connsiteY10" fmla="*/ 457200 h 1403661"/>
                <a:gd name="connsiteX11" fmla="*/ 1285875 w 1571625"/>
                <a:gd name="connsiteY11" fmla="*/ 171450 h 1403661"/>
                <a:gd name="connsiteX12" fmla="*/ 1285875 w 1571625"/>
                <a:gd name="connsiteY12" fmla="*/ 571500 h 1403661"/>
                <a:gd name="connsiteX13" fmla="*/ 1171575 w 1571625"/>
                <a:gd name="connsiteY13" fmla="*/ 457200 h 1403661"/>
                <a:gd name="connsiteX14" fmla="*/ 1285875 w 1571625"/>
                <a:gd name="connsiteY14" fmla="*/ 342900 h 1403661"/>
                <a:gd name="connsiteX15" fmla="*/ 1400175 w 1571625"/>
                <a:gd name="connsiteY15" fmla="*/ 457200 h 1403661"/>
                <a:gd name="connsiteX16" fmla="*/ 1285875 w 1571625"/>
                <a:gd name="connsiteY16" fmla="*/ 571500 h 140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1625" h="1403661">
                  <a:moveTo>
                    <a:pt x="1285875" y="171450"/>
                  </a:moveTo>
                  <a:cubicBezTo>
                    <a:pt x="1233811" y="171450"/>
                    <a:pt x="1185043" y="185442"/>
                    <a:pt x="1143000" y="209769"/>
                  </a:cubicBezTo>
                  <a:lnTo>
                    <a:pt x="1143000" y="0"/>
                  </a:lnTo>
                  <a:lnTo>
                    <a:pt x="0" y="0"/>
                  </a:lnTo>
                  <a:lnTo>
                    <a:pt x="0" y="1236755"/>
                  </a:lnTo>
                  <a:cubicBezTo>
                    <a:pt x="0" y="1328938"/>
                    <a:pt x="74724" y="1403661"/>
                    <a:pt x="166907" y="1403661"/>
                  </a:cubicBezTo>
                  <a:lnTo>
                    <a:pt x="976093" y="1403661"/>
                  </a:lnTo>
                  <a:cubicBezTo>
                    <a:pt x="1068276" y="1403661"/>
                    <a:pt x="1143000" y="1328938"/>
                    <a:pt x="1143000" y="1236755"/>
                  </a:cubicBezTo>
                  <a:lnTo>
                    <a:pt x="1143000" y="704631"/>
                  </a:lnTo>
                  <a:cubicBezTo>
                    <a:pt x="1185043" y="728958"/>
                    <a:pt x="1233811" y="742950"/>
                    <a:pt x="1285875" y="742950"/>
                  </a:cubicBezTo>
                  <a:cubicBezTo>
                    <a:pt x="1443695" y="742950"/>
                    <a:pt x="1571625" y="615020"/>
                    <a:pt x="1571625" y="457200"/>
                  </a:cubicBezTo>
                  <a:cubicBezTo>
                    <a:pt x="1571625" y="299380"/>
                    <a:pt x="1443695" y="171450"/>
                    <a:pt x="1285875" y="171450"/>
                  </a:cubicBezTo>
                  <a:close/>
                  <a:moveTo>
                    <a:pt x="1285875" y="571500"/>
                  </a:moveTo>
                  <a:cubicBezTo>
                    <a:pt x="1222753" y="571500"/>
                    <a:pt x="1171575" y="520322"/>
                    <a:pt x="1171575" y="457200"/>
                  </a:cubicBezTo>
                  <a:cubicBezTo>
                    <a:pt x="1171575" y="394078"/>
                    <a:pt x="1222753" y="342900"/>
                    <a:pt x="1285875" y="342900"/>
                  </a:cubicBezTo>
                  <a:cubicBezTo>
                    <a:pt x="1348997" y="342900"/>
                    <a:pt x="1400175" y="394078"/>
                    <a:pt x="1400175" y="457200"/>
                  </a:cubicBezTo>
                  <a:cubicBezTo>
                    <a:pt x="1400175" y="520322"/>
                    <a:pt x="1348997" y="571500"/>
                    <a:pt x="1285875" y="571500"/>
                  </a:cubicBezTo>
                  <a:close/>
                </a:path>
              </a:pathLst>
            </a:custGeom>
            <a:solidFill>
              <a:srgbClr val="2C9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A3DCD72-2190-2F96-617C-277ADD6EDEE9}"/>
              </a:ext>
            </a:extLst>
          </p:cNvPr>
          <p:cNvSpPr/>
          <p:nvPr/>
        </p:nvSpPr>
        <p:spPr>
          <a:xfrm>
            <a:off x="2470053" y="1624176"/>
            <a:ext cx="3125337" cy="2667381"/>
          </a:xfrm>
          <a:prstGeom prst="rect">
            <a:avLst/>
          </a:prstGeom>
          <a:solidFill>
            <a:srgbClr val="F8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668FF-ED05-590D-E62D-8DD164C043E1}"/>
              </a:ext>
            </a:extLst>
          </p:cNvPr>
          <p:cNvSpPr/>
          <p:nvPr/>
        </p:nvSpPr>
        <p:spPr>
          <a:xfrm>
            <a:off x="7341008" y="3878012"/>
            <a:ext cx="3125337" cy="258586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CEF8361-940C-285F-C700-71D9CC672CB2}"/>
              </a:ext>
            </a:extLst>
          </p:cNvPr>
          <p:cNvSpPr/>
          <p:nvPr/>
        </p:nvSpPr>
        <p:spPr>
          <a:xfrm>
            <a:off x="1893222" y="4120628"/>
            <a:ext cx="4556564" cy="2404343"/>
          </a:xfrm>
          <a:custGeom>
            <a:avLst/>
            <a:gdLst>
              <a:gd name="connsiteX0" fmla="*/ 0 w 4556564"/>
              <a:gd name="connsiteY0" fmla="*/ 0 h 2404343"/>
              <a:gd name="connsiteX1" fmla="*/ 4556564 w 4556564"/>
              <a:gd name="connsiteY1" fmla="*/ 0 h 2404343"/>
              <a:gd name="connsiteX2" fmla="*/ 4556564 w 4556564"/>
              <a:gd name="connsiteY2" fmla="*/ 2404343 h 2404343"/>
              <a:gd name="connsiteX3" fmla="*/ 790867 w 4556564"/>
              <a:gd name="connsiteY3" fmla="*/ 2404343 h 2404343"/>
              <a:gd name="connsiteX4" fmla="*/ 0 w 4556564"/>
              <a:gd name="connsiteY4" fmla="*/ 1613476 h 240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6564" h="2404343">
                <a:moveTo>
                  <a:pt x="0" y="0"/>
                </a:moveTo>
                <a:lnTo>
                  <a:pt x="4556564" y="0"/>
                </a:lnTo>
                <a:lnTo>
                  <a:pt x="4556564" y="2404343"/>
                </a:lnTo>
                <a:lnTo>
                  <a:pt x="790867" y="2404343"/>
                </a:lnTo>
                <a:cubicBezTo>
                  <a:pt x="354083" y="2404343"/>
                  <a:pt x="0" y="2050260"/>
                  <a:pt x="0" y="1613476"/>
                </a:cubicBezTo>
                <a:close/>
              </a:path>
            </a:pathLst>
          </a:custGeom>
          <a:solidFill>
            <a:srgbClr val="BCF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21D153A-12FA-059B-B521-F9AC4EC52F40}"/>
              </a:ext>
            </a:extLst>
          </p:cNvPr>
          <p:cNvSpPr/>
          <p:nvPr/>
        </p:nvSpPr>
        <p:spPr>
          <a:xfrm flipH="1" flipV="1">
            <a:off x="6463068" y="1619916"/>
            <a:ext cx="4556564" cy="2404343"/>
          </a:xfrm>
          <a:custGeom>
            <a:avLst/>
            <a:gdLst>
              <a:gd name="connsiteX0" fmla="*/ 0 w 4556564"/>
              <a:gd name="connsiteY0" fmla="*/ 0 h 2404343"/>
              <a:gd name="connsiteX1" fmla="*/ 4556564 w 4556564"/>
              <a:gd name="connsiteY1" fmla="*/ 0 h 2404343"/>
              <a:gd name="connsiteX2" fmla="*/ 4556564 w 4556564"/>
              <a:gd name="connsiteY2" fmla="*/ 2404343 h 2404343"/>
              <a:gd name="connsiteX3" fmla="*/ 790867 w 4556564"/>
              <a:gd name="connsiteY3" fmla="*/ 2404343 h 2404343"/>
              <a:gd name="connsiteX4" fmla="*/ 0 w 4556564"/>
              <a:gd name="connsiteY4" fmla="*/ 1613476 h 240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6564" h="2404343">
                <a:moveTo>
                  <a:pt x="0" y="0"/>
                </a:moveTo>
                <a:lnTo>
                  <a:pt x="4556564" y="0"/>
                </a:lnTo>
                <a:lnTo>
                  <a:pt x="4556564" y="2404343"/>
                </a:lnTo>
                <a:lnTo>
                  <a:pt x="790867" y="2404343"/>
                </a:lnTo>
                <a:cubicBezTo>
                  <a:pt x="354083" y="2404343"/>
                  <a:pt x="0" y="2050260"/>
                  <a:pt x="0" y="1613476"/>
                </a:cubicBezTo>
                <a:close/>
              </a:path>
            </a:pathLst>
          </a:custGeom>
          <a:solidFill>
            <a:srgbClr val="B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AF55D9-1B26-4CE5-C620-877F73A3E965}"/>
              </a:ext>
            </a:extLst>
          </p:cNvPr>
          <p:cNvSpPr txBox="1"/>
          <p:nvPr/>
        </p:nvSpPr>
        <p:spPr>
          <a:xfrm>
            <a:off x="2961565" y="1694423"/>
            <a:ext cx="214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ROA</a:t>
            </a:r>
            <a:endParaRPr lang="en-ID" sz="24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B1B03F9-EF39-5696-F1A8-B4E83F285982}"/>
              </a:ext>
            </a:extLst>
          </p:cNvPr>
          <p:cNvSpPr txBox="1"/>
          <p:nvPr/>
        </p:nvSpPr>
        <p:spPr>
          <a:xfrm>
            <a:off x="7024130" y="1714540"/>
            <a:ext cx="317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Perputaran</a:t>
            </a:r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Piutang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2BABD07-0856-7650-6EA8-05549C634EDA}"/>
              </a:ext>
            </a:extLst>
          </p:cNvPr>
          <p:cNvSpPr txBox="1"/>
          <p:nvPr/>
        </p:nvSpPr>
        <p:spPr>
          <a:xfrm>
            <a:off x="7011063" y="2115538"/>
            <a:ext cx="4256345" cy="3166824"/>
          </a:xfrm>
          <a:prstGeom prst="roundRect">
            <a:avLst/>
          </a:prstGeom>
          <a:noFill/>
          <a:effectLst>
            <a:innerShdw blurRad="330200">
              <a:schemeClr val="bg1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menurut</a:t>
            </a:r>
            <a:r>
              <a:rPr lang="en-US" b="1" dirty="0"/>
              <a:t> (</a:t>
            </a:r>
            <a:r>
              <a:rPr lang="en-US" b="1" dirty="0" err="1"/>
              <a:t>Pernamawati</a:t>
            </a:r>
            <a:r>
              <a:rPr lang="en-US" b="1" dirty="0"/>
              <a:t>, 2018) </a:t>
            </a:r>
            <a:r>
              <a:rPr lang="en-US" b="1" dirty="0" err="1"/>
              <a:t>Piutang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modal </a:t>
            </a:r>
            <a:r>
              <a:rPr lang="en-US" b="1" dirty="0" err="1"/>
              <a:t>kerja</a:t>
            </a:r>
            <a:r>
              <a:rPr lang="en-US" b="1" dirty="0"/>
              <a:t> yang </a:t>
            </a:r>
            <a:r>
              <a:rPr lang="en-US" b="1" dirty="0" err="1"/>
              <a:t>berputar</a:t>
            </a:r>
            <a:r>
              <a:rPr lang="en-US" b="1" dirty="0"/>
              <a:t>, </a:t>
            </a:r>
            <a:r>
              <a:rPr lang="en-US" b="1" dirty="0" err="1"/>
              <a:t>perputaran</a:t>
            </a:r>
            <a:r>
              <a:rPr lang="en-US" b="1" dirty="0"/>
              <a:t> </a:t>
            </a:r>
            <a:r>
              <a:rPr lang="en-US" b="1" dirty="0" err="1"/>
              <a:t>piutang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dilihat</a:t>
            </a:r>
            <a:r>
              <a:rPr lang="en-US" b="1" dirty="0"/>
              <a:t> pada </a:t>
            </a:r>
            <a:r>
              <a:rPr lang="en-US" b="1" dirty="0" err="1"/>
              <a:t>saat</a:t>
            </a:r>
            <a:r>
              <a:rPr lang="en-US" b="1" dirty="0"/>
              <a:t> kas </a:t>
            </a:r>
            <a:r>
              <a:rPr lang="en-US" b="1" dirty="0" err="1"/>
              <a:t>dikeluarkan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memperoleh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, </a:t>
            </a:r>
            <a:r>
              <a:rPr lang="en-US" b="1" dirty="0" err="1"/>
              <a:t>kemudian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dijualkan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kredit</a:t>
            </a:r>
            <a:r>
              <a:rPr lang="en-US" b="1" dirty="0"/>
              <a:t>,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menimbulkan</a:t>
            </a:r>
            <a:r>
              <a:rPr lang="en-US" b="1" dirty="0"/>
              <a:t> </a:t>
            </a:r>
            <a:r>
              <a:rPr lang="en-US" b="1" dirty="0" err="1"/>
              <a:t>piutang</a:t>
            </a:r>
            <a:r>
              <a:rPr lang="en-US" b="1" dirty="0"/>
              <a:t> dan </a:t>
            </a:r>
            <a:r>
              <a:rPr lang="en-US" b="1" dirty="0" err="1"/>
              <a:t>piutang</a:t>
            </a:r>
            <a:r>
              <a:rPr lang="en-US" b="1" dirty="0"/>
              <a:t> </a:t>
            </a:r>
            <a:r>
              <a:rPr lang="en-US" b="1" dirty="0" err="1"/>
              <a:t>berubah</a:t>
            </a:r>
            <a:r>
              <a:rPr lang="en-US" b="1" dirty="0"/>
              <a:t> </a:t>
            </a:r>
            <a:r>
              <a:rPr lang="en-US" b="1" dirty="0" err="1"/>
              <a:t>kembali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kas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piutang</a:t>
            </a:r>
            <a:r>
              <a:rPr lang="en-US" b="1" dirty="0"/>
              <a:t> </a:t>
            </a:r>
            <a:r>
              <a:rPr lang="en-US" b="1" dirty="0" err="1"/>
              <a:t>dibayar</a:t>
            </a:r>
            <a:r>
              <a:rPr lang="en-US" b="1" dirty="0"/>
              <a:t> </a:t>
            </a:r>
            <a:r>
              <a:rPr lang="en-US" b="1" dirty="0" err="1"/>
              <a:t>pelunasan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. </a:t>
            </a:r>
            <a:endParaRPr lang="en-ID" sz="2400" b="1" dirty="0">
              <a:latin typeface="Bahnschrift" panose="020B0502040204020203" pitchFamily="34" charset="0"/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4637A0D-CE85-61BA-DF6B-20245865E714}"/>
              </a:ext>
            </a:extLst>
          </p:cNvPr>
          <p:cNvGrpSpPr/>
          <p:nvPr/>
        </p:nvGrpSpPr>
        <p:grpSpPr>
          <a:xfrm rot="19266635">
            <a:off x="11388387" y="3714199"/>
            <a:ext cx="3524250" cy="2430799"/>
            <a:chOff x="9777274" y="5502050"/>
            <a:chExt cx="3524250" cy="2430799"/>
          </a:xfrm>
        </p:grpSpPr>
        <p:grpSp>
          <p:nvGrpSpPr>
            <p:cNvPr id="256" name="Graphic 8" descr="An open book">
              <a:extLst>
                <a:ext uri="{FF2B5EF4-FFF2-40B4-BE49-F238E27FC236}">
                  <a16:creationId xmlns:a16="http://schemas.microsoft.com/office/drawing/2014/main" id="{92F47A37-9559-6F4D-CFD8-099D26940D04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E9C6A7B-49EE-1CEE-4C9F-871286578D75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41D6982-3BB9-177A-0E6D-532FDD575427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565CFCF-F392-82C2-3694-545255E55F92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57" name="Graphic 8" descr="An open book">
              <a:extLst>
                <a:ext uri="{FF2B5EF4-FFF2-40B4-BE49-F238E27FC236}">
                  <a16:creationId xmlns:a16="http://schemas.microsoft.com/office/drawing/2014/main" id="{8E172277-41B5-7354-5AD3-F87EFF18C080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383074F-DF7B-F5BE-2B9F-4EE9088BCEB5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EB7A9F23-5967-2A4D-10AD-2C93466EAA78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1A0447F-568B-1A97-0E5D-58855623C580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F5B7DD33-759D-AEEB-3066-15E17D48E4C9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58" name="Graphic 8" descr="An open book">
              <a:extLst>
                <a:ext uri="{FF2B5EF4-FFF2-40B4-BE49-F238E27FC236}">
                  <a16:creationId xmlns:a16="http://schemas.microsoft.com/office/drawing/2014/main" id="{B48520C0-7372-6837-F964-5FB5FDDE90F4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908E212-39A5-38DB-E673-D187B4F6AFCB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BF2973F3-CC14-BB57-C0E8-18445E4F10E2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4B2B5F5-691B-9D55-AD07-C6D499F2A0EC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87" name="Graphic 8" descr="An open book">
                <a:extLst>
                  <a:ext uri="{FF2B5EF4-FFF2-40B4-BE49-F238E27FC236}">
                    <a16:creationId xmlns:a16="http://schemas.microsoft.com/office/drawing/2014/main" id="{F9DB03C2-81D2-A677-B4B9-997773C0527B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F7CA757E-A999-FE4B-9134-F4532F33E7A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7A35926-459F-5738-505C-EB3AD309356B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BC78855F-7064-9F61-B3A9-AEC368779469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288" name="Graphic 8" descr="An open book">
                <a:extLst>
                  <a:ext uri="{FF2B5EF4-FFF2-40B4-BE49-F238E27FC236}">
                    <a16:creationId xmlns:a16="http://schemas.microsoft.com/office/drawing/2014/main" id="{08807D01-0EE2-EF25-9EC1-D5F884BF7459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8616654-50AB-5E50-D9F1-CEE59C2B3420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CB142669-A8C9-DEE3-834C-F622A8668522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C3CD5A67-7B93-0E7B-8739-34868A3E492E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7D402D3-1407-6117-63B6-570E745CAB5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0C51B64-40EA-743A-5ACC-7EC63518E5A2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59" name="Graphic 8" descr="An open book">
              <a:extLst>
                <a:ext uri="{FF2B5EF4-FFF2-40B4-BE49-F238E27FC236}">
                  <a16:creationId xmlns:a16="http://schemas.microsoft.com/office/drawing/2014/main" id="{92678A36-482E-CDCA-F300-F93F493FF0D4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B960B67-14B2-0AA3-D267-99862727CACE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A5F8A460-A471-88E7-45D6-084AA07A5869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FA382FC5-ED5B-0E96-CAED-387B91BA1746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9C136B0-630F-29D7-0100-6705721C9621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A5852B9D-595F-9DFF-42CF-BC86DD80A97E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FB86F41A-A882-31D5-643C-25FF3294B786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8245376-1A59-CA0C-B8B5-62BC1033EB45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04E8755-073D-7DA9-C6C9-61EC68C6B190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70F430C-3C96-48CB-F820-366BDCA06052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3839CC6-EC32-51C5-5644-66E5612DD3B9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15CD01C0-DD7E-96A7-30D3-E6AFA892B580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60" name="Graphic 8" descr="An open book">
              <a:extLst>
                <a:ext uri="{FF2B5EF4-FFF2-40B4-BE49-F238E27FC236}">
                  <a16:creationId xmlns:a16="http://schemas.microsoft.com/office/drawing/2014/main" id="{6D6DBF8F-4E01-F629-3237-C7850D5CF156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3C92BE3-BDEC-FFBF-128C-C3FCEB3544F0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70B531B-BD47-150C-2CAC-0C38D803EF70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19C6E91-1DE4-1DDA-0017-978B4A5CAF6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50C9069-F488-A2BB-1326-6DBF71B2C61C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22A0CAE-D2F6-67EA-9896-A8374AA21BD6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CE64967-AD57-40CC-FB16-CF7920900D95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4D7233E-BF7B-EE4E-EC7A-F7F5CE8FD41A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0115C67-A9DC-F468-42B2-5BC53134788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780CC6D-F4CD-F7B4-C431-B6A8A9250631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CA680B1-37BD-3E0B-CFA9-4A9F98FB9F79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7EA34E6A-95CF-0181-C8AB-372B96EF4601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34E9AF0-03A4-4A7A-8CBF-FF95FB0884C7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pic>
        <p:nvPicPr>
          <p:cNvPr id="304" name="Graphic 303" descr="A flower arrangement as ornament">
            <a:extLst>
              <a:ext uri="{FF2B5EF4-FFF2-40B4-BE49-F238E27FC236}">
                <a16:creationId xmlns:a16="http://schemas.microsoft.com/office/drawing/2014/main" id="{F61146A6-A385-AF6A-D483-5B2F6A73C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102281">
            <a:off x="9057532" y="4810042"/>
            <a:ext cx="3982230" cy="3982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94F208-DED8-EB57-C979-C94BAF8594EE}"/>
              </a:ext>
            </a:extLst>
          </p:cNvPr>
          <p:cNvSpPr txBox="1"/>
          <p:nvPr/>
        </p:nvSpPr>
        <p:spPr>
          <a:xfrm>
            <a:off x="1582839" y="2175535"/>
            <a:ext cx="4540592" cy="3575447"/>
          </a:xfrm>
          <a:prstGeom prst="roundRect">
            <a:avLst/>
          </a:prstGeom>
          <a:noFill/>
          <a:effectLst>
            <a:innerShdw blurRad="330200">
              <a:schemeClr val="bg1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Menurut</a:t>
            </a:r>
            <a:r>
              <a:rPr lang="en-US" b="1" dirty="0"/>
              <a:t>  (</a:t>
            </a:r>
            <a:r>
              <a:rPr lang="en-US" b="1" dirty="0" err="1"/>
              <a:t>Saragih</a:t>
            </a:r>
            <a:r>
              <a:rPr lang="en-US" b="1" dirty="0"/>
              <a:t>, 2018) Return On Assets (ROA)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rasio</a:t>
            </a:r>
            <a:r>
              <a:rPr lang="en-US" b="1" dirty="0"/>
              <a:t> yang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aset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menciptakan</a:t>
            </a:r>
            <a:r>
              <a:rPr lang="en-US" b="1" dirty="0"/>
              <a:t> </a:t>
            </a:r>
            <a:r>
              <a:rPr lang="en-US" b="1" dirty="0" err="1"/>
              <a:t>laba</a:t>
            </a:r>
            <a:r>
              <a:rPr lang="en-US" b="1" dirty="0"/>
              <a:t> </a:t>
            </a:r>
            <a:r>
              <a:rPr lang="en-US" b="1" dirty="0" err="1"/>
              <a:t>bersih</a:t>
            </a:r>
            <a:r>
              <a:rPr lang="en-US" b="1" dirty="0"/>
              <a:t>. </a:t>
            </a:r>
            <a:r>
              <a:rPr lang="en-US" b="1" dirty="0" err="1"/>
              <a:t>Rasio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mengukur</a:t>
            </a:r>
            <a:r>
              <a:rPr lang="en-US" b="1" dirty="0"/>
              <a:t> </a:t>
            </a:r>
            <a:r>
              <a:rPr lang="en-US" b="1" dirty="0" err="1"/>
              <a:t>seberapa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laba</a:t>
            </a:r>
            <a:r>
              <a:rPr lang="en-US" b="1" dirty="0"/>
              <a:t> </a:t>
            </a:r>
            <a:r>
              <a:rPr lang="en-US" b="1" dirty="0" err="1"/>
              <a:t>bersih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dihasilkan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dana yang </a:t>
            </a:r>
            <a:r>
              <a:rPr lang="en-US" b="1" dirty="0" err="1"/>
              <a:t>tertanam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total </a:t>
            </a:r>
            <a:r>
              <a:rPr lang="en-US" b="1" dirty="0" err="1"/>
              <a:t>aset</a:t>
            </a:r>
            <a:r>
              <a:rPr lang="en-US" b="1" dirty="0"/>
              <a:t>. </a:t>
            </a:r>
            <a:r>
              <a:rPr lang="en-US" b="1" dirty="0" err="1"/>
              <a:t>Semakin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persentase</a:t>
            </a:r>
            <a:r>
              <a:rPr lang="en-US" b="1" dirty="0"/>
              <a:t> ROA </a:t>
            </a:r>
            <a:r>
              <a:rPr lang="en-US" b="1" dirty="0" err="1"/>
              <a:t>berarti</a:t>
            </a:r>
            <a:r>
              <a:rPr lang="en-US" b="1" dirty="0"/>
              <a:t> </a:t>
            </a:r>
            <a:r>
              <a:rPr lang="en-US" b="1" dirty="0" err="1"/>
              <a:t>semakin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laba</a:t>
            </a:r>
            <a:r>
              <a:rPr lang="en-US" b="1" dirty="0"/>
              <a:t> </a:t>
            </a:r>
            <a:r>
              <a:rPr lang="en-US" b="1" dirty="0" err="1"/>
              <a:t>bersih</a:t>
            </a:r>
            <a:r>
              <a:rPr lang="en-US" b="1" dirty="0"/>
              <a:t> yang </a:t>
            </a:r>
            <a:r>
              <a:rPr lang="en-US" b="1" dirty="0" err="1"/>
              <a:t>dihasilkan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dana yang </a:t>
            </a:r>
            <a:r>
              <a:rPr lang="en-US" b="1" dirty="0" err="1"/>
              <a:t>tertanam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total </a:t>
            </a:r>
            <a:r>
              <a:rPr lang="en-US" b="1" dirty="0" err="1"/>
              <a:t>aset</a:t>
            </a:r>
            <a:r>
              <a:rPr lang="en-US" b="1" dirty="0"/>
              <a:t>.</a:t>
            </a:r>
          </a:p>
          <a:p>
            <a:endParaRPr lang="en-ID" sz="2400" b="1" dirty="0">
              <a:latin typeface="Bahnschrift" panose="020B0502040204020203" pitchFamily="34" charset="0"/>
            </a:endParaRPr>
          </a:p>
        </p:txBody>
      </p:sp>
      <p:sp>
        <p:nvSpPr>
          <p:cNvPr id="10" name="Graphic 229" descr="A brushstroke">
            <a:extLst>
              <a:ext uri="{FF2B5EF4-FFF2-40B4-BE49-F238E27FC236}">
                <a16:creationId xmlns:a16="http://schemas.microsoft.com/office/drawing/2014/main" id="{024BDBDA-8E1A-AE33-2FE6-9B96C1AE502D}"/>
              </a:ext>
            </a:extLst>
          </p:cNvPr>
          <p:cNvSpPr/>
          <p:nvPr/>
        </p:nvSpPr>
        <p:spPr>
          <a:xfrm>
            <a:off x="5846239" y="3562794"/>
            <a:ext cx="1617400" cy="494407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001C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rgbClr val="F8DAD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854AC-6900-BA85-1ED0-99B81EA899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E25BDD-93BF-C026-AEFB-FDA140C9AC25}"/>
              </a:ext>
            </a:extLst>
          </p:cNvPr>
          <p:cNvSpPr/>
          <p:nvPr/>
        </p:nvSpPr>
        <p:spPr>
          <a:xfrm>
            <a:off x="1757313" y="5352196"/>
            <a:ext cx="4497412" cy="9356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 = </a:t>
            </a:r>
            <a:r>
              <a:rPr lang="en-US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US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US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Pajak</a:t>
            </a:r>
            <a:r>
              <a:rPr lang="en-US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100%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1B3EE-8D43-9DC2-43AE-5AA6DF278D71}"/>
              </a:ext>
            </a:extLst>
          </p:cNvPr>
          <p:cNvSpPr/>
          <p:nvPr/>
        </p:nvSpPr>
        <p:spPr>
          <a:xfrm>
            <a:off x="6627245" y="5307490"/>
            <a:ext cx="3934727" cy="9356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u="sng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endParaRPr lang="en-US" b="1" u="sng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		Rata – rata </a:t>
            </a:r>
            <a:r>
              <a:rPr lang="en-US" b="1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endParaRPr lang="en-US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7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 animBg="1"/>
          <p:bldP spid="57" grpId="0" animBg="1"/>
          <p:bldP spid="58" grpId="0" animBg="1"/>
          <p:bldP spid="60" grpId="0"/>
          <p:bldP spid="244" grpId="0"/>
          <p:bldP spid="245" grpId="0"/>
          <p:bldP spid="2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 animBg="1"/>
          <p:bldP spid="57" grpId="0" animBg="1"/>
          <p:bldP spid="58" grpId="0" animBg="1"/>
          <p:bldP spid="60" grpId="0"/>
          <p:bldP spid="244" grpId="0"/>
          <p:bldP spid="245" grpId="0"/>
          <p:bldP spid="2" grpId="0"/>
          <p:bldP spid="10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474311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3157411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7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hlinkClick r:id="rId8" action="ppaction://hlinksldjump"/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Tinjauan</a:t>
            </a:r>
            <a:r>
              <a:rPr lang="en-US" b="1" dirty="0">
                <a:latin typeface="Bahnschrift" panose="020B0502040204020203" pitchFamily="34" charset="0"/>
              </a:rPr>
              <a:t> Pustaka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B0149E9-4EB2-7BFA-9BDD-DABB389ECCEC}"/>
              </a:ext>
            </a:extLst>
          </p:cNvPr>
          <p:cNvSpPr/>
          <p:nvPr/>
        </p:nvSpPr>
        <p:spPr>
          <a:xfrm>
            <a:off x="325901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Kerangka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Pikiran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C9AB9C-CBB9-0268-BE72-8D49D27BCF24}"/>
              </a:ext>
            </a:extLst>
          </p:cNvPr>
          <p:cNvSpPr/>
          <p:nvPr/>
        </p:nvSpPr>
        <p:spPr>
          <a:xfrm>
            <a:off x="5067163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Hipotesis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30600" y="1672561"/>
            <a:ext cx="9258300" cy="4745110"/>
          </a:xfrm>
          <a:prstGeom prst="roundRect">
            <a:avLst/>
          </a:prstGeom>
          <a:solidFill>
            <a:srgbClr val="2C99AE"/>
          </a:solidFill>
          <a:ln w="76200">
            <a:solidFill>
              <a:srgbClr val="2C99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2C99AE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67F08C-D79A-910F-940F-D4836EDD3394}"/>
              </a:ext>
            </a:extLst>
          </p:cNvPr>
          <p:cNvGrpSpPr/>
          <p:nvPr/>
        </p:nvGrpSpPr>
        <p:grpSpPr>
          <a:xfrm rot="19266635">
            <a:off x="9353359" y="5271195"/>
            <a:ext cx="3524250" cy="2430799"/>
            <a:chOff x="9777274" y="5502050"/>
            <a:chExt cx="3524250" cy="2430799"/>
          </a:xfrm>
        </p:grpSpPr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DEDF18D3-504F-F70C-2127-84F7A9E5CA5B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E738B8-CD8E-C924-7FAB-B79EC9DCD96D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40016E-A864-C897-F6F4-6F4BFE7A5CB2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07132B0-02F3-33E9-7DA9-080DF68E9971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aphic 8" descr="An open book">
              <a:extLst>
                <a:ext uri="{FF2B5EF4-FFF2-40B4-BE49-F238E27FC236}">
                  <a16:creationId xmlns:a16="http://schemas.microsoft.com/office/drawing/2014/main" id="{69B1D0A1-23B8-6BD0-BAE9-D11258165B7D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3D985-73F5-3EAB-CBBB-340F452E5449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85E52A-5777-4BC9-8B02-0E9197C5EFE9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17A681-B33D-0250-60FB-0DB141D1655B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D1658C9-61BA-D02D-5155-989ED12A7341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0" name="Graphic 8" descr="An open book">
              <a:extLst>
                <a:ext uri="{FF2B5EF4-FFF2-40B4-BE49-F238E27FC236}">
                  <a16:creationId xmlns:a16="http://schemas.microsoft.com/office/drawing/2014/main" id="{EAFFD216-3CDC-EED1-1FC4-E6B04DE4F87B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376FEA-D66A-77E5-3FD0-E0B42E5E3603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8C59749-326C-CAC7-A215-3FE34906DCB0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3EB748-16F7-5765-4C9F-EEC9CF89F5B8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6" name="Graphic 8" descr="An open book">
                <a:extLst>
                  <a:ext uri="{FF2B5EF4-FFF2-40B4-BE49-F238E27FC236}">
                    <a16:creationId xmlns:a16="http://schemas.microsoft.com/office/drawing/2014/main" id="{AE85CEE7-B57B-56E5-070C-8D94CCCA4CEF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91FFFF9-ECC8-566B-66B8-2E44807ACB3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1A8A7C2-553C-7989-93A9-EDB3ECFA9EB4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F480A4-12F9-FEED-E897-5C3CEE00EC31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40" name="Graphic 8" descr="An open book">
                <a:extLst>
                  <a:ext uri="{FF2B5EF4-FFF2-40B4-BE49-F238E27FC236}">
                    <a16:creationId xmlns:a16="http://schemas.microsoft.com/office/drawing/2014/main" id="{F7126083-7641-D4DF-4BD3-D28D7A24D653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0F2030E-4711-31BA-CBC3-ADD0B497925E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3F2D48C-90F2-BBC2-61EF-5F510C400F23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C7EB634-B53B-B24C-C4DE-5515C7AE780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1B3C6E-3053-2C4E-3AC5-1ADB39ED4F8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54BEDB-879C-8656-8F8F-DCC6DE5BA54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2" name="Graphic 8" descr="An open book">
              <a:extLst>
                <a:ext uri="{FF2B5EF4-FFF2-40B4-BE49-F238E27FC236}">
                  <a16:creationId xmlns:a16="http://schemas.microsoft.com/office/drawing/2014/main" id="{53023D56-E7C8-4AA3-A8C2-581D7E6DEEB8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35BA64-6625-2EC3-386E-076D419734B8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397EF1-7F49-F4B2-D57E-ECF390BA555F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B902F3-413F-54C2-5A02-EF2F0FEF9E81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7A3102F-1F5F-5E2F-185E-EB454A581D39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BEB03D2-05CE-D2F5-19AD-8F8E98205B69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6AFC-97D5-17B7-1704-D309375E9495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C764E3-A564-EF14-1541-7B19C3BDC544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96BDCA5-8756-E535-7B8D-775B34E9BB19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BEB95A3-CE53-2CF5-7257-875A54381E0B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945414-F4A7-CA40-D771-4A3B78A698B8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64C3AC8-291D-AB8C-3F29-DD94EA30CD4B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1" name="Graphic 8" descr="An open book">
              <a:extLst>
                <a:ext uri="{FF2B5EF4-FFF2-40B4-BE49-F238E27FC236}">
                  <a16:creationId xmlns:a16="http://schemas.microsoft.com/office/drawing/2014/main" id="{648C80BC-B9A7-F380-C6EF-113A0B90ADE7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AF9655C-17F2-14F9-C9D7-1D84A3CC83E6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603FA6B-5EAA-F072-EC21-02AAC1EFDD95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2AADAF-8F0E-3103-239A-FB81E33E4C5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D38F9B-445D-2F57-5631-103D07E7F5A3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63D0FB6-CEA2-97D8-CBCB-D1E20929901D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FB881E-8C93-B28C-6AD0-33B32F4C58F4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65B85C-A881-6A5C-E2DD-1EAE92A51C97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D725470-D633-C4A1-D5D8-DCFD0949024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A9D68E8-0AC5-DF24-5EB8-BB6D9C2DED58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B5FEBD-A358-B8B4-C670-DCCDBDE36E54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A5725AC-5B29-08A0-2C8A-0FFA5B6B893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8A9C59B-2A0D-9D5B-819E-8DC6C8043E6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4506232" y="1128558"/>
            <a:ext cx="353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Tinjauan</a:t>
            </a:r>
            <a:r>
              <a:rPr lang="en-US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Pustaka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FB62097-46B5-FBD4-CA9F-37ADBE850447}"/>
              </a:ext>
            </a:extLst>
          </p:cNvPr>
          <p:cNvCxnSpPr>
            <a:cxnSpLocks/>
          </p:cNvCxnSpPr>
          <p:nvPr/>
        </p:nvCxnSpPr>
        <p:spPr>
          <a:xfrm>
            <a:off x="6303675" y="2240119"/>
            <a:ext cx="0" cy="314931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732D6977-F1FF-8F70-4065-17373A31A3A7}"/>
              </a:ext>
            </a:extLst>
          </p:cNvPr>
          <p:cNvSpPr/>
          <p:nvPr/>
        </p:nvSpPr>
        <p:spPr>
          <a:xfrm flipV="1">
            <a:off x="2669849" y="5634767"/>
            <a:ext cx="896184" cy="431074"/>
          </a:xfrm>
          <a:custGeom>
            <a:avLst/>
            <a:gdLst>
              <a:gd name="connsiteX0" fmla="*/ 448092 w 896184"/>
              <a:gd name="connsiteY0" fmla="*/ 0 h 431074"/>
              <a:gd name="connsiteX1" fmla="*/ 888950 w 896184"/>
              <a:gd name="connsiteY1" fmla="*/ 359310 h 431074"/>
              <a:gd name="connsiteX2" fmla="*/ 896184 w 896184"/>
              <a:gd name="connsiteY2" fmla="*/ 431074 h 431074"/>
              <a:gd name="connsiteX3" fmla="*/ 0 w 896184"/>
              <a:gd name="connsiteY3" fmla="*/ 431074 h 431074"/>
              <a:gd name="connsiteX4" fmla="*/ 7235 w 896184"/>
              <a:gd name="connsiteY4" fmla="*/ 359310 h 431074"/>
              <a:gd name="connsiteX5" fmla="*/ 448092 w 896184"/>
              <a:gd name="connsiteY5" fmla="*/ 0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184" h="431074">
                <a:moveTo>
                  <a:pt x="448092" y="0"/>
                </a:moveTo>
                <a:cubicBezTo>
                  <a:pt x="665554" y="0"/>
                  <a:pt x="846989" y="154252"/>
                  <a:pt x="888950" y="359310"/>
                </a:cubicBezTo>
                <a:lnTo>
                  <a:pt x="896184" y="431074"/>
                </a:lnTo>
                <a:lnTo>
                  <a:pt x="0" y="431074"/>
                </a:lnTo>
                <a:lnTo>
                  <a:pt x="7235" y="359310"/>
                </a:lnTo>
                <a:cubicBezTo>
                  <a:pt x="49195" y="154252"/>
                  <a:pt x="230630" y="0"/>
                  <a:pt x="448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6E28E782-320F-F0BA-C33C-1F2CDD884F18}"/>
              </a:ext>
            </a:extLst>
          </p:cNvPr>
          <p:cNvSpPr/>
          <p:nvPr/>
        </p:nvSpPr>
        <p:spPr>
          <a:xfrm flipV="1">
            <a:off x="5656852" y="5634767"/>
            <a:ext cx="896184" cy="431074"/>
          </a:xfrm>
          <a:custGeom>
            <a:avLst/>
            <a:gdLst>
              <a:gd name="connsiteX0" fmla="*/ 448092 w 896184"/>
              <a:gd name="connsiteY0" fmla="*/ 0 h 431074"/>
              <a:gd name="connsiteX1" fmla="*/ 888950 w 896184"/>
              <a:gd name="connsiteY1" fmla="*/ 359310 h 431074"/>
              <a:gd name="connsiteX2" fmla="*/ 896184 w 896184"/>
              <a:gd name="connsiteY2" fmla="*/ 431074 h 431074"/>
              <a:gd name="connsiteX3" fmla="*/ 0 w 896184"/>
              <a:gd name="connsiteY3" fmla="*/ 431074 h 431074"/>
              <a:gd name="connsiteX4" fmla="*/ 7235 w 896184"/>
              <a:gd name="connsiteY4" fmla="*/ 359310 h 431074"/>
              <a:gd name="connsiteX5" fmla="*/ 448092 w 896184"/>
              <a:gd name="connsiteY5" fmla="*/ 0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184" h="431074">
                <a:moveTo>
                  <a:pt x="448092" y="0"/>
                </a:moveTo>
                <a:cubicBezTo>
                  <a:pt x="665554" y="0"/>
                  <a:pt x="846989" y="154252"/>
                  <a:pt x="888950" y="359310"/>
                </a:cubicBezTo>
                <a:lnTo>
                  <a:pt x="896184" y="431074"/>
                </a:lnTo>
                <a:lnTo>
                  <a:pt x="0" y="431074"/>
                </a:lnTo>
                <a:lnTo>
                  <a:pt x="7235" y="359310"/>
                </a:lnTo>
                <a:cubicBezTo>
                  <a:pt x="49195" y="154252"/>
                  <a:pt x="230630" y="0"/>
                  <a:pt x="448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A68606CC-C73C-9B8C-13AF-9A33685D6CC8}"/>
              </a:ext>
            </a:extLst>
          </p:cNvPr>
          <p:cNvSpPr/>
          <p:nvPr/>
        </p:nvSpPr>
        <p:spPr>
          <a:xfrm flipV="1">
            <a:off x="8752007" y="5634767"/>
            <a:ext cx="896184" cy="431074"/>
          </a:xfrm>
          <a:custGeom>
            <a:avLst/>
            <a:gdLst>
              <a:gd name="connsiteX0" fmla="*/ 448092 w 896184"/>
              <a:gd name="connsiteY0" fmla="*/ 0 h 431074"/>
              <a:gd name="connsiteX1" fmla="*/ 888950 w 896184"/>
              <a:gd name="connsiteY1" fmla="*/ 359310 h 431074"/>
              <a:gd name="connsiteX2" fmla="*/ 896184 w 896184"/>
              <a:gd name="connsiteY2" fmla="*/ 431074 h 431074"/>
              <a:gd name="connsiteX3" fmla="*/ 0 w 896184"/>
              <a:gd name="connsiteY3" fmla="*/ 431074 h 431074"/>
              <a:gd name="connsiteX4" fmla="*/ 7235 w 896184"/>
              <a:gd name="connsiteY4" fmla="*/ 359310 h 431074"/>
              <a:gd name="connsiteX5" fmla="*/ 448092 w 896184"/>
              <a:gd name="connsiteY5" fmla="*/ 0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184" h="431074">
                <a:moveTo>
                  <a:pt x="448092" y="0"/>
                </a:moveTo>
                <a:cubicBezTo>
                  <a:pt x="665554" y="0"/>
                  <a:pt x="846989" y="154252"/>
                  <a:pt x="888950" y="359310"/>
                </a:cubicBezTo>
                <a:lnTo>
                  <a:pt x="896184" y="431074"/>
                </a:lnTo>
                <a:lnTo>
                  <a:pt x="0" y="431074"/>
                </a:lnTo>
                <a:lnTo>
                  <a:pt x="7235" y="359310"/>
                </a:lnTo>
                <a:cubicBezTo>
                  <a:pt x="49195" y="154252"/>
                  <a:pt x="230630" y="0"/>
                  <a:pt x="448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EB1C5B-7237-21C3-62CB-CB876BF51018}"/>
              </a:ext>
            </a:extLst>
          </p:cNvPr>
          <p:cNvGrpSpPr/>
          <p:nvPr/>
        </p:nvGrpSpPr>
        <p:grpSpPr>
          <a:xfrm>
            <a:off x="10718995" y="3979712"/>
            <a:ext cx="1674576" cy="3110441"/>
            <a:chOff x="5238750" y="1924050"/>
            <a:chExt cx="1674576" cy="3110441"/>
          </a:xfrm>
        </p:grpSpPr>
        <p:grpSp>
          <p:nvGrpSpPr>
            <p:cNvPr id="257" name="Graphic 54" descr="A mug filled with office supplies">
              <a:extLst>
                <a:ext uri="{FF2B5EF4-FFF2-40B4-BE49-F238E27FC236}">
                  <a16:creationId xmlns:a16="http://schemas.microsoft.com/office/drawing/2014/main" id="{0209730A-463D-BA4C-63D2-C9A5B3B6CDA9}"/>
                </a:ext>
              </a:extLst>
            </p:cNvPr>
            <p:cNvGrpSpPr/>
            <p:nvPr/>
          </p:nvGrpSpPr>
          <p:grpSpPr>
            <a:xfrm>
              <a:off x="5609729" y="1924050"/>
              <a:ext cx="143379" cy="2484129"/>
              <a:chOff x="5609729" y="1924050"/>
              <a:chExt cx="143379" cy="2484129"/>
            </a:xfrm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5D60B0C-D0A0-5060-CA55-B15B8AF01549}"/>
                  </a:ext>
                </a:extLst>
              </p:cNvPr>
              <p:cNvSpPr/>
              <p:nvPr/>
            </p:nvSpPr>
            <p:spPr>
              <a:xfrm>
                <a:off x="5609729" y="2178929"/>
                <a:ext cx="143370" cy="1960635"/>
              </a:xfrm>
              <a:custGeom>
                <a:avLst/>
                <a:gdLst>
                  <a:gd name="connsiteX0" fmla="*/ 143370 w 143370"/>
                  <a:gd name="connsiteY0" fmla="*/ 1927355 h 1960635"/>
                  <a:gd name="connsiteX1" fmla="*/ 71618 w 143370"/>
                  <a:gd name="connsiteY1" fmla="*/ 1960636 h 1960635"/>
                  <a:gd name="connsiteX2" fmla="*/ 0 w 143370"/>
                  <a:gd name="connsiteY2" fmla="*/ 1927355 h 1960635"/>
                  <a:gd name="connsiteX3" fmla="*/ 0 w 143370"/>
                  <a:gd name="connsiteY3" fmla="*/ 95 h 1960635"/>
                  <a:gd name="connsiteX4" fmla="*/ 95 w 143370"/>
                  <a:gd name="connsiteY4" fmla="*/ 0 h 1960635"/>
                  <a:gd name="connsiteX5" fmla="*/ 143275 w 143370"/>
                  <a:gd name="connsiteY5" fmla="*/ 0 h 1960635"/>
                  <a:gd name="connsiteX6" fmla="*/ 143370 w 143370"/>
                  <a:gd name="connsiteY6" fmla="*/ 95 h 1960635"/>
                  <a:gd name="connsiteX7" fmla="*/ 143370 w 143370"/>
                  <a:gd name="connsiteY7" fmla="*/ 1927355 h 196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370" h="1960635">
                    <a:moveTo>
                      <a:pt x="143370" y="1927355"/>
                    </a:moveTo>
                    <a:cubicBezTo>
                      <a:pt x="143370" y="1927355"/>
                      <a:pt x="118605" y="1960636"/>
                      <a:pt x="71618" y="1960636"/>
                    </a:cubicBezTo>
                    <a:cubicBezTo>
                      <a:pt x="24632" y="1960636"/>
                      <a:pt x="0" y="1927355"/>
                      <a:pt x="0" y="1927355"/>
                    </a:cubicBezTo>
                    <a:lnTo>
                      <a:pt x="0" y="95"/>
                    </a:lnTo>
                    <a:cubicBezTo>
                      <a:pt x="0" y="38"/>
                      <a:pt x="38" y="0"/>
                      <a:pt x="95" y="0"/>
                    </a:cubicBezTo>
                    <a:lnTo>
                      <a:pt x="143275" y="0"/>
                    </a:lnTo>
                    <a:cubicBezTo>
                      <a:pt x="143332" y="0"/>
                      <a:pt x="143370" y="38"/>
                      <a:pt x="143370" y="95"/>
                    </a:cubicBezTo>
                    <a:lnTo>
                      <a:pt x="143370" y="1927355"/>
                    </a:ln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2B1EE35-B4EE-9B43-6C8F-C9BB8AFDE0E4}"/>
                  </a:ext>
                </a:extLst>
              </p:cNvPr>
              <p:cNvSpPr/>
              <p:nvPr/>
            </p:nvSpPr>
            <p:spPr>
              <a:xfrm>
                <a:off x="5625655" y="4288869"/>
                <a:ext cx="111509" cy="119310"/>
              </a:xfrm>
              <a:custGeom>
                <a:avLst/>
                <a:gdLst>
                  <a:gd name="connsiteX0" fmla="*/ 0 w 111509"/>
                  <a:gd name="connsiteY0" fmla="*/ 0 h 119310"/>
                  <a:gd name="connsiteX1" fmla="*/ 111509 w 111509"/>
                  <a:gd name="connsiteY1" fmla="*/ 0 h 119310"/>
                  <a:gd name="connsiteX2" fmla="*/ 111509 w 111509"/>
                  <a:gd name="connsiteY2" fmla="*/ 119310 h 119310"/>
                  <a:gd name="connsiteX3" fmla="*/ 0 w 111509"/>
                  <a:gd name="connsiteY3" fmla="*/ 119310 h 1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509" h="119310">
                    <a:moveTo>
                      <a:pt x="0" y="0"/>
                    </a:moveTo>
                    <a:lnTo>
                      <a:pt x="111509" y="0"/>
                    </a:lnTo>
                    <a:lnTo>
                      <a:pt x="111509" y="119310"/>
                    </a:lnTo>
                    <a:lnTo>
                      <a:pt x="0" y="11931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FCFA4144-353D-E7C1-8173-D2F73AAABB06}"/>
                  </a:ext>
                </a:extLst>
              </p:cNvPr>
              <p:cNvSpPr/>
              <p:nvPr/>
            </p:nvSpPr>
            <p:spPr>
              <a:xfrm>
                <a:off x="5609729" y="4106198"/>
                <a:ext cx="143370" cy="230400"/>
              </a:xfrm>
              <a:custGeom>
                <a:avLst/>
                <a:gdLst>
                  <a:gd name="connsiteX0" fmla="*/ 0 w 143370"/>
                  <a:gd name="connsiteY0" fmla="*/ 0 h 230400"/>
                  <a:gd name="connsiteX1" fmla="*/ 143370 w 143370"/>
                  <a:gd name="connsiteY1" fmla="*/ 0 h 230400"/>
                  <a:gd name="connsiteX2" fmla="*/ 143370 w 143370"/>
                  <a:gd name="connsiteY2" fmla="*/ 230400 h 230400"/>
                  <a:gd name="connsiteX3" fmla="*/ 0 w 143370"/>
                  <a:gd name="connsiteY3" fmla="*/ 230400 h 2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0" h="230400">
                    <a:moveTo>
                      <a:pt x="0" y="0"/>
                    </a:moveTo>
                    <a:lnTo>
                      <a:pt x="143370" y="0"/>
                    </a:lnTo>
                    <a:lnTo>
                      <a:pt x="143370" y="230400"/>
                    </a:lnTo>
                    <a:lnTo>
                      <a:pt x="0" y="23040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338" name="Graphic 54" descr="A mug filled with office supplies">
                <a:extLst>
                  <a:ext uri="{FF2B5EF4-FFF2-40B4-BE49-F238E27FC236}">
                    <a16:creationId xmlns:a16="http://schemas.microsoft.com/office/drawing/2014/main" id="{C3C02BBC-0451-ACCE-B5B6-822EB01C493F}"/>
                  </a:ext>
                </a:extLst>
              </p:cNvPr>
              <p:cNvGrpSpPr/>
              <p:nvPr/>
            </p:nvGrpSpPr>
            <p:grpSpPr>
              <a:xfrm>
                <a:off x="5609739" y="1924050"/>
                <a:ext cx="143370" cy="290722"/>
                <a:chOff x="5609739" y="1924050"/>
                <a:chExt cx="143370" cy="290722"/>
              </a:xfrm>
            </p:grpSpPr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7F44C443-2A56-1E09-9F24-7BF43A3E7E95}"/>
                    </a:ext>
                  </a:extLst>
                </p:cNvPr>
                <p:cNvSpPr/>
                <p:nvPr/>
              </p:nvSpPr>
              <p:spPr>
                <a:xfrm>
                  <a:off x="5661250" y="1924050"/>
                  <a:ext cx="40319" cy="86039"/>
                </a:xfrm>
                <a:custGeom>
                  <a:avLst/>
                  <a:gdLst>
                    <a:gd name="connsiteX0" fmla="*/ 20164 w 40319"/>
                    <a:gd name="connsiteY0" fmla="*/ 0 h 86039"/>
                    <a:gd name="connsiteX1" fmla="*/ 0 w 40319"/>
                    <a:gd name="connsiteY1" fmla="*/ 71685 h 86039"/>
                    <a:gd name="connsiteX2" fmla="*/ 20088 w 40319"/>
                    <a:gd name="connsiteY2" fmla="*/ 86039 h 86039"/>
                    <a:gd name="connsiteX3" fmla="*/ 40319 w 40319"/>
                    <a:gd name="connsiteY3" fmla="*/ 71685 h 86039"/>
                    <a:gd name="connsiteX4" fmla="*/ 20164 w 40319"/>
                    <a:gd name="connsiteY4" fmla="*/ 0 h 8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9" h="86039">
                      <a:moveTo>
                        <a:pt x="20164" y="0"/>
                      </a:moveTo>
                      <a:lnTo>
                        <a:pt x="0" y="71685"/>
                      </a:lnTo>
                      <a:cubicBezTo>
                        <a:pt x="0" y="71685"/>
                        <a:pt x="4220" y="86039"/>
                        <a:pt x="20088" y="86039"/>
                      </a:cubicBezTo>
                      <a:cubicBezTo>
                        <a:pt x="35966" y="86039"/>
                        <a:pt x="40319" y="71685"/>
                        <a:pt x="40319" y="71685"/>
                      </a:cubicBezTo>
                      <a:lnTo>
                        <a:pt x="2016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390374-ABDF-BD7F-DCAD-EF0509540139}"/>
                    </a:ext>
                  </a:extLst>
                </p:cNvPr>
                <p:cNvSpPr/>
                <p:nvPr/>
              </p:nvSpPr>
              <p:spPr>
                <a:xfrm>
                  <a:off x="5609739" y="1995735"/>
                  <a:ext cx="143370" cy="219036"/>
                </a:xfrm>
                <a:custGeom>
                  <a:avLst/>
                  <a:gdLst>
                    <a:gd name="connsiteX0" fmla="*/ 91840 w 143370"/>
                    <a:gd name="connsiteY0" fmla="*/ 0 h 219036"/>
                    <a:gd name="connsiteX1" fmla="*/ 51521 w 143370"/>
                    <a:gd name="connsiteY1" fmla="*/ 0 h 219036"/>
                    <a:gd name="connsiteX2" fmla="*/ 0 w 143370"/>
                    <a:gd name="connsiteY2" fmla="*/ 183194 h 219036"/>
                    <a:gd name="connsiteX3" fmla="*/ 35843 w 143370"/>
                    <a:gd name="connsiteY3" fmla="*/ 219037 h 219036"/>
                    <a:gd name="connsiteX4" fmla="*/ 71647 w 143370"/>
                    <a:gd name="connsiteY4" fmla="*/ 184861 h 219036"/>
                    <a:gd name="connsiteX5" fmla="*/ 71723 w 143370"/>
                    <a:gd name="connsiteY5" fmla="*/ 184861 h 219036"/>
                    <a:gd name="connsiteX6" fmla="*/ 107528 w 143370"/>
                    <a:gd name="connsiteY6" fmla="*/ 219037 h 219036"/>
                    <a:gd name="connsiteX7" fmla="*/ 143370 w 143370"/>
                    <a:gd name="connsiteY7" fmla="*/ 183194 h 219036"/>
                    <a:gd name="connsiteX8" fmla="*/ 91840 w 143370"/>
                    <a:gd name="connsiteY8" fmla="*/ 0 h 21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70" h="219036">
                      <a:moveTo>
                        <a:pt x="91840" y="0"/>
                      </a:moveTo>
                      <a:lnTo>
                        <a:pt x="51521" y="0"/>
                      </a:lnTo>
                      <a:lnTo>
                        <a:pt x="0" y="183194"/>
                      </a:lnTo>
                      <a:cubicBezTo>
                        <a:pt x="0" y="202987"/>
                        <a:pt x="16050" y="219037"/>
                        <a:pt x="35843" y="219037"/>
                      </a:cubicBezTo>
                      <a:cubicBezTo>
                        <a:pt x="55083" y="219037"/>
                        <a:pt x="70780" y="203883"/>
                        <a:pt x="71647" y="184861"/>
                      </a:cubicBezTo>
                      <a:cubicBezTo>
                        <a:pt x="71685" y="183956"/>
                        <a:pt x="71685" y="183956"/>
                        <a:pt x="71723" y="184861"/>
                      </a:cubicBezTo>
                      <a:cubicBezTo>
                        <a:pt x="72590" y="203883"/>
                        <a:pt x="88287" y="219037"/>
                        <a:pt x="107528" y="219037"/>
                      </a:cubicBezTo>
                      <a:cubicBezTo>
                        <a:pt x="127321" y="219037"/>
                        <a:pt x="143370" y="202987"/>
                        <a:pt x="143370" y="183194"/>
                      </a:cubicBezTo>
                      <a:lnTo>
                        <a:pt x="9184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258" name="Graphic 54" descr="A mug filled with office supplies">
              <a:extLst>
                <a:ext uri="{FF2B5EF4-FFF2-40B4-BE49-F238E27FC236}">
                  <a16:creationId xmlns:a16="http://schemas.microsoft.com/office/drawing/2014/main" id="{88B983F2-7406-23C2-B899-61FF70710505}"/>
                </a:ext>
              </a:extLst>
            </p:cNvPr>
            <p:cNvGrpSpPr/>
            <p:nvPr/>
          </p:nvGrpSpPr>
          <p:grpSpPr>
            <a:xfrm>
              <a:off x="5637075" y="2065277"/>
              <a:ext cx="1163707" cy="2604354"/>
              <a:chOff x="5637075" y="2065277"/>
              <a:chExt cx="1163707" cy="2604354"/>
            </a:xfrm>
          </p:grpSpPr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F684A40D-5B4B-0342-3438-EFD319C404A6}"/>
                  </a:ext>
                </a:extLst>
              </p:cNvPr>
              <p:cNvSpPr/>
              <p:nvPr/>
            </p:nvSpPr>
            <p:spPr>
              <a:xfrm>
                <a:off x="5637075" y="2065277"/>
                <a:ext cx="1163707" cy="2604354"/>
              </a:xfrm>
              <a:custGeom>
                <a:avLst/>
                <a:gdLst>
                  <a:gd name="connsiteX0" fmla="*/ 669617 w 1163707"/>
                  <a:gd name="connsiteY0" fmla="*/ 0 h 2604354"/>
                  <a:gd name="connsiteX1" fmla="*/ 0 w 1163707"/>
                  <a:gd name="connsiteY1" fmla="*/ 2470433 h 2604354"/>
                  <a:gd name="connsiteX2" fmla="*/ 494081 w 1163707"/>
                  <a:gd name="connsiteY2" fmla="*/ 2604354 h 2604354"/>
                  <a:gd name="connsiteX3" fmla="*/ 1163708 w 1163707"/>
                  <a:gd name="connsiteY3" fmla="*/ 133921 h 2604354"/>
                  <a:gd name="connsiteX4" fmla="*/ 669617 w 1163707"/>
                  <a:gd name="connsiteY4" fmla="*/ 0 h 2604354"/>
                  <a:gd name="connsiteX5" fmla="*/ 865984 w 1163707"/>
                  <a:gd name="connsiteY5" fmla="*/ 229743 h 2604354"/>
                  <a:gd name="connsiteX6" fmla="*/ 832971 w 1163707"/>
                  <a:gd name="connsiteY6" fmla="*/ 172174 h 2604354"/>
                  <a:gd name="connsiteX7" fmla="*/ 890540 w 1163707"/>
                  <a:gd name="connsiteY7" fmla="*/ 139160 h 2604354"/>
                  <a:gd name="connsiteX8" fmla="*/ 923554 w 1163707"/>
                  <a:gd name="connsiteY8" fmla="*/ 196729 h 2604354"/>
                  <a:gd name="connsiteX9" fmla="*/ 865984 w 1163707"/>
                  <a:gd name="connsiteY9" fmla="*/ 229743 h 260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07" h="2604354">
                    <a:moveTo>
                      <a:pt x="669617" y="0"/>
                    </a:moveTo>
                    <a:lnTo>
                      <a:pt x="0" y="2470433"/>
                    </a:lnTo>
                    <a:lnTo>
                      <a:pt x="494081" y="2604354"/>
                    </a:lnTo>
                    <a:lnTo>
                      <a:pt x="1163708" y="133921"/>
                    </a:lnTo>
                    <a:lnTo>
                      <a:pt x="669617" y="0"/>
                    </a:lnTo>
                    <a:close/>
                    <a:moveTo>
                      <a:pt x="865984" y="229743"/>
                    </a:moveTo>
                    <a:cubicBezTo>
                      <a:pt x="840972" y="222961"/>
                      <a:pt x="826189" y="197187"/>
                      <a:pt x="832971" y="172174"/>
                    </a:cubicBezTo>
                    <a:cubicBezTo>
                      <a:pt x="839753" y="147161"/>
                      <a:pt x="865527" y="132378"/>
                      <a:pt x="890540" y="139160"/>
                    </a:cubicBezTo>
                    <a:cubicBezTo>
                      <a:pt x="915553" y="145942"/>
                      <a:pt x="930335" y="171717"/>
                      <a:pt x="923554" y="196729"/>
                    </a:cubicBezTo>
                    <a:cubicBezTo>
                      <a:pt x="916772" y="221742"/>
                      <a:pt x="890997" y="236525"/>
                      <a:pt x="865984" y="229743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75" name="Graphic 54" descr="A mug filled with office supplies">
                <a:extLst>
                  <a:ext uri="{FF2B5EF4-FFF2-40B4-BE49-F238E27FC236}">
                    <a16:creationId xmlns:a16="http://schemas.microsoft.com/office/drawing/2014/main" id="{8FCA2006-F220-CF69-5247-ABA3E30F89C2}"/>
                  </a:ext>
                </a:extLst>
              </p:cNvPr>
              <p:cNvGrpSpPr/>
              <p:nvPr/>
            </p:nvGrpSpPr>
            <p:grpSpPr>
              <a:xfrm>
                <a:off x="6042991" y="2215349"/>
                <a:ext cx="748007" cy="2417350"/>
                <a:chOff x="6042991" y="2215349"/>
                <a:chExt cx="748007" cy="2417350"/>
              </a:xfrm>
              <a:solidFill>
                <a:srgbClr val="D2D2D2"/>
              </a:solidFill>
            </p:grpSpPr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A4932E79-A610-5E5E-38F3-1ABDD354BC6C}"/>
                    </a:ext>
                  </a:extLst>
                </p:cNvPr>
                <p:cNvSpPr/>
                <p:nvPr/>
              </p:nvSpPr>
              <p:spPr>
                <a:xfrm rot="-4490120">
                  <a:off x="6747931" y="219159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455A37FB-482D-01D6-44A8-7A5AFABA5F93}"/>
                    </a:ext>
                  </a:extLst>
                </p:cNvPr>
                <p:cNvSpPr/>
                <p:nvPr/>
              </p:nvSpPr>
              <p:spPr>
                <a:xfrm rot="-4490120">
                  <a:off x="6736770" y="223277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14380A98-8DDF-4DC1-FAA7-F2C73606292B}"/>
                    </a:ext>
                  </a:extLst>
                </p:cNvPr>
                <p:cNvSpPr/>
                <p:nvPr/>
              </p:nvSpPr>
              <p:spPr>
                <a:xfrm rot="-4490120">
                  <a:off x="6725616" y="227394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C9B928E1-C34E-E342-43A0-0B0EE0A853EB}"/>
                    </a:ext>
                  </a:extLst>
                </p:cNvPr>
                <p:cNvSpPr/>
                <p:nvPr/>
              </p:nvSpPr>
              <p:spPr>
                <a:xfrm rot="-4490120">
                  <a:off x="6685629" y="227744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4DE51BC-9325-80F4-FDBE-4FAD02571E7F}"/>
                    </a:ext>
                  </a:extLst>
                </p:cNvPr>
                <p:cNvSpPr/>
                <p:nvPr/>
              </p:nvSpPr>
              <p:spPr>
                <a:xfrm rot="-4490120">
                  <a:off x="6703292" y="235628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C31E5D53-76F6-5811-1113-4E2AABCF2985}"/>
                    </a:ext>
                  </a:extLst>
                </p:cNvPr>
                <p:cNvSpPr/>
                <p:nvPr/>
              </p:nvSpPr>
              <p:spPr>
                <a:xfrm rot="-4490120">
                  <a:off x="6692136" y="239746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C24F193E-76E0-39A5-D0F5-523270FD64DB}"/>
                    </a:ext>
                  </a:extLst>
                </p:cNvPr>
                <p:cNvSpPr/>
                <p:nvPr/>
              </p:nvSpPr>
              <p:spPr>
                <a:xfrm rot="-4490120">
                  <a:off x="6680976" y="243863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7D5B8766-F029-47EC-5D08-C5B775720DAF}"/>
                    </a:ext>
                  </a:extLst>
                </p:cNvPr>
                <p:cNvSpPr/>
                <p:nvPr/>
              </p:nvSpPr>
              <p:spPr>
                <a:xfrm rot="-4490120">
                  <a:off x="6640993" y="244213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55987449-B62C-3E68-E0A2-54B5CD7A1651}"/>
                    </a:ext>
                  </a:extLst>
                </p:cNvPr>
                <p:cNvSpPr/>
                <p:nvPr/>
              </p:nvSpPr>
              <p:spPr>
                <a:xfrm rot="-4490120">
                  <a:off x="6658658" y="252098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6402607C-DF8D-0BCF-50DD-5733C124C4DB}"/>
                    </a:ext>
                  </a:extLst>
                </p:cNvPr>
                <p:cNvSpPr/>
                <p:nvPr/>
              </p:nvSpPr>
              <p:spPr>
                <a:xfrm rot="-4490120">
                  <a:off x="6647498" y="256216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DB2116D0-943E-7B2E-138C-34F1A7153933}"/>
                    </a:ext>
                  </a:extLst>
                </p:cNvPr>
                <p:cNvSpPr/>
                <p:nvPr/>
              </p:nvSpPr>
              <p:spPr>
                <a:xfrm rot="-4490120">
                  <a:off x="6636334" y="26033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C94DB9DA-8B9B-EB5E-005E-D38F83CB3FBB}"/>
                    </a:ext>
                  </a:extLst>
                </p:cNvPr>
                <p:cNvSpPr/>
                <p:nvPr/>
              </p:nvSpPr>
              <p:spPr>
                <a:xfrm rot="-4490120">
                  <a:off x="6596361" y="260682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1B4FD917-DA63-4EFB-6D31-1353EA67D10C}"/>
                    </a:ext>
                  </a:extLst>
                </p:cNvPr>
                <p:cNvSpPr/>
                <p:nvPr/>
              </p:nvSpPr>
              <p:spPr>
                <a:xfrm rot="-4490120">
                  <a:off x="6614020" y="268568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F9D44C7F-A840-1C62-707C-01333ED9AA08}"/>
                    </a:ext>
                  </a:extLst>
                </p:cNvPr>
                <p:cNvSpPr/>
                <p:nvPr/>
              </p:nvSpPr>
              <p:spPr>
                <a:xfrm rot="-4490120">
                  <a:off x="6602864" y="272685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171149F6-87B5-5770-0FBD-2E9CA6950317}"/>
                    </a:ext>
                  </a:extLst>
                </p:cNvPr>
                <p:cNvSpPr/>
                <p:nvPr/>
              </p:nvSpPr>
              <p:spPr>
                <a:xfrm rot="-4490120">
                  <a:off x="6591707" y="276802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05829433-BF2F-CC9D-4136-0C1596746EE2}"/>
                    </a:ext>
                  </a:extLst>
                </p:cNvPr>
                <p:cNvSpPr/>
                <p:nvPr/>
              </p:nvSpPr>
              <p:spPr>
                <a:xfrm rot="-4490120">
                  <a:off x="6551722" y="277152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FEA887FE-C889-949C-70F9-C2762E8F9637}"/>
                    </a:ext>
                  </a:extLst>
                </p:cNvPr>
                <p:cNvSpPr/>
                <p:nvPr/>
              </p:nvSpPr>
              <p:spPr>
                <a:xfrm rot="-4490120">
                  <a:off x="6569387" y="285037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31BED131-F2B5-D1D7-15E9-B9051A2A0728}"/>
                    </a:ext>
                  </a:extLst>
                </p:cNvPr>
                <p:cNvSpPr/>
                <p:nvPr/>
              </p:nvSpPr>
              <p:spPr>
                <a:xfrm rot="-4490120">
                  <a:off x="6558229" y="289153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9120C1BB-5D8D-4E7B-8A8F-20ED69042938}"/>
                    </a:ext>
                  </a:extLst>
                </p:cNvPr>
                <p:cNvSpPr/>
                <p:nvPr/>
              </p:nvSpPr>
              <p:spPr>
                <a:xfrm rot="-4490120">
                  <a:off x="6547064" y="293271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041EA6FA-1593-F53D-71EB-AF0A7A630B0E}"/>
                    </a:ext>
                  </a:extLst>
                </p:cNvPr>
                <p:cNvSpPr/>
                <p:nvPr/>
              </p:nvSpPr>
              <p:spPr>
                <a:xfrm rot="-4490120">
                  <a:off x="6507080" y="2936219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5D57CAE7-E744-486D-4B86-3F90D9ED3CD2}"/>
                    </a:ext>
                  </a:extLst>
                </p:cNvPr>
                <p:cNvSpPr/>
                <p:nvPr/>
              </p:nvSpPr>
              <p:spPr>
                <a:xfrm rot="-4490120">
                  <a:off x="6524748" y="301506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876D8ED8-183F-119D-17C3-DF917F7E673A}"/>
                    </a:ext>
                  </a:extLst>
                </p:cNvPr>
                <p:cNvSpPr/>
                <p:nvPr/>
              </p:nvSpPr>
              <p:spPr>
                <a:xfrm rot="-4490120">
                  <a:off x="6513587" y="30562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2144EE65-8B56-D9D4-A577-E12E826B9DDD}"/>
                    </a:ext>
                  </a:extLst>
                </p:cNvPr>
                <p:cNvSpPr/>
                <p:nvPr/>
              </p:nvSpPr>
              <p:spPr>
                <a:xfrm rot="-4490120">
                  <a:off x="6502426" y="309741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1ADC5134-02D8-D2C9-9859-E5BB132766E1}"/>
                    </a:ext>
                  </a:extLst>
                </p:cNvPr>
                <p:cNvSpPr/>
                <p:nvPr/>
              </p:nvSpPr>
              <p:spPr>
                <a:xfrm rot="-4490120">
                  <a:off x="6462450" y="3100920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F4763143-7187-1242-51E5-BD5DA4138693}"/>
                    </a:ext>
                  </a:extLst>
                </p:cNvPr>
                <p:cNvSpPr/>
                <p:nvPr/>
              </p:nvSpPr>
              <p:spPr>
                <a:xfrm rot="-4490120">
                  <a:off x="6480109" y="317975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E2AB1082-7158-EED5-FB26-3F53654D50DB}"/>
                    </a:ext>
                  </a:extLst>
                </p:cNvPr>
                <p:cNvSpPr/>
                <p:nvPr/>
              </p:nvSpPr>
              <p:spPr>
                <a:xfrm rot="-4490120">
                  <a:off x="6468948" y="322093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1BCD6DCD-FA00-0A06-4EF3-8E27B465357C}"/>
                    </a:ext>
                  </a:extLst>
                </p:cNvPr>
                <p:cNvSpPr/>
                <p:nvPr/>
              </p:nvSpPr>
              <p:spPr>
                <a:xfrm rot="-4490120">
                  <a:off x="6457793" y="326211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82E20B74-C894-4259-D576-0584DBE3DC9F}"/>
                    </a:ext>
                  </a:extLst>
                </p:cNvPr>
                <p:cNvSpPr/>
                <p:nvPr/>
              </p:nvSpPr>
              <p:spPr>
                <a:xfrm rot="-4490120">
                  <a:off x="6417742" y="326551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BF06D599-91F3-05EE-4BE0-F3D2E18F3638}"/>
                    </a:ext>
                  </a:extLst>
                </p:cNvPr>
                <p:cNvSpPr/>
                <p:nvPr/>
              </p:nvSpPr>
              <p:spPr>
                <a:xfrm rot="-4490120">
                  <a:off x="6435471" y="334445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AEF1E9ED-0F0F-5AED-BE78-3D24DFE65FF8}"/>
                    </a:ext>
                  </a:extLst>
                </p:cNvPr>
                <p:cNvSpPr/>
                <p:nvPr/>
              </p:nvSpPr>
              <p:spPr>
                <a:xfrm rot="-4490120">
                  <a:off x="6424316" y="33856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10F10A19-1047-47AD-9053-EF45D0FEB200}"/>
                    </a:ext>
                  </a:extLst>
                </p:cNvPr>
                <p:cNvSpPr/>
                <p:nvPr/>
              </p:nvSpPr>
              <p:spPr>
                <a:xfrm rot="-4490120">
                  <a:off x="6413155" y="34268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BCFA6284-CB95-F000-1E84-6F5E422FC9A1}"/>
                    </a:ext>
                  </a:extLst>
                </p:cNvPr>
                <p:cNvSpPr/>
                <p:nvPr/>
              </p:nvSpPr>
              <p:spPr>
                <a:xfrm rot="-4490120">
                  <a:off x="6373173" y="3430296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546AD395-7621-DB77-F556-EF4A92152D24}"/>
                    </a:ext>
                  </a:extLst>
                </p:cNvPr>
                <p:cNvSpPr/>
                <p:nvPr/>
              </p:nvSpPr>
              <p:spPr>
                <a:xfrm rot="-4490120">
                  <a:off x="6390838" y="350915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0C825B6-D764-C8D7-F09B-B5E3EEDA362F}"/>
                    </a:ext>
                  </a:extLst>
                </p:cNvPr>
                <p:cNvSpPr/>
                <p:nvPr/>
              </p:nvSpPr>
              <p:spPr>
                <a:xfrm rot="-4490120">
                  <a:off x="6379677" y="355033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2E198622-B625-0A80-B030-106BF1042DEA}"/>
                    </a:ext>
                  </a:extLst>
                </p:cNvPr>
                <p:cNvSpPr/>
                <p:nvPr/>
              </p:nvSpPr>
              <p:spPr>
                <a:xfrm rot="-4490120">
                  <a:off x="6368525" y="359149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A313CC5F-817D-A81F-62D6-77EA8098637C}"/>
                    </a:ext>
                  </a:extLst>
                </p:cNvPr>
                <p:cNvSpPr/>
                <p:nvPr/>
              </p:nvSpPr>
              <p:spPr>
                <a:xfrm rot="-4490120">
                  <a:off x="6328534" y="3594995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8D71E833-B0E8-A7AD-186A-4522B7C0A898}"/>
                    </a:ext>
                  </a:extLst>
                </p:cNvPr>
                <p:cNvSpPr/>
                <p:nvPr/>
              </p:nvSpPr>
              <p:spPr>
                <a:xfrm rot="-4490120">
                  <a:off x="6346200" y="367384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BA2A8047-1C1E-B920-F603-E29947693BC2}"/>
                    </a:ext>
                  </a:extLst>
                </p:cNvPr>
                <p:cNvSpPr/>
                <p:nvPr/>
              </p:nvSpPr>
              <p:spPr>
                <a:xfrm rot="-4490120">
                  <a:off x="6335047" y="371501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50B553F9-80E0-5C40-A352-956A913E9FCB}"/>
                    </a:ext>
                  </a:extLst>
                </p:cNvPr>
                <p:cNvSpPr/>
                <p:nvPr/>
              </p:nvSpPr>
              <p:spPr>
                <a:xfrm rot="-4490120">
                  <a:off x="6323886" y="375618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96C4063A-77F7-D859-E17B-AE4926469904}"/>
                    </a:ext>
                  </a:extLst>
                </p:cNvPr>
                <p:cNvSpPr/>
                <p:nvPr/>
              </p:nvSpPr>
              <p:spPr>
                <a:xfrm rot="-4490120">
                  <a:off x="6283902" y="375969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8212F2-8D5F-ED77-9833-3274858D38F4}"/>
                    </a:ext>
                  </a:extLst>
                </p:cNvPr>
                <p:cNvSpPr/>
                <p:nvPr/>
              </p:nvSpPr>
              <p:spPr>
                <a:xfrm rot="-4490120">
                  <a:off x="6301569" y="38385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98EDDD5F-339D-2DA2-1DED-3F81BF5EB378}"/>
                    </a:ext>
                  </a:extLst>
                </p:cNvPr>
                <p:cNvSpPr/>
                <p:nvPr/>
              </p:nvSpPr>
              <p:spPr>
                <a:xfrm rot="-4490120">
                  <a:off x="6290409" y="38797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23479A15-6757-7578-FF3B-E833AC2EE058}"/>
                    </a:ext>
                  </a:extLst>
                </p:cNvPr>
                <p:cNvSpPr/>
                <p:nvPr/>
              </p:nvSpPr>
              <p:spPr>
                <a:xfrm rot="-4490120">
                  <a:off x="6279244" y="39208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18B35C6E-FCA2-4BBC-050D-C18D182ABF55}"/>
                    </a:ext>
                  </a:extLst>
                </p:cNvPr>
                <p:cNvSpPr/>
                <p:nvPr/>
              </p:nvSpPr>
              <p:spPr>
                <a:xfrm rot="-4490120">
                  <a:off x="6239260" y="392439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827DB5E7-BACD-A121-0676-A19D42DA3641}"/>
                    </a:ext>
                  </a:extLst>
                </p:cNvPr>
                <p:cNvSpPr/>
                <p:nvPr/>
              </p:nvSpPr>
              <p:spPr>
                <a:xfrm rot="-4490120">
                  <a:off x="6256932" y="400323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8F999A78-68D1-329B-AFB5-98133E46FAF9}"/>
                    </a:ext>
                  </a:extLst>
                </p:cNvPr>
                <p:cNvSpPr/>
                <p:nvPr/>
              </p:nvSpPr>
              <p:spPr>
                <a:xfrm rot="-4490120">
                  <a:off x="6245769" y="404440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2B5F759-47C0-BAF1-2B86-546E3D2EEF77}"/>
                    </a:ext>
                  </a:extLst>
                </p:cNvPr>
                <p:cNvSpPr/>
                <p:nvPr/>
              </p:nvSpPr>
              <p:spPr>
                <a:xfrm rot="-4490120">
                  <a:off x="6234605" y="408558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93BD50CF-8967-6056-7EF5-21B7A1BAEEB3}"/>
                    </a:ext>
                  </a:extLst>
                </p:cNvPr>
                <p:cNvSpPr/>
                <p:nvPr/>
              </p:nvSpPr>
              <p:spPr>
                <a:xfrm rot="-4490120">
                  <a:off x="6194630" y="408908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10CC1F8F-3060-85EE-E673-2E7F6CA4347A}"/>
                    </a:ext>
                  </a:extLst>
                </p:cNvPr>
                <p:cNvSpPr/>
                <p:nvPr/>
              </p:nvSpPr>
              <p:spPr>
                <a:xfrm rot="-4490120">
                  <a:off x="6212299" y="416792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8AE67440-2F4D-F63F-A107-29FBB0F91250}"/>
                    </a:ext>
                  </a:extLst>
                </p:cNvPr>
                <p:cNvSpPr/>
                <p:nvPr/>
              </p:nvSpPr>
              <p:spPr>
                <a:xfrm rot="-4490120">
                  <a:off x="6201136" y="420910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1E79184D-C906-A410-0931-CD81509E37BD}"/>
                    </a:ext>
                  </a:extLst>
                </p:cNvPr>
                <p:cNvSpPr/>
                <p:nvPr/>
              </p:nvSpPr>
              <p:spPr>
                <a:xfrm rot="-4490120">
                  <a:off x="6189975" y="425027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35BA7A59-DB24-2466-307D-92C9FFFEBB44}"/>
                    </a:ext>
                  </a:extLst>
                </p:cNvPr>
                <p:cNvSpPr/>
                <p:nvPr/>
              </p:nvSpPr>
              <p:spPr>
                <a:xfrm rot="-4490120">
                  <a:off x="6149997" y="425377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C9042297-E35B-8D24-1166-D2AFEA056DA9}"/>
                    </a:ext>
                  </a:extLst>
                </p:cNvPr>
                <p:cNvSpPr/>
                <p:nvPr/>
              </p:nvSpPr>
              <p:spPr>
                <a:xfrm rot="-4490120">
                  <a:off x="6167657" y="433262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A4F67DEC-EA0F-BB13-586C-29540EB20A7A}"/>
                    </a:ext>
                  </a:extLst>
                </p:cNvPr>
                <p:cNvSpPr/>
                <p:nvPr/>
              </p:nvSpPr>
              <p:spPr>
                <a:xfrm rot="-4490120">
                  <a:off x="6156496" y="43737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03704BC6-6E69-0667-EF05-D0BDD91C64AD}"/>
                    </a:ext>
                  </a:extLst>
                </p:cNvPr>
                <p:cNvSpPr/>
                <p:nvPr/>
              </p:nvSpPr>
              <p:spPr>
                <a:xfrm rot="-4490120">
                  <a:off x="6145342" y="441496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0AF3F42-492A-94A9-9DC2-B5062F4074B3}"/>
                    </a:ext>
                  </a:extLst>
                </p:cNvPr>
                <p:cNvSpPr/>
                <p:nvPr/>
              </p:nvSpPr>
              <p:spPr>
                <a:xfrm rot="-4490120">
                  <a:off x="6105355" y="4418468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1123223F-C95F-8C7F-AAF5-597C64D778C2}"/>
                    </a:ext>
                  </a:extLst>
                </p:cNvPr>
                <p:cNvSpPr/>
                <p:nvPr/>
              </p:nvSpPr>
              <p:spPr>
                <a:xfrm rot="-4490120">
                  <a:off x="6123015" y="449731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1F498BB7-B53E-6380-62D5-CF5F92438EF9}"/>
                    </a:ext>
                  </a:extLst>
                </p:cNvPr>
                <p:cNvSpPr/>
                <p:nvPr/>
              </p:nvSpPr>
              <p:spPr>
                <a:xfrm rot="-4490120">
                  <a:off x="6111864" y="453848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9370CF7C-0DEB-DA5D-F0E3-6763F5436C5C}"/>
                    </a:ext>
                  </a:extLst>
                </p:cNvPr>
                <p:cNvSpPr/>
                <p:nvPr/>
              </p:nvSpPr>
              <p:spPr>
                <a:xfrm rot="-4490120">
                  <a:off x="6100700" y="457966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259" name="Graphic 54" descr="A mug filled with office supplies">
              <a:extLst>
                <a:ext uri="{FF2B5EF4-FFF2-40B4-BE49-F238E27FC236}">
                  <a16:creationId xmlns:a16="http://schemas.microsoft.com/office/drawing/2014/main" id="{85791B2A-FBD0-273F-8814-62A25D7887E0}"/>
                </a:ext>
              </a:extLst>
            </p:cNvPr>
            <p:cNvGrpSpPr/>
            <p:nvPr/>
          </p:nvGrpSpPr>
          <p:grpSpPr>
            <a:xfrm>
              <a:off x="5238750" y="2237432"/>
              <a:ext cx="679094" cy="2420597"/>
              <a:chOff x="5238750" y="2237432"/>
              <a:chExt cx="679094" cy="2420597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F8E6529-4DB2-C598-2FE8-11C7F7431C0E}"/>
                  </a:ext>
                </a:extLst>
              </p:cNvPr>
              <p:cNvSpPr/>
              <p:nvPr/>
            </p:nvSpPr>
            <p:spPr>
              <a:xfrm>
                <a:off x="5238776" y="2466439"/>
                <a:ext cx="619041" cy="1911076"/>
              </a:xfrm>
              <a:custGeom>
                <a:avLst/>
                <a:gdLst>
                  <a:gd name="connsiteX0" fmla="*/ 619041 w 619041"/>
                  <a:gd name="connsiteY0" fmla="*/ 1866540 h 1911076"/>
                  <a:gd name="connsiteX1" fmla="*/ 557186 w 619041"/>
                  <a:gd name="connsiteY1" fmla="*/ 1906488 h 1911076"/>
                  <a:gd name="connsiteX2" fmla="*/ 480195 w 619041"/>
                  <a:gd name="connsiteY2" fmla="*/ 1902268 h 1911076"/>
                  <a:gd name="connsiteX3" fmla="*/ 2 w 619041"/>
                  <a:gd name="connsiteY3" fmla="*/ 35787 h 1911076"/>
                  <a:gd name="connsiteX4" fmla="*/ 68 w 619041"/>
                  <a:gd name="connsiteY4" fmla="*/ 35673 h 1911076"/>
                  <a:gd name="connsiteX5" fmla="*/ 138733 w 619041"/>
                  <a:gd name="connsiteY5" fmla="*/ 2 h 1911076"/>
                  <a:gd name="connsiteX6" fmla="*/ 138848 w 619041"/>
                  <a:gd name="connsiteY6" fmla="*/ 69 h 1911076"/>
                  <a:gd name="connsiteX7" fmla="*/ 619041 w 619041"/>
                  <a:gd name="connsiteY7" fmla="*/ 1866540 h 191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041" h="1911076">
                    <a:moveTo>
                      <a:pt x="619041" y="1866540"/>
                    </a:moveTo>
                    <a:cubicBezTo>
                      <a:pt x="619041" y="1866540"/>
                      <a:pt x="602906" y="1894105"/>
                      <a:pt x="557186" y="1906488"/>
                    </a:cubicBezTo>
                    <a:cubicBezTo>
                      <a:pt x="511466" y="1918870"/>
                      <a:pt x="480195" y="1902268"/>
                      <a:pt x="480195" y="1902268"/>
                    </a:cubicBezTo>
                    <a:lnTo>
                      <a:pt x="2" y="35787"/>
                    </a:lnTo>
                    <a:cubicBezTo>
                      <a:pt x="-8" y="35740"/>
                      <a:pt x="21" y="35683"/>
                      <a:pt x="68" y="35673"/>
                    </a:cubicBezTo>
                    <a:lnTo>
                      <a:pt x="138733" y="2"/>
                    </a:lnTo>
                    <a:cubicBezTo>
                      <a:pt x="138781" y="-8"/>
                      <a:pt x="138838" y="21"/>
                      <a:pt x="138848" y="69"/>
                    </a:cubicBezTo>
                    <a:lnTo>
                      <a:pt x="619041" y="186654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A5B992C-C0D7-B2D8-BC27-44CD49E4E9CC}"/>
                  </a:ext>
                </a:extLst>
              </p:cNvPr>
              <p:cNvSpPr/>
              <p:nvPr/>
            </p:nvSpPr>
            <p:spPr>
              <a:xfrm>
                <a:off x="5783418" y="4525575"/>
                <a:ext cx="134426" cy="132454"/>
              </a:xfrm>
              <a:custGeom>
                <a:avLst/>
                <a:gdLst>
                  <a:gd name="connsiteX0" fmla="*/ 134426 w 134426"/>
                  <a:gd name="connsiteY0" fmla="*/ 104670 h 132454"/>
                  <a:gd name="connsiteX1" fmla="*/ 26432 w 134426"/>
                  <a:gd name="connsiteY1" fmla="*/ 132455 h 132454"/>
                  <a:gd name="connsiteX2" fmla="*/ 0 w 134426"/>
                  <a:gd name="connsiteY2" fmla="*/ 27784 h 132454"/>
                  <a:gd name="connsiteX3" fmla="*/ 107994 w 134426"/>
                  <a:gd name="connsiteY3" fmla="*/ 0 h 13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26" h="132454">
                    <a:moveTo>
                      <a:pt x="134426" y="104670"/>
                    </a:moveTo>
                    <a:lnTo>
                      <a:pt x="26432" y="132455"/>
                    </a:lnTo>
                    <a:lnTo>
                      <a:pt x="0" y="27784"/>
                    </a:lnTo>
                    <a:lnTo>
                      <a:pt x="1079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FAD2D865-FDDD-65B3-77E9-842C33CCBAFE}"/>
                  </a:ext>
                </a:extLst>
              </p:cNvPr>
              <p:cNvSpPr/>
              <p:nvPr/>
            </p:nvSpPr>
            <p:spPr>
              <a:xfrm rot="-865770">
                <a:off x="5745742" y="4347305"/>
                <a:ext cx="143376" cy="230410"/>
              </a:xfrm>
              <a:custGeom>
                <a:avLst/>
                <a:gdLst>
                  <a:gd name="connsiteX0" fmla="*/ 0 w 143376"/>
                  <a:gd name="connsiteY0" fmla="*/ 0 h 230410"/>
                  <a:gd name="connsiteX1" fmla="*/ 143377 w 143376"/>
                  <a:gd name="connsiteY1" fmla="*/ 0 h 230410"/>
                  <a:gd name="connsiteX2" fmla="*/ 143377 w 143376"/>
                  <a:gd name="connsiteY2" fmla="*/ 230411 h 230410"/>
                  <a:gd name="connsiteX3" fmla="*/ 0 w 143376"/>
                  <a:gd name="connsiteY3" fmla="*/ 230411 h 2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6" h="230410">
                    <a:moveTo>
                      <a:pt x="0" y="0"/>
                    </a:moveTo>
                    <a:lnTo>
                      <a:pt x="143377" y="0"/>
                    </a:lnTo>
                    <a:lnTo>
                      <a:pt x="143377" y="230411"/>
                    </a:lnTo>
                    <a:lnTo>
                      <a:pt x="0" y="230411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7AC267D-90DA-0FED-98C4-D507843B9488}"/>
                  </a:ext>
                </a:extLst>
              </p:cNvPr>
              <p:cNvSpPr/>
              <p:nvPr/>
            </p:nvSpPr>
            <p:spPr>
              <a:xfrm>
                <a:off x="5242998" y="2237432"/>
                <a:ext cx="39052" cy="87136"/>
              </a:xfrm>
              <a:custGeom>
                <a:avLst/>
                <a:gdLst>
                  <a:gd name="connsiteX0" fmla="*/ 1667 w 39052"/>
                  <a:gd name="connsiteY0" fmla="*/ 0 h 87136"/>
                  <a:gd name="connsiteX1" fmla="*/ 0 w 39052"/>
                  <a:gd name="connsiteY1" fmla="*/ 74447 h 87136"/>
                  <a:gd name="connsiteX2" fmla="*/ 23365 w 39052"/>
                  <a:gd name="connsiteY2" fmla="*/ 86668 h 87136"/>
                  <a:gd name="connsiteX3" fmla="*/ 39053 w 39052"/>
                  <a:gd name="connsiteY3" fmla="*/ 64399 h 87136"/>
                  <a:gd name="connsiteX4" fmla="*/ 1667 w 39052"/>
                  <a:gd name="connsiteY4" fmla="*/ 0 h 8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87136">
                    <a:moveTo>
                      <a:pt x="1667" y="0"/>
                    </a:moveTo>
                    <a:lnTo>
                      <a:pt x="0" y="74447"/>
                    </a:lnTo>
                    <a:cubicBezTo>
                      <a:pt x="0" y="74447"/>
                      <a:pt x="8601" y="90002"/>
                      <a:pt x="23365" y="86668"/>
                    </a:cubicBezTo>
                    <a:cubicBezTo>
                      <a:pt x="38129" y="83334"/>
                      <a:pt x="39053" y="64399"/>
                      <a:pt x="39053" y="64399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16C29E4-3270-1922-1802-7E5726CC763E}"/>
                  </a:ext>
                </a:extLst>
              </p:cNvPr>
              <p:cNvSpPr/>
              <p:nvPr/>
            </p:nvSpPr>
            <p:spPr>
              <a:xfrm>
                <a:off x="5238750" y="2301830"/>
                <a:ext cx="139986" cy="227224"/>
              </a:xfrm>
              <a:custGeom>
                <a:avLst/>
                <a:gdLst>
                  <a:gd name="connsiteX0" fmla="*/ 138846 w 139986"/>
                  <a:gd name="connsiteY0" fmla="*/ 164582 h 227224"/>
                  <a:gd name="connsiteX1" fmla="*/ 43301 w 139986"/>
                  <a:gd name="connsiteY1" fmla="*/ 0 h 227224"/>
                  <a:gd name="connsiteX2" fmla="*/ 4248 w 139986"/>
                  <a:gd name="connsiteY2" fmla="*/ 10049 h 227224"/>
                  <a:gd name="connsiteX3" fmla="*/ 0 w 139986"/>
                  <a:gd name="connsiteY3" fmla="*/ 200301 h 227224"/>
                  <a:gd name="connsiteX4" fmla="*/ 43644 w 139986"/>
                  <a:gd name="connsiteY4" fmla="*/ 226085 h 227224"/>
                  <a:gd name="connsiteX5" fmla="*/ 69428 w 139986"/>
                  <a:gd name="connsiteY5" fmla="*/ 182442 h 227224"/>
                  <a:gd name="connsiteX6" fmla="*/ 69428 w 139986"/>
                  <a:gd name="connsiteY6" fmla="*/ 182442 h 227224"/>
                  <a:gd name="connsiteX7" fmla="*/ 113071 w 139986"/>
                  <a:gd name="connsiteY7" fmla="*/ 208226 h 227224"/>
                  <a:gd name="connsiteX8" fmla="*/ 138846 w 139986"/>
                  <a:gd name="connsiteY8" fmla="*/ 164582 h 2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86" h="227224">
                    <a:moveTo>
                      <a:pt x="138846" y="164582"/>
                    </a:moveTo>
                    <a:lnTo>
                      <a:pt x="43301" y="0"/>
                    </a:lnTo>
                    <a:lnTo>
                      <a:pt x="4248" y="10049"/>
                    </a:lnTo>
                    <a:lnTo>
                      <a:pt x="0" y="200301"/>
                    </a:lnTo>
                    <a:cubicBezTo>
                      <a:pt x="4934" y="219475"/>
                      <a:pt x="24470" y="231019"/>
                      <a:pt x="43644" y="226085"/>
                    </a:cubicBezTo>
                    <a:cubicBezTo>
                      <a:pt x="62817" y="221151"/>
                      <a:pt x="74362" y="201616"/>
                      <a:pt x="69428" y="182442"/>
                    </a:cubicBezTo>
                    <a:lnTo>
                      <a:pt x="69428" y="182442"/>
                    </a:lnTo>
                    <a:cubicBezTo>
                      <a:pt x="74362" y="201616"/>
                      <a:pt x="93897" y="213160"/>
                      <a:pt x="113071" y="208226"/>
                    </a:cubicBezTo>
                    <a:cubicBezTo>
                      <a:pt x="132245" y="203292"/>
                      <a:pt x="143780" y="183747"/>
                      <a:pt x="138846" y="164582"/>
                    </a:cubicBez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60" name="Graphic 54" descr="A mug filled with office supplies">
              <a:extLst>
                <a:ext uri="{FF2B5EF4-FFF2-40B4-BE49-F238E27FC236}">
                  <a16:creationId xmlns:a16="http://schemas.microsoft.com/office/drawing/2014/main" id="{A67FE138-ACBE-5825-2931-825B8DC02B3B}"/>
                </a:ext>
              </a:extLst>
            </p:cNvPr>
            <p:cNvGrpSpPr/>
            <p:nvPr/>
          </p:nvGrpSpPr>
          <p:grpSpPr>
            <a:xfrm>
              <a:off x="5791200" y="2375192"/>
              <a:ext cx="228600" cy="1988962"/>
              <a:chOff x="5791200" y="2375192"/>
              <a:chExt cx="228600" cy="1988962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3572A7C-30BF-FF5D-C6D9-34E283551274}"/>
                  </a:ext>
                </a:extLst>
              </p:cNvPr>
              <p:cNvSpPr/>
              <p:nvPr/>
            </p:nvSpPr>
            <p:spPr>
              <a:xfrm>
                <a:off x="5934075" y="2496635"/>
                <a:ext cx="85725" cy="600398"/>
              </a:xfrm>
              <a:custGeom>
                <a:avLst/>
                <a:gdLst>
                  <a:gd name="connsiteX0" fmla="*/ 42863 w 85725"/>
                  <a:gd name="connsiteY0" fmla="*/ 0 h 600398"/>
                  <a:gd name="connsiteX1" fmla="*/ 42863 w 85725"/>
                  <a:gd name="connsiteY1" fmla="*/ 191 h 600398"/>
                  <a:gd name="connsiteX2" fmla="*/ 41062 w 85725"/>
                  <a:gd name="connsiteY2" fmla="*/ 0 h 600398"/>
                  <a:gd name="connsiteX3" fmla="*/ 0 w 85725"/>
                  <a:gd name="connsiteY3" fmla="*/ 0 h 600398"/>
                  <a:gd name="connsiteX4" fmla="*/ 0 w 85725"/>
                  <a:gd name="connsiteY4" fmla="*/ 42863 h 600398"/>
                  <a:gd name="connsiteX5" fmla="*/ 42863 w 85725"/>
                  <a:gd name="connsiteY5" fmla="*/ 42863 h 600398"/>
                  <a:gd name="connsiteX6" fmla="*/ 42863 w 85725"/>
                  <a:gd name="connsiteY6" fmla="*/ 557536 h 600398"/>
                  <a:gd name="connsiteX7" fmla="*/ 85725 w 85725"/>
                  <a:gd name="connsiteY7" fmla="*/ 600399 h 600398"/>
                  <a:gd name="connsiteX8" fmla="*/ 85725 w 85725"/>
                  <a:gd name="connsiteY8" fmla="*/ 42853 h 600398"/>
                  <a:gd name="connsiteX9" fmla="*/ 42863 w 85725"/>
                  <a:gd name="connsiteY9" fmla="*/ 0 h 60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600398">
                    <a:moveTo>
                      <a:pt x="42863" y="0"/>
                    </a:moveTo>
                    <a:lnTo>
                      <a:pt x="42863" y="191"/>
                    </a:lnTo>
                    <a:cubicBezTo>
                      <a:pt x="42243" y="162"/>
                      <a:pt x="41672" y="0"/>
                      <a:pt x="41062" y="0"/>
                    </a:cubicBezTo>
                    <a:lnTo>
                      <a:pt x="0" y="0"/>
                    </a:lnTo>
                    <a:lnTo>
                      <a:pt x="0" y="42863"/>
                    </a:lnTo>
                    <a:lnTo>
                      <a:pt x="42863" y="42863"/>
                    </a:lnTo>
                    <a:lnTo>
                      <a:pt x="42863" y="557536"/>
                    </a:lnTo>
                    <a:cubicBezTo>
                      <a:pt x="42863" y="581206"/>
                      <a:pt x="62055" y="600399"/>
                      <a:pt x="85725" y="600399"/>
                    </a:cubicBezTo>
                    <a:lnTo>
                      <a:pt x="85725" y="42853"/>
                    </a:lnTo>
                    <a:cubicBezTo>
                      <a:pt x="85725" y="19183"/>
                      <a:pt x="66532" y="0"/>
                      <a:pt x="4286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D0BFED2E-CA13-EAA3-21D0-5B161A806B3E}"/>
                  </a:ext>
                </a:extLst>
              </p:cNvPr>
              <p:cNvSpPr/>
              <p:nvPr/>
            </p:nvSpPr>
            <p:spPr>
              <a:xfrm>
                <a:off x="5804820" y="4282573"/>
                <a:ext cx="129920" cy="81581"/>
              </a:xfrm>
              <a:custGeom>
                <a:avLst/>
                <a:gdLst>
                  <a:gd name="connsiteX0" fmla="*/ 0 w 129920"/>
                  <a:gd name="connsiteY0" fmla="*/ 0 h 81581"/>
                  <a:gd name="connsiteX1" fmla="*/ 129921 w 129920"/>
                  <a:gd name="connsiteY1" fmla="*/ 0 h 81581"/>
                  <a:gd name="connsiteX2" fmla="*/ 129921 w 129920"/>
                  <a:gd name="connsiteY2" fmla="*/ 81582 h 81581"/>
                  <a:gd name="connsiteX3" fmla="*/ 0 w 129920"/>
                  <a:gd name="connsiteY3" fmla="*/ 81582 h 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20" h="81581">
                    <a:moveTo>
                      <a:pt x="0" y="0"/>
                    </a:moveTo>
                    <a:lnTo>
                      <a:pt x="129921" y="0"/>
                    </a:lnTo>
                    <a:lnTo>
                      <a:pt x="129921" y="81582"/>
                    </a:lnTo>
                    <a:lnTo>
                      <a:pt x="0" y="81582"/>
                    </a:ln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FF76BBA-DE35-74D0-2CED-795E9C69B01B}"/>
                  </a:ext>
                </a:extLst>
              </p:cNvPr>
              <p:cNvSpPr/>
              <p:nvPr/>
            </p:nvSpPr>
            <p:spPr>
              <a:xfrm>
                <a:off x="5791200" y="2375192"/>
                <a:ext cx="157162" cy="139769"/>
              </a:xfrm>
              <a:custGeom>
                <a:avLst/>
                <a:gdLst>
                  <a:gd name="connsiteX0" fmla="*/ 157163 w 157162"/>
                  <a:gd name="connsiteY0" fmla="*/ 121444 h 139769"/>
                  <a:gd name="connsiteX1" fmla="*/ 80039 w 157162"/>
                  <a:gd name="connsiteY1" fmla="*/ 139770 h 139769"/>
                  <a:gd name="connsiteX2" fmla="*/ 0 w 157162"/>
                  <a:gd name="connsiteY2" fmla="*/ 121444 h 139769"/>
                  <a:gd name="connsiteX3" fmla="*/ 0 w 157162"/>
                  <a:gd name="connsiteY3" fmla="*/ 0 h 139769"/>
                  <a:gd name="connsiteX4" fmla="*/ 157163 w 157162"/>
                  <a:gd name="connsiteY4" fmla="*/ 0 h 139769"/>
                  <a:gd name="connsiteX5" fmla="*/ 157163 w 157162"/>
                  <a:gd name="connsiteY5" fmla="*/ 121444 h 13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162" h="139769">
                    <a:moveTo>
                      <a:pt x="157163" y="121444"/>
                    </a:moveTo>
                    <a:cubicBezTo>
                      <a:pt x="157163" y="121444"/>
                      <a:pt x="124330" y="139770"/>
                      <a:pt x="80039" y="139770"/>
                    </a:cubicBezTo>
                    <a:cubicBezTo>
                      <a:pt x="35747" y="139770"/>
                      <a:pt x="0" y="121444"/>
                      <a:pt x="0" y="121444"/>
                    </a:cubicBezTo>
                    <a:lnTo>
                      <a:pt x="0" y="0"/>
                    </a:lnTo>
                    <a:lnTo>
                      <a:pt x="157163" y="0"/>
                    </a:lnTo>
                    <a:lnTo>
                      <a:pt x="157163" y="121444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4CF974C6-ABA3-F1B0-90E4-4CD4DFEDF9E9}"/>
                  </a:ext>
                </a:extLst>
              </p:cNvPr>
              <p:cNvSpPr/>
              <p:nvPr/>
            </p:nvSpPr>
            <p:spPr>
              <a:xfrm>
                <a:off x="5791200" y="2496635"/>
                <a:ext cx="157162" cy="57616"/>
              </a:xfrm>
              <a:custGeom>
                <a:avLst/>
                <a:gdLst>
                  <a:gd name="connsiteX0" fmla="*/ 157163 w 157162"/>
                  <a:gd name="connsiteY0" fmla="*/ 42863 h 57616"/>
                  <a:gd name="connsiteX1" fmla="*/ 80753 w 157162"/>
                  <a:gd name="connsiteY1" fmla="*/ 57617 h 57616"/>
                  <a:gd name="connsiteX2" fmla="*/ 0 w 157162"/>
                  <a:gd name="connsiteY2" fmla="*/ 42863 h 57616"/>
                  <a:gd name="connsiteX3" fmla="*/ 0 w 157162"/>
                  <a:gd name="connsiteY3" fmla="*/ 0 h 57616"/>
                  <a:gd name="connsiteX4" fmla="*/ 157153 w 157162"/>
                  <a:gd name="connsiteY4" fmla="*/ 0 h 57616"/>
                  <a:gd name="connsiteX5" fmla="*/ 157163 w 157162"/>
                  <a:gd name="connsiteY5" fmla="*/ 42863 h 57616"/>
                  <a:gd name="connsiteX6" fmla="*/ 157163 w 157162"/>
                  <a:gd name="connsiteY6" fmla="*/ 42863 h 5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" h="57616">
                    <a:moveTo>
                      <a:pt x="157163" y="42863"/>
                    </a:moveTo>
                    <a:cubicBezTo>
                      <a:pt x="157163" y="42863"/>
                      <a:pt x="120406" y="57617"/>
                      <a:pt x="80753" y="57617"/>
                    </a:cubicBezTo>
                    <a:cubicBezTo>
                      <a:pt x="41100" y="57617"/>
                      <a:pt x="0" y="42863"/>
                      <a:pt x="0" y="42863"/>
                    </a:cubicBezTo>
                    <a:lnTo>
                      <a:pt x="0" y="0"/>
                    </a:lnTo>
                    <a:lnTo>
                      <a:pt x="157153" y="0"/>
                    </a:lnTo>
                    <a:lnTo>
                      <a:pt x="157163" y="42863"/>
                    </a:lnTo>
                    <a:lnTo>
                      <a:pt x="157163" y="42863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13142E1-D0CC-1358-DC56-6D7B0F6B362F}"/>
                  </a:ext>
                </a:extLst>
              </p:cNvPr>
              <p:cNvSpPr/>
              <p:nvPr/>
            </p:nvSpPr>
            <p:spPr>
              <a:xfrm>
                <a:off x="5791200" y="2539498"/>
                <a:ext cx="157162" cy="1771650"/>
              </a:xfrm>
              <a:custGeom>
                <a:avLst/>
                <a:gdLst>
                  <a:gd name="connsiteX0" fmla="*/ 0 w 157162"/>
                  <a:gd name="connsiteY0" fmla="*/ 0 h 1771650"/>
                  <a:gd name="connsiteX1" fmla="*/ 157163 w 157162"/>
                  <a:gd name="connsiteY1" fmla="*/ 0 h 1771650"/>
                  <a:gd name="connsiteX2" fmla="*/ 157163 w 157162"/>
                  <a:gd name="connsiteY2" fmla="*/ 1771650 h 1771650"/>
                  <a:gd name="connsiteX3" fmla="*/ 0 w 157162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77165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771650"/>
                    </a:lnTo>
                    <a:lnTo>
                      <a:pt x="0" y="177165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3E2A4F81-EE02-DA3F-F0F6-77702BA76360}"/>
                  </a:ext>
                </a:extLst>
              </p:cNvPr>
              <p:cNvSpPr/>
              <p:nvPr/>
            </p:nvSpPr>
            <p:spPr>
              <a:xfrm>
                <a:off x="5791200" y="3050628"/>
                <a:ext cx="157162" cy="50920"/>
              </a:xfrm>
              <a:custGeom>
                <a:avLst/>
                <a:gdLst>
                  <a:gd name="connsiteX0" fmla="*/ 0 w 157162"/>
                  <a:gd name="connsiteY0" fmla="*/ 0 h 50920"/>
                  <a:gd name="connsiteX1" fmla="*/ 157163 w 157162"/>
                  <a:gd name="connsiteY1" fmla="*/ 0 h 50920"/>
                  <a:gd name="connsiteX2" fmla="*/ 157163 w 157162"/>
                  <a:gd name="connsiteY2" fmla="*/ 50921 h 50920"/>
                  <a:gd name="connsiteX3" fmla="*/ 0 w 157162"/>
                  <a:gd name="connsiteY3" fmla="*/ 50921 h 5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5092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50921"/>
                    </a:lnTo>
                    <a:lnTo>
                      <a:pt x="0" y="50921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FDA1FEA5-7646-D6EC-F1B2-C5CB55C1ABC6}"/>
                  </a:ext>
                </a:extLst>
              </p:cNvPr>
              <p:cNvSpPr/>
              <p:nvPr/>
            </p:nvSpPr>
            <p:spPr>
              <a:xfrm>
                <a:off x="5791200" y="3125285"/>
                <a:ext cx="157162" cy="14287"/>
              </a:xfrm>
              <a:custGeom>
                <a:avLst/>
                <a:gdLst>
                  <a:gd name="connsiteX0" fmla="*/ 0 w 157162"/>
                  <a:gd name="connsiteY0" fmla="*/ 0 h 14287"/>
                  <a:gd name="connsiteX1" fmla="*/ 157163 w 157162"/>
                  <a:gd name="connsiteY1" fmla="*/ 0 h 14287"/>
                  <a:gd name="connsiteX2" fmla="*/ 157163 w 157162"/>
                  <a:gd name="connsiteY2" fmla="*/ 14287 h 14287"/>
                  <a:gd name="connsiteX3" fmla="*/ 0 w 157162"/>
                  <a:gd name="connsiteY3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4287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CA47997-112E-3E33-7A95-2C5E95B7113A}"/>
                </a:ext>
              </a:extLst>
            </p:cNvPr>
            <p:cNvSpPr/>
            <p:nvPr/>
          </p:nvSpPr>
          <p:spPr>
            <a:xfrm>
              <a:off x="5341701" y="3630830"/>
              <a:ext cx="1571625" cy="1403661"/>
            </a:xfrm>
            <a:custGeom>
              <a:avLst/>
              <a:gdLst>
                <a:gd name="connsiteX0" fmla="*/ 1285875 w 1571625"/>
                <a:gd name="connsiteY0" fmla="*/ 171450 h 1403661"/>
                <a:gd name="connsiteX1" fmla="*/ 1143000 w 1571625"/>
                <a:gd name="connsiteY1" fmla="*/ 209769 h 1403661"/>
                <a:gd name="connsiteX2" fmla="*/ 1143000 w 1571625"/>
                <a:gd name="connsiteY2" fmla="*/ 0 h 1403661"/>
                <a:gd name="connsiteX3" fmla="*/ 0 w 1571625"/>
                <a:gd name="connsiteY3" fmla="*/ 0 h 1403661"/>
                <a:gd name="connsiteX4" fmla="*/ 0 w 1571625"/>
                <a:gd name="connsiteY4" fmla="*/ 1236755 h 1403661"/>
                <a:gd name="connsiteX5" fmla="*/ 166907 w 1571625"/>
                <a:gd name="connsiteY5" fmla="*/ 1403661 h 1403661"/>
                <a:gd name="connsiteX6" fmla="*/ 976093 w 1571625"/>
                <a:gd name="connsiteY6" fmla="*/ 1403661 h 1403661"/>
                <a:gd name="connsiteX7" fmla="*/ 1143000 w 1571625"/>
                <a:gd name="connsiteY7" fmla="*/ 1236755 h 1403661"/>
                <a:gd name="connsiteX8" fmla="*/ 1143000 w 1571625"/>
                <a:gd name="connsiteY8" fmla="*/ 704631 h 1403661"/>
                <a:gd name="connsiteX9" fmla="*/ 1285875 w 1571625"/>
                <a:gd name="connsiteY9" fmla="*/ 742950 h 1403661"/>
                <a:gd name="connsiteX10" fmla="*/ 1571625 w 1571625"/>
                <a:gd name="connsiteY10" fmla="*/ 457200 h 1403661"/>
                <a:gd name="connsiteX11" fmla="*/ 1285875 w 1571625"/>
                <a:gd name="connsiteY11" fmla="*/ 171450 h 1403661"/>
                <a:gd name="connsiteX12" fmla="*/ 1285875 w 1571625"/>
                <a:gd name="connsiteY12" fmla="*/ 571500 h 1403661"/>
                <a:gd name="connsiteX13" fmla="*/ 1171575 w 1571625"/>
                <a:gd name="connsiteY13" fmla="*/ 457200 h 1403661"/>
                <a:gd name="connsiteX14" fmla="*/ 1285875 w 1571625"/>
                <a:gd name="connsiteY14" fmla="*/ 342900 h 1403661"/>
                <a:gd name="connsiteX15" fmla="*/ 1400175 w 1571625"/>
                <a:gd name="connsiteY15" fmla="*/ 457200 h 1403661"/>
                <a:gd name="connsiteX16" fmla="*/ 1285875 w 1571625"/>
                <a:gd name="connsiteY16" fmla="*/ 571500 h 140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1625" h="1403661">
                  <a:moveTo>
                    <a:pt x="1285875" y="171450"/>
                  </a:moveTo>
                  <a:cubicBezTo>
                    <a:pt x="1233811" y="171450"/>
                    <a:pt x="1185043" y="185442"/>
                    <a:pt x="1143000" y="209769"/>
                  </a:cubicBezTo>
                  <a:lnTo>
                    <a:pt x="1143000" y="0"/>
                  </a:lnTo>
                  <a:lnTo>
                    <a:pt x="0" y="0"/>
                  </a:lnTo>
                  <a:lnTo>
                    <a:pt x="0" y="1236755"/>
                  </a:lnTo>
                  <a:cubicBezTo>
                    <a:pt x="0" y="1328938"/>
                    <a:pt x="74724" y="1403661"/>
                    <a:pt x="166907" y="1403661"/>
                  </a:cubicBezTo>
                  <a:lnTo>
                    <a:pt x="976093" y="1403661"/>
                  </a:lnTo>
                  <a:cubicBezTo>
                    <a:pt x="1068276" y="1403661"/>
                    <a:pt x="1143000" y="1328938"/>
                    <a:pt x="1143000" y="1236755"/>
                  </a:cubicBezTo>
                  <a:lnTo>
                    <a:pt x="1143000" y="704631"/>
                  </a:lnTo>
                  <a:cubicBezTo>
                    <a:pt x="1185043" y="728958"/>
                    <a:pt x="1233811" y="742950"/>
                    <a:pt x="1285875" y="742950"/>
                  </a:cubicBezTo>
                  <a:cubicBezTo>
                    <a:pt x="1443695" y="742950"/>
                    <a:pt x="1571625" y="615020"/>
                    <a:pt x="1571625" y="457200"/>
                  </a:cubicBezTo>
                  <a:cubicBezTo>
                    <a:pt x="1571625" y="299380"/>
                    <a:pt x="1443695" y="171450"/>
                    <a:pt x="1285875" y="171450"/>
                  </a:cubicBezTo>
                  <a:close/>
                  <a:moveTo>
                    <a:pt x="1285875" y="571500"/>
                  </a:moveTo>
                  <a:cubicBezTo>
                    <a:pt x="1222753" y="571500"/>
                    <a:pt x="1171575" y="520322"/>
                    <a:pt x="1171575" y="457200"/>
                  </a:cubicBezTo>
                  <a:cubicBezTo>
                    <a:pt x="1171575" y="394078"/>
                    <a:pt x="1222753" y="342900"/>
                    <a:pt x="1285875" y="342900"/>
                  </a:cubicBezTo>
                  <a:cubicBezTo>
                    <a:pt x="1348997" y="342900"/>
                    <a:pt x="1400175" y="394078"/>
                    <a:pt x="1400175" y="457200"/>
                  </a:cubicBezTo>
                  <a:cubicBezTo>
                    <a:pt x="1400175" y="520322"/>
                    <a:pt x="1348997" y="571500"/>
                    <a:pt x="1285875" y="571500"/>
                  </a:cubicBezTo>
                  <a:close/>
                </a:path>
              </a:pathLst>
            </a:custGeom>
            <a:solidFill>
              <a:srgbClr val="2C9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2094D0-2ACC-1843-91B8-DD68FB2A3890}"/>
              </a:ext>
            </a:extLst>
          </p:cNvPr>
          <p:cNvSpPr txBox="1"/>
          <p:nvPr/>
        </p:nvSpPr>
        <p:spPr>
          <a:xfrm>
            <a:off x="1739579" y="1726206"/>
            <a:ext cx="442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Perputaran</a:t>
            </a:r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Persediaan</a:t>
            </a:r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12D5F-9091-99B3-BFED-A7C44A0A541E}"/>
              </a:ext>
            </a:extLst>
          </p:cNvPr>
          <p:cNvSpPr txBox="1"/>
          <p:nvPr/>
        </p:nvSpPr>
        <p:spPr>
          <a:xfrm>
            <a:off x="1778804" y="2242928"/>
            <a:ext cx="4718407" cy="2553891"/>
          </a:xfrm>
          <a:prstGeom prst="roundRect">
            <a:avLst/>
          </a:prstGeom>
          <a:noFill/>
          <a:effectLst>
            <a:innerShdw blurRad="330200">
              <a:schemeClr val="bg1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Perputaran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menurut</a:t>
            </a:r>
            <a:r>
              <a:rPr lang="en-US" b="1" dirty="0"/>
              <a:t> (</a:t>
            </a:r>
            <a:r>
              <a:rPr lang="en-US" b="1" dirty="0" err="1"/>
              <a:t>Mustaqim</a:t>
            </a:r>
            <a:r>
              <a:rPr lang="en-US" b="1" dirty="0"/>
              <a:t> et al., 2019) </a:t>
            </a:r>
            <a:r>
              <a:rPr lang="en-US" b="1" dirty="0" err="1"/>
              <a:t>yaitu</a:t>
            </a:r>
            <a:r>
              <a:rPr lang="en-US" b="1" dirty="0"/>
              <a:t> </a:t>
            </a:r>
            <a:r>
              <a:rPr lang="en-US" b="1" dirty="0" err="1"/>
              <a:t>rasio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mengukur</a:t>
            </a:r>
            <a:r>
              <a:rPr lang="en-US" b="1" dirty="0"/>
              <a:t> </a:t>
            </a:r>
            <a:r>
              <a:rPr lang="en-US" b="1" dirty="0" err="1"/>
              <a:t>berapa</a:t>
            </a:r>
            <a:r>
              <a:rPr lang="en-US" b="1" dirty="0"/>
              <a:t> kali dana yang </a:t>
            </a:r>
            <a:r>
              <a:rPr lang="en-US" b="1" dirty="0" err="1"/>
              <a:t>ditanam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berputar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periode</a:t>
            </a:r>
            <a:r>
              <a:rPr lang="en-US" b="1" dirty="0"/>
              <a:t>. </a:t>
            </a:r>
            <a:r>
              <a:rPr lang="en-US" b="1" dirty="0" err="1"/>
              <a:t>Rasio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dihitung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membandingkan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. </a:t>
            </a:r>
          </a:p>
          <a:p>
            <a:r>
              <a:rPr lang="en-US" b="1" i="0" dirty="0">
                <a:solidFill>
                  <a:srgbClr val="001C44"/>
                </a:solidFill>
                <a:effectLst/>
                <a:latin typeface="Bahnschrift" panose="020B0502040204020203" pitchFamily="34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69FBD-0665-D7DC-AB5C-9B5B07DBC4F5}"/>
              </a:ext>
            </a:extLst>
          </p:cNvPr>
          <p:cNvSpPr txBox="1"/>
          <p:nvPr/>
        </p:nvSpPr>
        <p:spPr>
          <a:xfrm>
            <a:off x="6707642" y="1663858"/>
            <a:ext cx="353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Perputaran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Kas</a:t>
            </a:r>
            <a:endParaRPr lang="en-ID" sz="24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FD5FB-3AFF-C0BB-32E4-F7591C91A7B3}"/>
              </a:ext>
            </a:extLst>
          </p:cNvPr>
          <p:cNvSpPr txBox="1"/>
          <p:nvPr/>
        </p:nvSpPr>
        <p:spPr>
          <a:xfrm>
            <a:off x="6264682" y="2331259"/>
            <a:ext cx="4659430" cy="1634490"/>
          </a:xfrm>
          <a:prstGeom prst="roundRect">
            <a:avLst/>
          </a:prstGeom>
          <a:noFill/>
          <a:effectLst>
            <a:innerShdw blurRad="330200">
              <a:schemeClr val="bg1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Menurut</a:t>
            </a:r>
            <a:r>
              <a:rPr lang="en-US" b="1" dirty="0"/>
              <a:t> (</a:t>
            </a:r>
            <a:r>
              <a:rPr lang="en-US" b="1" dirty="0" err="1"/>
              <a:t>Mahyudin</a:t>
            </a:r>
            <a:r>
              <a:rPr lang="en-US" b="1" dirty="0"/>
              <a:t> et al., 2023) </a:t>
            </a:r>
            <a:r>
              <a:rPr lang="en-US" b="1" dirty="0" err="1"/>
              <a:t>perputaran</a:t>
            </a:r>
            <a:r>
              <a:rPr lang="en-US" b="1" dirty="0"/>
              <a:t> kas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rasio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mengukur</a:t>
            </a:r>
            <a:r>
              <a:rPr lang="en-US" b="1" dirty="0"/>
              <a:t> </a:t>
            </a:r>
            <a:r>
              <a:rPr lang="en-US" b="1" dirty="0" err="1"/>
              <a:t>tingkat</a:t>
            </a:r>
            <a:r>
              <a:rPr lang="en-US" b="1" dirty="0"/>
              <a:t> modal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ketersediaan</a:t>
            </a:r>
            <a:r>
              <a:rPr lang="en-US" b="1" dirty="0"/>
              <a:t> kas yang </a:t>
            </a:r>
            <a:r>
              <a:rPr lang="en-US" b="1" dirty="0" err="1"/>
              <a:t>dibutuhkan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membayar</a:t>
            </a:r>
            <a:r>
              <a:rPr lang="en-US" b="1" dirty="0"/>
              <a:t> utang dan </a:t>
            </a:r>
            <a:r>
              <a:rPr lang="en-US" b="1" dirty="0" err="1"/>
              <a:t>membiayai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BF8DADD-7385-084E-49B4-E3856A23EA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69E2892-D761-C560-165E-8551185CF4DA}"/>
              </a:ext>
            </a:extLst>
          </p:cNvPr>
          <p:cNvSpPr/>
          <p:nvPr/>
        </p:nvSpPr>
        <p:spPr>
          <a:xfrm>
            <a:off x="1883104" y="4655926"/>
            <a:ext cx="4145523" cy="7679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	</a:t>
            </a: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HPP</a:t>
            </a:r>
            <a:endParaRPr lang="en-US" b="1" u="sng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		Rata – rata </a:t>
            </a:r>
            <a:r>
              <a:rPr lang="en-US" b="1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endParaRPr lang="en-US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EF1B17-7F79-58FC-6FAA-67C862AE47B8}"/>
              </a:ext>
            </a:extLst>
          </p:cNvPr>
          <p:cNvSpPr/>
          <p:nvPr/>
        </p:nvSpPr>
        <p:spPr>
          <a:xfrm>
            <a:off x="6382107" y="4540595"/>
            <a:ext cx="3934727" cy="9356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Kas = </a:t>
            </a:r>
            <a:r>
              <a:rPr lang="en-US" b="1" u="sng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b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endParaRPr lang="en-US" b="1" u="sng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		Rata – rata Kas</a:t>
            </a:r>
            <a:endParaRPr lang="en-US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2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7" dur="17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8" dur="17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9" grpId="0"/>
          <p:bldP spid="1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-271589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474311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3157411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Tinjauan</a:t>
            </a:r>
            <a:r>
              <a:rPr lang="en-US" b="1" dirty="0">
                <a:latin typeface="Bahnschrift" panose="020B0502040204020203" pitchFamily="34" charset="0"/>
              </a:rPr>
              <a:t> Pustaka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B0149E9-4EB2-7BFA-9BDD-DABB389ECCEC}"/>
              </a:ext>
            </a:extLst>
          </p:cNvPr>
          <p:cNvSpPr/>
          <p:nvPr/>
        </p:nvSpPr>
        <p:spPr>
          <a:xfrm>
            <a:off x="3133909" y="146048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Kerangka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Pikiran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6" name="Rectangle: Rounded Corners 45">
            <a:hlinkClick r:id="rId8" action="ppaction://hlinksldjump"/>
            <a:extLst>
              <a:ext uri="{FF2B5EF4-FFF2-40B4-BE49-F238E27FC236}">
                <a16:creationId xmlns:a16="http://schemas.microsoft.com/office/drawing/2014/main" id="{58C9AB9C-CBB9-0268-BE72-8D49D27BCF24}"/>
              </a:ext>
            </a:extLst>
          </p:cNvPr>
          <p:cNvSpPr/>
          <p:nvPr/>
        </p:nvSpPr>
        <p:spPr>
          <a:xfrm>
            <a:off x="4967470" y="152461"/>
            <a:ext cx="1530688" cy="681049"/>
          </a:xfrm>
          <a:prstGeom prst="roundRect">
            <a:avLst>
              <a:gd name="adj" fmla="val 16667"/>
            </a:avLst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Hipotesis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678866" y="1140606"/>
            <a:ext cx="9292748" cy="5550469"/>
          </a:xfrm>
          <a:prstGeom prst="roundRect">
            <a:avLst/>
          </a:prstGeom>
          <a:solidFill>
            <a:srgbClr val="2C99AE"/>
          </a:solidFill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A2F3D-BB91-99D9-E546-FEE046BD1161}"/>
              </a:ext>
            </a:extLst>
          </p:cNvPr>
          <p:cNvSpPr/>
          <p:nvPr/>
        </p:nvSpPr>
        <p:spPr>
          <a:xfrm>
            <a:off x="3987547" y="568716"/>
            <a:ext cx="3980348" cy="84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C5776"/>
                </a:solidFill>
                <a:latin typeface="Bahnschrift" panose="020B0502040204020203" pitchFamily="34" charset="0"/>
              </a:rPr>
              <a:t>Kerangka</a:t>
            </a:r>
            <a:r>
              <a:rPr lang="en-US" sz="2800" b="1" dirty="0">
                <a:solidFill>
                  <a:srgbClr val="0C5776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Bahnschrift" panose="020B0502040204020203" pitchFamily="34" charset="0"/>
              </a:rPr>
              <a:t>Pikiran</a:t>
            </a:r>
            <a:endParaRPr lang="en-ID" sz="2800" b="1" dirty="0">
              <a:solidFill>
                <a:srgbClr val="0C5776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18AF5B-09CC-9182-46EB-B57CD9F28E15}"/>
              </a:ext>
            </a:extLst>
          </p:cNvPr>
          <p:cNvSpPr/>
          <p:nvPr/>
        </p:nvSpPr>
        <p:spPr>
          <a:xfrm>
            <a:off x="9679173" y="1828928"/>
            <a:ext cx="1080000" cy="108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A5C538-DEE0-F735-34B8-8D801BDB913C}"/>
              </a:ext>
            </a:extLst>
          </p:cNvPr>
          <p:cNvSpPr/>
          <p:nvPr/>
        </p:nvSpPr>
        <p:spPr>
          <a:xfrm>
            <a:off x="2108552" y="5523392"/>
            <a:ext cx="540000" cy="54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D9476B-CFCD-8C47-BDF7-CA45C2EAA1DD}"/>
              </a:ext>
            </a:extLst>
          </p:cNvPr>
          <p:cNvGrpSpPr/>
          <p:nvPr/>
        </p:nvGrpSpPr>
        <p:grpSpPr>
          <a:xfrm rot="19266635">
            <a:off x="11388387" y="3714199"/>
            <a:ext cx="3524250" cy="2430799"/>
            <a:chOff x="9777274" y="5502050"/>
            <a:chExt cx="3524250" cy="2430799"/>
          </a:xfrm>
        </p:grpSpPr>
        <p:grpSp>
          <p:nvGrpSpPr>
            <p:cNvPr id="9" name="Graphic 8" descr="An open book">
              <a:extLst>
                <a:ext uri="{FF2B5EF4-FFF2-40B4-BE49-F238E27FC236}">
                  <a16:creationId xmlns:a16="http://schemas.microsoft.com/office/drawing/2014/main" id="{BDD2871D-F1B0-9380-6FEA-FE8C1B9712D9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4A2E65E-8DE1-D55A-2D86-C1B8F030D2A4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E94F5AB-2C33-DFE4-DD6D-977E41A71708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7DA3B42-6B39-E5E7-8BC9-26552A4EABD4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0" name="Graphic 8" descr="An open book">
              <a:extLst>
                <a:ext uri="{FF2B5EF4-FFF2-40B4-BE49-F238E27FC236}">
                  <a16:creationId xmlns:a16="http://schemas.microsoft.com/office/drawing/2014/main" id="{AB80C9DF-21B9-B26A-A4D6-389D3843395E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703B81-A3AC-412B-F11F-D7951E15193A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68C4C95-2FD7-5C9B-A161-06B98A175537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DDA241F-912F-6930-1CDB-43D9C817525F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2C901DC-27BF-0C4C-C81A-7371B0AA8825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7" name="Graphic 8" descr="An open book">
              <a:extLst>
                <a:ext uri="{FF2B5EF4-FFF2-40B4-BE49-F238E27FC236}">
                  <a16:creationId xmlns:a16="http://schemas.microsoft.com/office/drawing/2014/main" id="{20CDDCC4-7B37-6832-6E7A-57D52EFAD83A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2416108-14E0-AF18-1D02-03F721E04234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671611E-89B8-A3BD-844C-EE93AE760AB3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714759A-E25D-181F-B2C2-697445BF4662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87" name="Graphic 8" descr="An open book">
                <a:extLst>
                  <a:ext uri="{FF2B5EF4-FFF2-40B4-BE49-F238E27FC236}">
                    <a16:creationId xmlns:a16="http://schemas.microsoft.com/office/drawing/2014/main" id="{C96A06FA-7B44-57B4-F5DF-B6CEDCECD8EA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CE9235F-DC2E-CFA2-70D6-47CFCECFD018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BD0B2644-8BB4-3E30-1E33-D819134682EF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6537E74-6C2C-563A-2785-84F64AA84084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88" name="Graphic 8" descr="An open book">
                <a:extLst>
                  <a:ext uri="{FF2B5EF4-FFF2-40B4-BE49-F238E27FC236}">
                    <a16:creationId xmlns:a16="http://schemas.microsoft.com/office/drawing/2014/main" id="{4606583E-A1DE-0860-DEF7-2301A3ACA535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D022A603-7D2F-3534-3F44-E215EE2CFF23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21A5828C-0B40-AEF8-727F-D2927EBEA19D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1667E0A-C837-1DBA-55D3-6B143FC759D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5CCDD6D-8958-0054-3115-A503B0454934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BC49A46-6F15-1711-B962-27086122FC52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8" name="Graphic 8" descr="An open book">
              <a:extLst>
                <a:ext uri="{FF2B5EF4-FFF2-40B4-BE49-F238E27FC236}">
                  <a16:creationId xmlns:a16="http://schemas.microsoft.com/office/drawing/2014/main" id="{B32BF5DA-1130-BFC7-1020-0C61C75CAECE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6D559E3-FDAF-0070-10F4-882E7474384F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96DB81-E4F8-9B2A-263F-E74F477A8055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0E4B1AB-5132-AB74-9C82-9FE643CA3D85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1EF3A1A-59A4-2F1F-214D-94B270E61BDA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5E0FA91-4589-F9F7-4091-0BEC9B4ED49D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E739FE5-FD56-1ED1-7705-E5DEEDFFB592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BDD5084-87FA-DC31-6964-D187193493A8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8FECCD1-34DC-2FDA-13F2-FDE54BA89887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753A13F-929C-167B-A324-22CA4F4DC18E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91A6BC6-9BF0-218A-053E-1B841CB6F953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BD32953-332C-23C5-E5EE-386A093DE2D2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9" name="Graphic 8" descr="An open book">
              <a:extLst>
                <a:ext uri="{FF2B5EF4-FFF2-40B4-BE49-F238E27FC236}">
                  <a16:creationId xmlns:a16="http://schemas.microsoft.com/office/drawing/2014/main" id="{AC7D21FD-083D-7E33-E098-F67C154DBDAB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7E5B6B7-8232-8417-1CC5-F88C123C9EE2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AAD303-69D9-7F33-D462-750E0912EE5E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56D5A52-2AE8-0651-1832-C6BB73FE890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896586A-4766-F6D3-1047-B95E8689AED2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85A45CC-247D-380F-5E09-C4AFA0B4AD1E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A575F18-4C58-A1E9-E2CE-15B0D5451508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0B96398-1187-9D01-081F-D27136756649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29175-EC7E-4831-F678-40603FBD9050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954FE50-D0C5-0860-B173-DFB85DC998BC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89DEC2F-CABD-C683-D1A6-1F8DC43C37FF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4713117-702C-3F18-F9F7-24CDE32F0D89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D5800EF-367C-7A99-B84A-5FFAFDC2431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pic>
        <p:nvPicPr>
          <p:cNvPr id="108" name="Graphic 107" descr="A flower arrangement as ornament">
            <a:extLst>
              <a:ext uri="{FF2B5EF4-FFF2-40B4-BE49-F238E27FC236}">
                <a16:creationId xmlns:a16="http://schemas.microsoft.com/office/drawing/2014/main" id="{C2466F4F-29E7-9686-5F59-FF2F35617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102281">
            <a:off x="9289241" y="4484397"/>
            <a:ext cx="3982230" cy="3982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0128-56A5-F62E-9117-4A6EFCC193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3F051-8379-CCAB-2BF2-D2C58130B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22" y="1116158"/>
            <a:ext cx="6049781" cy="5550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40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474311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3157411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hlinkClick r:id="" action="ppaction://noaction"/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>
                <a:latin typeface="Bahnschrift" panose="020B0502040204020203" pitchFamily="34" charset="0"/>
              </a:rPr>
              <a:t>Tinjauan</a:t>
            </a:r>
            <a:r>
              <a:rPr lang="en-ID" b="1" dirty="0">
                <a:latin typeface="Bahnschrift" panose="020B0502040204020203" pitchFamily="34" charset="0"/>
              </a:rPr>
              <a:t> Pustaka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B0149E9-4EB2-7BFA-9BDD-DABB389ECCEC}"/>
              </a:ext>
            </a:extLst>
          </p:cNvPr>
          <p:cNvSpPr/>
          <p:nvPr/>
        </p:nvSpPr>
        <p:spPr>
          <a:xfrm>
            <a:off x="3082621" y="132989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Kerangka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Pikiran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C9AB9C-CBB9-0268-BE72-8D49D27BCF24}"/>
              </a:ext>
            </a:extLst>
          </p:cNvPr>
          <p:cNvSpPr/>
          <p:nvPr/>
        </p:nvSpPr>
        <p:spPr>
          <a:xfrm>
            <a:off x="4900360" y="132989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Hipotesis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30600" y="1672561"/>
            <a:ext cx="9258300" cy="4745110"/>
          </a:xfrm>
          <a:prstGeom prst="roundRect">
            <a:avLst/>
          </a:prstGeom>
          <a:solidFill>
            <a:srgbClr val="2C99AE"/>
          </a:solidFill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67F08C-D79A-910F-940F-D4836EDD3394}"/>
              </a:ext>
            </a:extLst>
          </p:cNvPr>
          <p:cNvGrpSpPr/>
          <p:nvPr/>
        </p:nvGrpSpPr>
        <p:grpSpPr>
          <a:xfrm rot="18558644">
            <a:off x="9401212" y="4723204"/>
            <a:ext cx="3524250" cy="2430799"/>
            <a:chOff x="9777274" y="5502050"/>
            <a:chExt cx="3524250" cy="2430799"/>
          </a:xfrm>
        </p:grpSpPr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DEDF18D3-504F-F70C-2127-84F7A9E5CA5B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E738B8-CD8E-C924-7FAB-B79EC9DCD96D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40016E-A864-C897-F6F4-6F4BFE7A5CB2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07132B0-02F3-33E9-7DA9-080DF68E9971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aphic 8" descr="An open book">
              <a:extLst>
                <a:ext uri="{FF2B5EF4-FFF2-40B4-BE49-F238E27FC236}">
                  <a16:creationId xmlns:a16="http://schemas.microsoft.com/office/drawing/2014/main" id="{69B1D0A1-23B8-6BD0-BAE9-D11258165B7D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3D985-73F5-3EAB-CBBB-340F452E5449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85E52A-5777-4BC9-8B02-0E9197C5EFE9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17A681-B33D-0250-60FB-0DB141D1655B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D1658C9-61BA-D02D-5155-989ED12A7341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0" name="Graphic 8" descr="An open book">
              <a:extLst>
                <a:ext uri="{FF2B5EF4-FFF2-40B4-BE49-F238E27FC236}">
                  <a16:creationId xmlns:a16="http://schemas.microsoft.com/office/drawing/2014/main" id="{EAFFD216-3CDC-EED1-1FC4-E6B04DE4F87B}"/>
                </a:ext>
              </a:extLst>
            </p:cNvPr>
            <p:cNvGrpSpPr/>
            <p:nvPr/>
          </p:nvGrpSpPr>
          <p:grpSpPr>
            <a:xfrm>
              <a:off x="9910624" y="5586299"/>
              <a:ext cx="3238499" cy="2146526"/>
              <a:chOff x="9910624" y="5586299"/>
              <a:chExt cx="3238499" cy="214652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8C59749-326C-CAC7-A215-3FE34906DCB0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3EB748-16F7-5765-4C9F-EEC9CF89F5B8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6" name="Graphic 8" descr="An open book">
                <a:extLst>
                  <a:ext uri="{FF2B5EF4-FFF2-40B4-BE49-F238E27FC236}">
                    <a16:creationId xmlns:a16="http://schemas.microsoft.com/office/drawing/2014/main" id="{AE85CEE7-B57B-56E5-070C-8D94CCCA4CEF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91FFFF9-ECC8-566B-66B8-2E44807ACB3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1A8A7C2-553C-7989-93A9-EDB3ECFA9EB4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F480A4-12F9-FEED-E897-5C3CEE00EC31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40" name="Graphic 8" descr="An open book">
                <a:extLst>
                  <a:ext uri="{FF2B5EF4-FFF2-40B4-BE49-F238E27FC236}">
                    <a16:creationId xmlns:a16="http://schemas.microsoft.com/office/drawing/2014/main" id="{F7126083-7641-D4DF-4BD3-D28D7A24D653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0F2030E-4711-31BA-CBC3-ADD0B497925E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3F2D48C-90F2-BBC2-61EF-5F510C400F23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C7EB634-B53B-B24C-C4DE-5515C7AE780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1B3C6E-3053-2C4E-3AC5-1ADB39ED4F8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54BEDB-879C-8656-8F8F-DCC6DE5BA54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2" name="Graphic 8" descr="An open book">
              <a:extLst>
                <a:ext uri="{FF2B5EF4-FFF2-40B4-BE49-F238E27FC236}">
                  <a16:creationId xmlns:a16="http://schemas.microsoft.com/office/drawing/2014/main" id="{53023D56-E7C8-4AA3-A8C2-581D7E6DEEB8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35BA64-6625-2EC3-386E-076D419734B8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397EF1-7F49-F4B2-D57E-ECF390BA555F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B902F3-413F-54C2-5A02-EF2F0FEF9E81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7A3102F-1F5F-5E2F-185E-EB454A581D39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BEB03D2-05CE-D2F5-19AD-8F8E98205B69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6AFC-97D5-17B7-1704-D309375E9495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C764E3-A564-EF14-1541-7B19C3BDC544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96BDCA5-8756-E535-7B8D-775B34E9BB19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BEB95A3-CE53-2CF5-7257-875A54381E0B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945414-F4A7-CA40-D771-4A3B78A698B8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64C3AC8-291D-AB8C-3F29-DD94EA30CD4B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1" name="Graphic 8" descr="An open book">
              <a:extLst>
                <a:ext uri="{FF2B5EF4-FFF2-40B4-BE49-F238E27FC236}">
                  <a16:creationId xmlns:a16="http://schemas.microsoft.com/office/drawing/2014/main" id="{648C80BC-B9A7-F380-C6EF-113A0B90ADE7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AF9655C-17F2-14F9-C9D7-1D84A3CC83E6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603FA6B-5EAA-F072-EC21-02AAC1EFDD95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2AADAF-8F0E-3103-239A-FB81E33E4C5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D38F9B-445D-2F57-5631-103D07E7F5A3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63D0FB6-CEA2-97D8-CBCB-D1E20929901D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FB881E-8C93-B28C-6AD0-33B32F4C58F4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65B85C-A881-6A5C-E2DD-1EAE92A51C97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D725470-D633-C4A1-D5D8-DCFD0949024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A9D68E8-0AC5-DF24-5EB8-BB6D9C2DED58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B5FEBD-A358-B8B4-C670-DCCDBDE36E54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A5725AC-5B29-08A0-2C8A-0FFA5B6B893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8A9C59B-2A0D-9D5B-819E-8DC6C8043E6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AA2F3D-BB91-99D9-E546-FEE046BD1161}"/>
              </a:ext>
            </a:extLst>
          </p:cNvPr>
          <p:cNvSpPr/>
          <p:nvPr/>
        </p:nvSpPr>
        <p:spPr>
          <a:xfrm>
            <a:off x="4369576" y="984409"/>
            <a:ext cx="3980348" cy="84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C5776"/>
                </a:solidFill>
                <a:latin typeface="Bahnschrift" panose="020B0502040204020203" pitchFamily="34" charset="0"/>
              </a:rPr>
              <a:t>Hipotesis</a:t>
            </a:r>
            <a:r>
              <a:rPr lang="en-US" sz="2800" b="1" dirty="0">
                <a:solidFill>
                  <a:srgbClr val="0C5776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Bahnschrift" panose="020B0502040204020203" pitchFamily="34" charset="0"/>
              </a:rPr>
              <a:t>Penelitian</a:t>
            </a:r>
            <a:endParaRPr lang="en-ID" sz="2800" b="1" dirty="0">
              <a:solidFill>
                <a:srgbClr val="0C5776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21C3C3-9A21-4671-EB7F-C620ABCAC8DA}"/>
              </a:ext>
            </a:extLst>
          </p:cNvPr>
          <p:cNvSpPr txBox="1"/>
          <p:nvPr/>
        </p:nvSpPr>
        <p:spPr>
          <a:xfrm flipH="1">
            <a:off x="1781684" y="1658692"/>
            <a:ext cx="8379619" cy="454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dikaji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penulisdalam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kerangka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pemikiran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jawaban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sementara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siginifikan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H2: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siginifikan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kas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siginifikan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kas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siginifikan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5BD1F-C204-1D33-416E-8F4E8497A0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530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362683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4166809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3185592" y="108153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Metode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500B98F4-69A3-7299-E1AB-1896F0FB36B8}"/>
              </a:ext>
            </a:extLst>
          </p:cNvPr>
          <p:cNvSpPr/>
          <p:nvPr/>
        </p:nvSpPr>
        <p:spPr>
          <a:xfrm>
            <a:off x="1534990" y="117468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Objek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30600" y="1672561"/>
            <a:ext cx="9258300" cy="4745110"/>
          </a:xfrm>
          <a:prstGeom prst="roundRect">
            <a:avLst/>
          </a:prstGeom>
          <a:solidFill>
            <a:srgbClr val="2C99AE"/>
          </a:solidFill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2C99A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A2F3D-BB91-99D9-E546-FEE046BD1161}"/>
              </a:ext>
            </a:extLst>
          </p:cNvPr>
          <p:cNvSpPr/>
          <p:nvPr/>
        </p:nvSpPr>
        <p:spPr>
          <a:xfrm>
            <a:off x="4369576" y="984409"/>
            <a:ext cx="3980348" cy="84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C5776"/>
                </a:solidFill>
                <a:latin typeface="Bahnschrift" panose="020B0502040204020203" pitchFamily="34" charset="0"/>
              </a:rPr>
              <a:t>Metode</a:t>
            </a:r>
            <a:r>
              <a:rPr lang="en-US" sz="2800" b="1" dirty="0">
                <a:solidFill>
                  <a:srgbClr val="0C5776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Bahnschrift" panose="020B0502040204020203" pitchFamily="34" charset="0"/>
              </a:rPr>
              <a:t>Penelitian</a:t>
            </a:r>
            <a:endParaRPr lang="en-ID" sz="2800" b="1" dirty="0">
              <a:solidFill>
                <a:srgbClr val="0C5776"/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A5C538-DEE0-F735-34B8-8D801BDB913C}"/>
              </a:ext>
            </a:extLst>
          </p:cNvPr>
          <p:cNvSpPr/>
          <p:nvPr/>
        </p:nvSpPr>
        <p:spPr>
          <a:xfrm>
            <a:off x="1585549" y="5532793"/>
            <a:ext cx="540000" cy="54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3DA10-5618-F8DB-F98E-9393DE4DB191}"/>
              </a:ext>
            </a:extLst>
          </p:cNvPr>
          <p:cNvSpPr/>
          <p:nvPr/>
        </p:nvSpPr>
        <p:spPr>
          <a:xfrm rot="16200000" flipH="1">
            <a:off x="6279164" y="-552386"/>
            <a:ext cx="108000" cy="9205131"/>
          </a:xfrm>
          <a:prstGeom prst="rect">
            <a:avLst/>
          </a:prstGeom>
          <a:solidFill>
            <a:srgbClr val="2275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C1C97E-326F-9420-A0B1-F96F12C894D3}"/>
              </a:ext>
            </a:extLst>
          </p:cNvPr>
          <p:cNvSpPr/>
          <p:nvPr/>
        </p:nvSpPr>
        <p:spPr>
          <a:xfrm>
            <a:off x="3101202" y="3690179"/>
            <a:ext cx="720000" cy="720000"/>
          </a:xfrm>
          <a:prstGeom prst="ellipse">
            <a:avLst/>
          </a:prstGeom>
          <a:solidFill>
            <a:srgbClr val="F1A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1F9FDC-7CA3-87CC-E8D8-F418F631D2A4}"/>
              </a:ext>
            </a:extLst>
          </p:cNvPr>
          <p:cNvSpPr/>
          <p:nvPr/>
        </p:nvSpPr>
        <p:spPr>
          <a:xfrm>
            <a:off x="5727525" y="3690179"/>
            <a:ext cx="720000" cy="720000"/>
          </a:xfrm>
          <a:prstGeom prst="ellipse">
            <a:avLst/>
          </a:prstGeom>
          <a:solidFill>
            <a:srgbClr val="EFC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60F53B5-5A21-3E96-12C5-C4E33766E878}"/>
              </a:ext>
            </a:extLst>
          </p:cNvPr>
          <p:cNvSpPr/>
          <p:nvPr/>
        </p:nvSpPr>
        <p:spPr>
          <a:xfrm>
            <a:off x="8579375" y="3690179"/>
            <a:ext cx="720000" cy="720000"/>
          </a:xfrm>
          <a:prstGeom prst="ellipse">
            <a:avLst/>
          </a:prstGeom>
          <a:solidFill>
            <a:srgbClr val="F8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88B362-F057-CCD2-90DD-0C9AD3E37638}"/>
              </a:ext>
            </a:extLst>
          </p:cNvPr>
          <p:cNvGrpSpPr/>
          <p:nvPr/>
        </p:nvGrpSpPr>
        <p:grpSpPr>
          <a:xfrm>
            <a:off x="2236887" y="4484500"/>
            <a:ext cx="2448630" cy="736557"/>
            <a:chOff x="2249219" y="2226850"/>
            <a:chExt cx="3350464" cy="5607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248CD3-DB77-09FD-A38D-C6D99A9D3E36}"/>
                </a:ext>
              </a:extLst>
            </p:cNvPr>
            <p:cNvSpPr txBox="1"/>
            <p:nvPr/>
          </p:nvSpPr>
          <p:spPr>
            <a:xfrm flipH="1">
              <a:off x="2249219" y="2506418"/>
              <a:ext cx="3350464" cy="281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rgbClr val="59345E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F258E7-2C66-9632-8644-5787D1D34B2A}"/>
                </a:ext>
              </a:extLst>
            </p:cNvPr>
            <p:cNvSpPr txBox="1"/>
            <p:nvPr/>
          </p:nvSpPr>
          <p:spPr>
            <a:xfrm flipH="1">
              <a:off x="2508225" y="2226850"/>
              <a:ext cx="2749034" cy="30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1" name="Graphic 100" descr="A bicycle">
            <a:extLst>
              <a:ext uri="{FF2B5EF4-FFF2-40B4-BE49-F238E27FC236}">
                <a16:creationId xmlns:a16="http://schemas.microsoft.com/office/drawing/2014/main" id="{DA976536-3A25-B1B3-AAC2-5E60D91E3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1858" y="2639368"/>
            <a:ext cx="6858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E534D-A4D5-F48A-2AD7-DEBE2AAA312E}"/>
              </a:ext>
            </a:extLst>
          </p:cNvPr>
          <p:cNvSpPr txBox="1"/>
          <p:nvPr/>
        </p:nvSpPr>
        <p:spPr>
          <a:xfrm flipH="1">
            <a:off x="1863201" y="4280015"/>
            <a:ext cx="9039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Metode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Deskriptif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deskriptif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mendeskripsikan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terkumpul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deskriptif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kuatnya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perbandingan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rata- rata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populasi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Sugiyono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2015).</a:t>
            </a:r>
            <a:endParaRPr lang="en-US" dirty="0">
              <a:solidFill>
                <a:srgbClr val="59345E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Metode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Asosiatif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asosiatif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bersifat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Siregar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2013). </a:t>
            </a:r>
            <a:endParaRPr lang="en-US" dirty="0">
              <a:solidFill>
                <a:srgbClr val="59345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CE835-3D64-B8A6-8C6E-E59485874B4C}"/>
              </a:ext>
            </a:extLst>
          </p:cNvPr>
          <p:cNvSpPr txBox="1"/>
          <p:nvPr/>
        </p:nvSpPr>
        <p:spPr>
          <a:xfrm flipH="1">
            <a:off x="1500461" y="1596677"/>
            <a:ext cx="8960939" cy="222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(X1),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(X2),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kas (X3) dan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 On Asset (ROA) (Y).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Astra International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menerbitkan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2010 –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08C1F-A139-B80B-4478-D70556DEE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349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362683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4166809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hlinkClick r:id="" action="ppaction://noaction"/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3266680" y="126398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Metode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30600" y="911543"/>
            <a:ext cx="9597858" cy="5506128"/>
          </a:xfrm>
          <a:prstGeom prst="roundRect">
            <a:avLst/>
          </a:prstGeom>
          <a:solidFill>
            <a:srgbClr val="2C99AE"/>
          </a:solidFill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18AF5B-09CC-9182-46EB-B57CD9F28E15}"/>
              </a:ext>
            </a:extLst>
          </p:cNvPr>
          <p:cNvSpPr/>
          <p:nvPr/>
        </p:nvSpPr>
        <p:spPr>
          <a:xfrm>
            <a:off x="10486327" y="780487"/>
            <a:ext cx="1080000" cy="108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A5C538-DEE0-F735-34B8-8D801BDB913C}"/>
              </a:ext>
            </a:extLst>
          </p:cNvPr>
          <p:cNvSpPr/>
          <p:nvPr/>
        </p:nvSpPr>
        <p:spPr>
          <a:xfrm>
            <a:off x="1585549" y="5532793"/>
            <a:ext cx="540000" cy="54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248CD3-DB77-09FD-A38D-C6D99A9D3E36}"/>
              </a:ext>
            </a:extLst>
          </p:cNvPr>
          <p:cNvSpPr txBox="1"/>
          <p:nvPr/>
        </p:nvSpPr>
        <p:spPr>
          <a:xfrm flipH="1">
            <a:off x="2270599" y="1076282"/>
            <a:ext cx="8476859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spcAft>
                <a:spcPts val="800"/>
              </a:spcAft>
            </a:pP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PT Astra International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Tbk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2010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</a:p>
          <a:p>
            <a:pPr marL="457200" indent="457200" algn="just">
              <a:spcAft>
                <a:spcPts val="800"/>
              </a:spcAft>
            </a:pP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kuantitatif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arsip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data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situs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resmi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Astra di </a:t>
            </a:r>
            <a:r>
              <a:rPr lang="en-US" i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Laporan</a:t>
            </a:r>
            <a:r>
              <a:rPr lang="en-US" i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i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Keuangan</a:t>
            </a:r>
            <a:r>
              <a:rPr lang="en-US" i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Astra International </a:t>
            </a:r>
            <a:r>
              <a:rPr lang="en-US" i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Tbk</a:t>
            </a:r>
            <a:r>
              <a:rPr lang="en-US" i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(ASII) - Kinerjaemiten.com (kontan.co.id)</a:t>
            </a:r>
            <a:r>
              <a:rPr lang="en-US" i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US" i="1" u="sng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alam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panel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software STATA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versi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17.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panel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 Effect Model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(CEM)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 Effect Model 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(FEM)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Effect Model 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(REM).</a:t>
            </a:r>
          </a:p>
          <a:p>
            <a:pPr marL="457200" indent="457200" algn="just">
              <a:spcAft>
                <a:spcPts val="800"/>
              </a:spcAft>
            </a:pP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Priyatno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2022)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panel:</a:t>
            </a:r>
            <a:endParaRPr lang="en-US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800"/>
              </a:spcAft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Uji Chow ( </a:t>
            </a:r>
            <a:r>
              <a:rPr lang="en-US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Common effect vs Fixed effect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)</a:t>
            </a:r>
          </a:p>
          <a:p>
            <a:pPr marL="800100" indent="-342900" algn="just">
              <a:spcAft>
                <a:spcPts val="800"/>
              </a:spcAft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Uji Hausman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 Fixed effect vs Random effect )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indent="-342900" algn="just">
              <a:spcAft>
                <a:spcPts val="800"/>
              </a:spcAft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Uji Lagrange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MultiPlier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 </a:t>
            </a:r>
            <a:r>
              <a:rPr lang="en-US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Common Effect vs Random effect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457200" indent="457200" algn="just">
              <a:spcAft>
                <a:spcPts val="800"/>
              </a:spcAft>
            </a:pPr>
            <a:endParaRPr lang="en-US" i="1" u="sng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spcAft>
                <a:spcPts val="800"/>
              </a:spcAft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 descr="A wreath with olives and leaves">
            <a:extLst>
              <a:ext uri="{FF2B5EF4-FFF2-40B4-BE49-F238E27FC236}">
                <a16:creationId xmlns:a16="http://schemas.microsoft.com/office/drawing/2014/main" id="{BD91B947-623D-3E9F-1E2A-FCB48B21A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8040" y="3076864"/>
            <a:ext cx="6858000" cy="6858000"/>
          </a:xfrm>
          <a:prstGeom prst="rect">
            <a:avLst/>
          </a:prstGeom>
        </p:spPr>
      </p:pic>
      <p:sp>
        <p:nvSpPr>
          <p:cNvPr id="4" name="Rectangle: Rounded Corners 3">
            <a:hlinkClick r:id="rId11" action="ppaction://hlinksldjump"/>
            <a:extLst>
              <a:ext uri="{FF2B5EF4-FFF2-40B4-BE49-F238E27FC236}">
                <a16:creationId xmlns:a16="http://schemas.microsoft.com/office/drawing/2014/main" id="{26A7A386-EDB5-B4EA-9ED2-46B7A6E48EF2}"/>
              </a:ext>
            </a:extLst>
          </p:cNvPr>
          <p:cNvSpPr/>
          <p:nvPr/>
        </p:nvSpPr>
        <p:spPr>
          <a:xfrm>
            <a:off x="1534990" y="117468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Objek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4F36F-E2B8-BF65-CE59-C9A77F1656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9" y="0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359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3626837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4166809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3185592" y="108153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Metode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500B98F4-69A3-7299-E1AB-1896F0FB36B8}"/>
              </a:ext>
            </a:extLst>
          </p:cNvPr>
          <p:cNvSpPr/>
          <p:nvPr/>
        </p:nvSpPr>
        <p:spPr>
          <a:xfrm>
            <a:off x="1534990" y="117468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Objek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Penelitian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30600" y="1672561"/>
            <a:ext cx="9258300" cy="4745110"/>
          </a:xfrm>
          <a:prstGeom prst="roundRect">
            <a:avLst/>
          </a:prstGeom>
          <a:solidFill>
            <a:srgbClr val="2C99AE"/>
          </a:solidFill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2C99A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A2F3D-BB91-99D9-E546-FEE046BD1161}"/>
              </a:ext>
            </a:extLst>
          </p:cNvPr>
          <p:cNvSpPr/>
          <p:nvPr/>
        </p:nvSpPr>
        <p:spPr>
          <a:xfrm>
            <a:off x="4427051" y="982408"/>
            <a:ext cx="3980348" cy="84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C5776"/>
                </a:solidFill>
                <a:latin typeface="Bahnschrift" panose="020B0502040204020203" pitchFamily="34" charset="0"/>
              </a:rPr>
              <a:t>UJI HIPOTESIS</a:t>
            </a:r>
            <a:endParaRPr lang="en-ID" sz="2800" b="1" dirty="0">
              <a:solidFill>
                <a:srgbClr val="0C5776"/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A5C538-DEE0-F735-34B8-8D801BDB913C}"/>
              </a:ext>
            </a:extLst>
          </p:cNvPr>
          <p:cNvSpPr/>
          <p:nvPr/>
        </p:nvSpPr>
        <p:spPr>
          <a:xfrm>
            <a:off x="1585549" y="5532793"/>
            <a:ext cx="540000" cy="54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3DA10-5618-F8DB-F98E-9393DE4DB191}"/>
              </a:ext>
            </a:extLst>
          </p:cNvPr>
          <p:cNvSpPr/>
          <p:nvPr/>
        </p:nvSpPr>
        <p:spPr>
          <a:xfrm rot="16200000" flipH="1">
            <a:off x="6279164" y="-552386"/>
            <a:ext cx="108000" cy="9205131"/>
          </a:xfrm>
          <a:prstGeom prst="rect">
            <a:avLst/>
          </a:prstGeom>
          <a:solidFill>
            <a:srgbClr val="2275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C1C97E-326F-9420-A0B1-F96F12C894D3}"/>
              </a:ext>
            </a:extLst>
          </p:cNvPr>
          <p:cNvSpPr/>
          <p:nvPr/>
        </p:nvSpPr>
        <p:spPr>
          <a:xfrm>
            <a:off x="3101202" y="3690179"/>
            <a:ext cx="720000" cy="720000"/>
          </a:xfrm>
          <a:prstGeom prst="ellipse">
            <a:avLst/>
          </a:prstGeom>
          <a:solidFill>
            <a:srgbClr val="F1A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1F9FDC-7CA3-87CC-E8D8-F418F631D2A4}"/>
              </a:ext>
            </a:extLst>
          </p:cNvPr>
          <p:cNvSpPr/>
          <p:nvPr/>
        </p:nvSpPr>
        <p:spPr>
          <a:xfrm>
            <a:off x="5727525" y="3690179"/>
            <a:ext cx="720000" cy="720000"/>
          </a:xfrm>
          <a:prstGeom prst="ellipse">
            <a:avLst/>
          </a:prstGeom>
          <a:solidFill>
            <a:srgbClr val="EFC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60F53B5-5A21-3E96-12C5-C4E33766E878}"/>
              </a:ext>
            </a:extLst>
          </p:cNvPr>
          <p:cNvSpPr/>
          <p:nvPr/>
        </p:nvSpPr>
        <p:spPr>
          <a:xfrm>
            <a:off x="8579375" y="3690179"/>
            <a:ext cx="720000" cy="720000"/>
          </a:xfrm>
          <a:prstGeom prst="ellipse">
            <a:avLst/>
          </a:prstGeom>
          <a:solidFill>
            <a:srgbClr val="F8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88B362-F057-CCD2-90DD-0C9AD3E37638}"/>
              </a:ext>
            </a:extLst>
          </p:cNvPr>
          <p:cNvGrpSpPr/>
          <p:nvPr/>
        </p:nvGrpSpPr>
        <p:grpSpPr>
          <a:xfrm>
            <a:off x="2286000" y="4484924"/>
            <a:ext cx="2448630" cy="736557"/>
            <a:chOff x="2249219" y="2226850"/>
            <a:chExt cx="3350464" cy="5607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248CD3-DB77-09FD-A38D-C6D99A9D3E36}"/>
                </a:ext>
              </a:extLst>
            </p:cNvPr>
            <p:cNvSpPr txBox="1"/>
            <p:nvPr/>
          </p:nvSpPr>
          <p:spPr>
            <a:xfrm flipH="1">
              <a:off x="2249219" y="2506418"/>
              <a:ext cx="3350464" cy="281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rgbClr val="59345E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F258E7-2C66-9632-8644-5787D1D34B2A}"/>
                </a:ext>
              </a:extLst>
            </p:cNvPr>
            <p:cNvSpPr txBox="1"/>
            <p:nvPr/>
          </p:nvSpPr>
          <p:spPr>
            <a:xfrm flipH="1">
              <a:off x="2508225" y="2226850"/>
              <a:ext cx="2749034" cy="30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07C82D9-DB9A-1D25-8A31-02DB59BA9A70}"/>
              </a:ext>
            </a:extLst>
          </p:cNvPr>
          <p:cNvSpPr txBox="1"/>
          <p:nvPr/>
        </p:nvSpPr>
        <p:spPr>
          <a:xfrm flipH="1">
            <a:off x="2602142" y="1858396"/>
            <a:ext cx="785925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(Uji F)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(M. Sari, 2021) Uji F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simultan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bertujuan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sejauh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bersama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independent.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1" name="Graphic 100" descr="A bicycle">
            <a:extLst>
              <a:ext uri="{FF2B5EF4-FFF2-40B4-BE49-F238E27FC236}">
                <a16:creationId xmlns:a16="http://schemas.microsoft.com/office/drawing/2014/main" id="{DA976536-3A25-B1B3-AAC2-5E60D91E3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1858" y="2639368"/>
            <a:ext cx="6858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89FE08-5149-7828-F53D-E1E93D3E7BBC}"/>
              </a:ext>
            </a:extLst>
          </p:cNvPr>
          <p:cNvSpPr txBox="1"/>
          <p:nvPr/>
        </p:nvSpPr>
        <p:spPr>
          <a:xfrm flipH="1">
            <a:off x="2475007" y="4452503"/>
            <a:ext cx="7773366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Parsial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Uji t ) 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(M. Sari, 2021)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uji t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bertujuan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melihat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pengaruh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pengaruh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individual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menerangkan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7113D-9897-94CC-80BB-FBD6972C11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265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749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1652185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612854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12674" y="1321448"/>
            <a:ext cx="9258300" cy="4745110"/>
          </a:xfrm>
          <a:prstGeom prst="roundRect">
            <a:avLst/>
          </a:prstGeom>
          <a:solidFill>
            <a:srgbClr val="BBE5FF"/>
          </a:solidFill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2C99AE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18AF5B-09CC-9182-46EB-B57CD9F28E15}"/>
              </a:ext>
            </a:extLst>
          </p:cNvPr>
          <p:cNvSpPr/>
          <p:nvPr/>
        </p:nvSpPr>
        <p:spPr>
          <a:xfrm>
            <a:off x="10480186" y="1642476"/>
            <a:ext cx="1080000" cy="108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A5C538-DEE0-F735-34B8-8D801BDB913C}"/>
              </a:ext>
            </a:extLst>
          </p:cNvPr>
          <p:cNvSpPr/>
          <p:nvPr/>
        </p:nvSpPr>
        <p:spPr>
          <a:xfrm>
            <a:off x="1585549" y="5532793"/>
            <a:ext cx="540000" cy="540000"/>
          </a:xfrm>
          <a:prstGeom prst="ellipse">
            <a:avLst/>
          </a:prstGeom>
          <a:solidFill>
            <a:srgbClr val="2C99AE"/>
          </a:solidFill>
          <a:ln>
            <a:noFill/>
          </a:ln>
          <a:effectLst>
            <a:innerShdw blurRad="4064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9" name="Graphic 48" descr="Balloons with solid fill">
            <a:extLst>
              <a:ext uri="{FF2B5EF4-FFF2-40B4-BE49-F238E27FC236}">
                <a16:creationId xmlns:a16="http://schemas.microsoft.com/office/drawing/2014/main" id="{8838E2F9-A5D5-DC2B-E1F2-1DF00A874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5986" y="4431089"/>
            <a:ext cx="2601050" cy="2601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5619645-7D03-677C-D9E6-F792FCA70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7341" y="1831048"/>
            <a:ext cx="4234785" cy="4234785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39F165-02D7-C412-1A3A-213B12AD70F3}"/>
              </a:ext>
            </a:extLst>
          </p:cNvPr>
          <p:cNvSpPr/>
          <p:nvPr/>
        </p:nvSpPr>
        <p:spPr>
          <a:xfrm>
            <a:off x="5854850" y="3016456"/>
            <a:ext cx="4322374" cy="1746375"/>
          </a:xfrm>
          <a:prstGeom prst="roundRect">
            <a:avLst>
              <a:gd name="adj" fmla="val 50000"/>
            </a:avLst>
          </a:prstGeom>
          <a:solidFill>
            <a:srgbClr val="2C99AE"/>
          </a:solidFill>
          <a:ln>
            <a:solidFill>
              <a:schemeClr val="bg1"/>
            </a:solidFill>
          </a:ln>
          <a:effectLst>
            <a:innerShdw blurRad="3556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TERIMA KASIH</a:t>
            </a:r>
            <a:endParaRPr lang="en-ID" sz="32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05325-347D-1AFC-1228-53FDA94B6B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316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hlinkClick r:id="rId9" action="ppaction://hlinksldjump"/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0B98F4-69A3-7299-E1AB-1896F0FB36B8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30600" y="1672561"/>
            <a:ext cx="9258300" cy="4745110"/>
          </a:xfrm>
          <a:prstGeom prst="roundRect">
            <a:avLst/>
          </a:prstGeom>
          <a:solidFill>
            <a:srgbClr val="2C99AE"/>
          </a:solidFill>
          <a:ln w="76200">
            <a:solidFill>
              <a:srgbClr val="2C99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67F08C-D79A-910F-940F-D4836EDD3394}"/>
              </a:ext>
            </a:extLst>
          </p:cNvPr>
          <p:cNvGrpSpPr/>
          <p:nvPr/>
        </p:nvGrpSpPr>
        <p:grpSpPr>
          <a:xfrm rot="19266635">
            <a:off x="14280365" y="4000629"/>
            <a:ext cx="3524250" cy="2430799"/>
            <a:chOff x="9777274" y="5502050"/>
            <a:chExt cx="3524250" cy="2430799"/>
          </a:xfrm>
        </p:grpSpPr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DEDF18D3-504F-F70C-2127-84F7A9E5CA5B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E738B8-CD8E-C924-7FAB-B79EC9DCD96D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40016E-A864-C897-F6F4-6F4BFE7A5CB2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07132B0-02F3-33E9-7DA9-080DF68E9971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aphic 8" descr="An open book">
              <a:extLst>
                <a:ext uri="{FF2B5EF4-FFF2-40B4-BE49-F238E27FC236}">
                  <a16:creationId xmlns:a16="http://schemas.microsoft.com/office/drawing/2014/main" id="{69B1D0A1-23B8-6BD0-BAE9-D11258165B7D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3D985-73F5-3EAB-CBBB-340F452E5449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85E52A-5777-4BC9-8B02-0E9197C5EFE9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17A681-B33D-0250-60FB-0DB141D1655B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D1658C9-61BA-D02D-5155-989ED12A7341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0" name="Graphic 8" descr="An open book">
              <a:extLst>
                <a:ext uri="{FF2B5EF4-FFF2-40B4-BE49-F238E27FC236}">
                  <a16:creationId xmlns:a16="http://schemas.microsoft.com/office/drawing/2014/main" id="{EAFFD216-3CDC-EED1-1FC4-E6B04DE4F87B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376FEA-D66A-77E5-3FD0-E0B42E5E3603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8C59749-326C-CAC7-A215-3FE34906DCB0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3EB748-16F7-5765-4C9F-EEC9CF89F5B8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6" name="Graphic 8" descr="An open book">
                <a:extLst>
                  <a:ext uri="{FF2B5EF4-FFF2-40B4-BE49-F238E27FC236}">
                    <a16:creationId xmlns:a16="http://schemas.microsoft.com/office/drawing/2014/main" id="{AE85CEE7-B57B-56E5-070C-8D94CCCA4CEF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91FFFF9-ECC8-566B-66B8-2E44807ACB3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1A8A7C2-553C-7989-93A9-EDB3ECFA9EB4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F480A4-12F9-FEED-E897-5C3CEE00EC31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40" name="Graphic 8" descr="An open book">
                <a:extLst>
                  <a:ext uri="{FF2B5EF4-FFF2-40B4-BE49-F238E27FC236}">
                    <a16:creationId xmlns:a16="http://schemas.microsoft.com/office/drawing/2014/main" id="{F7126083-7641-D4DF-4BD3-D28D7A24D653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0F2030E-4711-31BA-CBC3-ADD0B497925E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3F2D48C-90F2-BBC2-61EF-5F510C400F23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C7EB634-B53B-B24C-C4DE-5515C7AE780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1B3C6E-3053-2C4E-3AC5-1ADB39ED4F8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54BEDB-879C-8656-8F8F-DCC6DE5BA54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2" name="Graphic 8" descr="An open book">
              <a:extLst>
                <a:ext uri="{FF2B5EF4-FFF2-40B4-BE49-F238E27FC236}">
                  <a16:creationId xmlns:a16="http://schemas.microsoft.com/office/drawing/2014/main" id="{53023D56-E7C8-4AA3-A8C2-581D7E6DEEB8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35BA64-6625-2EC3-386E-076D419734B8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397EF1-7F49-F4B2-D57E-ECF390BA555F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B902F3-413F-54C2-5A02-EF2F0FEF9E81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7A3102F-1F5F-5E2F-185E-EB454A581D39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BEB03D2-05CE-D2F5-19AD-8F8E98205B69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6AFC-97D5-17B7-1704-D309375E9495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C764E3-A564-EF14-1541-7B19C3BDC544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96BDCA5-8756-E535-7B8D-775B34E9BB19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BEB95A3-CE53-2CF5-7257-875A54381E0B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945414-F4A7-CA40-D771-4A3B78A698B8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64C3AC8-291D-AB8C-3F29-DD94EA30CD4B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1" name="Graphic 8" descr="An open book">
              <a:extLst>
                <a:ext uri="{FF2B5EF4-FFF2-40B4-BE49-F238E27FC236}">
                  <a16:creationId xmlns:a16="http://schemas.microsoft.com/office/drawing/2014/main" id="{648C80BC-B9A7-F380-C6EF-113A0B90ADE7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AF9655C-17F2-14F9-C9D7-1D84A3CC83E6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603FA6B-5EAA-F072-EC21-02AAC1EFDD95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2AADAF-8F0E-3103-239A-FB81E33E4C5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D38F9B-445D-2F57-5631-103D07E7F5A3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63D0FB6-CEA2-97D8-CBCB-D1E20929901D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FB881E-8C93-B28C-6AD0-33B32F4C58F4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65B85C-A881-6A5C-E2DD-1EAE92A51C97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D725470-D633-C4A1-D5D8-DCFD0949024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A9D68E8-0AC5-DF24-5EB8-BB6D9C2DED58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B5FEBD-A358-B8B4-C670-DCCDBDE36E54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A5725AC-5B29-08A0-2C8A-0FFA5B6B893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8A9C59B-2A0D-9D5B-819E-8DC6C8043E6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4694707" y="1195174"/>
            <a:ext cx="353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Latar</a:t>
            </a:r>
            <a:r>
              <a:rPr lang="en-ID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Belakang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E1B4FB2-66AE-C9B3-9C6B-E3C4A5892424}"/>
              </a:ext>
            </a:extLst>
          </p:cNvPr>
          <p:cNvGrpSpPr/>
          <p:nvPr/>
        </p:nvGrpSpPr>
        <p:grpSpPr>
          <a:xfrm>
            <a:off x="10623397" y="4619874"/>
            <a:ext cx="1674576" cy="3110441"/>
            <a:chOff x="5238750" y="1924050"/>
            <a:chExt cx="1674576" cy="3110441"/>
          </a:xfrm>
        </p:grpSpPr>
        <p:grpSp>
          <p:nvGrpSpPr>
            <p:cNvPr id="65" name="Graphic 54" descr="A mug filled with office supplies">
              <a:extLst>
                <a:ext uri="{FF2B5EF4-FFF2-40B4-BE49-F238E27FC236}">
                  <a16:creationId xmlns:a16="http://schemas.microsoft.com/office/drawing/2014/main" id="{3B8942F9-CA49-520B-928A-21DB206F3821}"/>
                </a:ext>
              </a:extLst>
            </p:cNvPr>
            <p:cNvGrpSpPr/>
            <p:nvPr/>
          </p:nvGrpSpPr>
          <p:grpSpPr>
            <a:xfrm>
              <a:off x="5609729" y="1924050"/>
              <a:ext cx="143379" cy="2484129"/>
              <a:chOff x="5609729" y="1924050"/>
              <a:chExt cx="143379" cy="2484129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7DEE970-5694-7BBE-AEC5-2CD67FC16EFE}"/>
                  </a:ext>
                </a:extLst>
              </p:cNvPr>
              <p:cNvSpPr/>
              <p:nvPr/>
            </p:nvSpPr>
            <p:spPr>
              <a:xfrm>
                <a:off x="5609729" y="2178929"/>
                <a:ext cx="143370" cy="1960635"/>
              </a:xfrm>
              <a:custGeom>
                <a:avLst/>
                <a:gdLst>
                  <a:gd name="connsiteX0" fmla="*/ 143370 w 143370"/>
                  <a:gd name="connsiteY0" fmla="*/ 1927355 h 1960635"/>
                  <a:gd name="connsiteX1" fmla="*/ 71618 w 143370"/>
                  <a:gd name="connsiteY1" fmla="*/ 1960636 h 1960635"/>
                  <a:gd name="connsiteX2" fmla="*/ 0 w 143370"/>
                  <a:gd name="connsiteY2" fmla="*/ 1927355 h 1960635"/>
                  <a:gd name="connsiteX3" fmla="*/ 0 w 143370"/>
                  <a:gd name="connsiteY3" fmla="*/ 95 h 1960635"/>
                  <a:gd name="connsiteX4" fmla="*/ 95 w 143370"/>
                  <a:gd name="connsiteY4" fmla="*/ 0 h 1960635"/>
                  <a:gd name="connsiteX5" fmla="*/ 143275 w 143370"/>
                  <a:gd name="connsiteY5" fmla="*/ 0 h 1960635"/>
                  <a:gd name="connsiteX6" fmla="*/ 143370 w 143370"/>
                  <a:gd name="connsiteY6" fmla="*/ 95 h 1960635"/>
                  <a:gd name="connsiteX7" fmla="*/ 143370 w 143370"/>
                  <a:gd name="connsiteY7" fmla="*/ 1927355 h 196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370" h="1960635">
                    <a:moveTo>
                      <a:pt x="143370" y="1927355"/>
                    </a:moveTo>
                    <a:cubicBezTo>
                      <a:pt x="143370" y="1927355"/>
                      <a:pt x="118605" y="1960636"/>
                      <a:pt x="71618" y="1960636"/>
                    </a:cubicBezTo>
                    <a:cubicBezTo>
                      <a:pt x="24632" y="1960636"/>
                      <a:pt x="0" y="1927355"/>
                      <a:pt x="0" y="1927355"/>
                    </a:cubicBezTo>
                    <a:lnTo>
                      <a:pt x="0" y="95"/>
                    </a:lnTo>
                    <a:cubicBezTo>
                      <a:pt x="0" y="38"/>
                      <a:pt x="38" y="0"/>
                      <a:pt x="95" y="0"/>
                    </a:cubicBezTo>
                    <a:lnTo>
                      <a:pt x="143275" y="0"/>
                    </a:lnTo>
                    <a:cubicBezTo>
                      <a:pt x="143332" y="0"/>
                      <a:pt x="143370" y="38"/>
                      <a:pt x="143370" y="95"/>
                    </a:cubicBezTo>
                    <a:lnTo>
                      <a:pt x="143370" y="1927355"/>
                    </a:ln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1EEBDBA-6081-3BED-49E1-A9019D03B3FC}"/>
                  </a:ext>
                </a:extLst>
              </p:cNvPr>
              <p:cNvSpPr/>
              <p:nvPr/>
            </p:nvSpPr>
            <p:spPr>
              <a:xfrm>
                <a:off x="5625655" y="4288869"/>
                <a:ext cx="111509" cy="119310"/>
              </a:xfrm>
              <a:custGeom>
                <a:avLst/>
                <a:gdLst>
                  <a:gd name="connsiteX0" fmla="*/ 0 w 111509"/>
                  <a:gd name="connsiteY0" fmla="*/ 0 h 119310"/>
                  <a:gd name="connsiteX1" fmla="*/ 111509 w 111509"/>
                  <a:gd name="connsiteY1" fmla="*/ 0 h 119310"/>
                  <a:gd name="connsiteX2" fmla="*/ 111509 w 111509"/>
                  <a:gd name="connsiteY2" fmla="*/ 119310 h 119310"/>
                  <a:gd name="connsiteX3" fmla="*/ 0 w 111509"/>
                  <a:gd name="connsiteY3" fmla="*/ 119310 h 1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509" h="119310">
                    <a:moveTo>
                      <a:pt x="0" y="0"/>
                    </a:moveTo>
                    <a:lnTo>
                      <a:pt x="111509" y="0"/>
                    </a:lnTo>
                    <a:lnTo>
                      <a:pt x="111509" y="119310"/>
                    </a:lnTo>
                    <a:lnTo>
                      <a:pt x="0" y="11931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12C1E25-2F32-FFA0-4F3D-3FA1C9113A64}"/>
                  </a:ext>
                </a:extLst>
              </p:cNvPr>
              <p:cNvSpPr/>
              <p:nvPr/>
            </p:nvSpPr>
            <p:spPr>
              <a:xfrm>
                <a:off x="5609729" y="4106198"/>
                <a:ext cx="143370" cy="230400"/>
              </a:xfrm>
              <a:custGeom>
                <a:avLst/>
                <a:gdLst>
                  <a:gd name="connsiteX0" fmla="*/ 0 w 143370"/>
                  <a:gd name="connsiteY0" fmla="*/ 0 h 230400"/>
                  <a:gd name="connsiteX1" fmla="*/ 143370 w 143370"/>
                  <a:gd name="connsiteY1" fmla="*/ 0 h 230400"/>
                  <a:gd name="connsiteX2" fmla="*/ 143370 w 143370"/>
                  <a:gd name="connsiteY2" fmla="*/ 230400 h 230400"/>
                  <a:gd name="connsiteX3" fmla="*/ 0 w 143370"/>
                  <a:gd name="connsiteY3" fmla="*/ 230400 h 2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0" h="230400">
                    <a:moveTo>
                      <a:pt x="0" y="0"/>
                    </a:moveTo>
                    <a:lnTo>
                      <a:pt x="143370" y="0"/>
                    </a:lnTo>
                    <a:lnTo>
                      <a:pt x="143370" y="230400"/>
                    </a:lnTo>
                    <a:lnTo>
                      <a:pt x="0" y="23040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69" name="Graphic 54" descr="A mug filled with office supplies">
                <a:extLst>
                  <a:ext uri="{FF2B5EF4-FFF2-40B4-BE49-F238E27FC236}">
                    <a16:creationId xmlns:a16="http://schemas.microsoft.com/office/drawing/2014/main" id="{BA73D170-107E-C6DA-2328-8821D77B414B}"/>
                  </a:ext>
                </a:extLst>
              </p:cNvPr>
              <p:cNvGrpSpPr/>
              <p:nvPr/>
            </p:nvGrpSpPr>
            <p:grpSpPr>
              <a:xfrm>
                <a:off x="5609739" y="1924050"/>
                <a:ext cx="143370" cy="290722"/>
                <a:chOff x="5609739" y="1924050"/>
                <a:chExt cx="143370" cy="290722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5DBF689-35BD-23F7-19EC-59DE76E57B70}"/>
                    </a:ext>
                  </a:extLst>
                </p:cNvPr>
                <p:cNvSpPr/>
                <p:nvPr/>
              </p:nvSpPr>
              <p:spPr>
                <a:xfrm>
                  <a:off x="5661250" y="1924050"/>
                  <a:ext cx="40319" cy="86039"/>
                </a:xfrm>
                <a:custGeom>
                  <a:avLst/>
                  <a:gdLst>
                    <a:gd name="connsiteX0" fmla="*/ 20164 w 40319"/>
                    <a:gd name="connsiteY0" fmla="*/ 0 h 86039"/>
                    <a:gd name="connsiteX1" fmla="*/ 0 w 40319"/>
                    <a:gd name="connsiteY1" fmla="*/ 71685 h 86039"/>
                    <a:gd name="connsiteX2" fmla="*/ 20088 w 40319"/>
                    <a:gd name="connsiteY2" fmla="*/ 86039 h 86039"/>
                    <a:gd name="connsiteX3" fmla="*/ 40319 w 40319"/>
                    <a:gd name="connsiteY3" fmla="*/ 71685 h 86039"/>
                    <a:gd name="connsiteX4" fmla="*/ 20164 w 40319"/>
                    <a:gd name="connsiteY4" fmla="*/ 0 h 8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9" h="86039">
                      <a:moveTo>
                        <a:pt x="20164" y="0"/>
                      </a:moveTo>
                      <a:lnTo>
                        <a:pt x="0" y="71685"/>
                      </a:lnTo>
                      <a:cubicBezTo>
                        <a:pt x="0" y="71685"/>
                        <a:pt x="4220" y="86039"/>
                        <a:pt x="20088" y="86039"/>
                      </a:cubicBezTo>
                      <a:cubicBezTo>
                        <a:pt x="35966" y="86039"/>
                        <a:pt x="40319" y="71685"/>
                        <a:pt x="40319" y="71685"/>
                      </a:cubicBezTo>
                      <a:lnTo>
                        <a:pt x="2016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A81B378-58B7-9396-4B11-C322498B0027}"/>
                    </a:ext>
                  </a:extLst>
                </p:cNvPr>
                <p:cNvSpPr/>
                <p:nvPr/>
              </p:nvSpPr>
              <p:spPr>
                <a:xfrm>
                  <a:off x="5609739" y="1995735"/>
                  <a:ext cx="143370" cy="219036"/>
                </a:xfrm>
                <a:custGeom>
                  <a:avLst/>
                  <a:gdLst>
                    <a:gd name="connsiteX0" fmla="*/ 91840 w 143370"/>
                    <a:gd name="connsiteY0" fmla="*/ 0 h 219036"/>
                    <a:gd name="connsiteX1" fmla="*/ 51521 w 143370"/>
                    <a:gd name="connsiteY1" fmla="*/ 0 h 219036"/>
                    <a:gd name="connsiteX2" fmla="*/ 0 w 143370"/>
                    <a:gd name="connsiteY2" fmla="*/ 183194 h 219036"/>
                    <a:gd name="connsiteX3" fmla="*/ 35843 w 143370"/>
                    <a:gd name="connsiteY3" fmla="*/ 219037 h 219036"/>
                    <a:gd name="connsiteX4" fmla="*/ 71647 w 143370"/>
                    <a:gd name="connsiteY4" fmla="*/ 184861 h 219036"/>
                    <a:gd name="connsiteX5" fmla="*/ 71723 w 143370"/>
                    <a:gd name="connsiteY5" fmla="*/ 184861 h 219036"/>
                    <a:gd name="connsiteX6" fmla="*/ 107528 w 143370"/>
                    <a:gd name="connsiteY6" fmla="*/ 219037 h 219036"/>
                    <a:gd name="connsiteX7" fmla="*/ 143370 w 143370"/>
                    <a:gd name="connsiteY7" fmla="*/ 183194 h 219036"/>
                    <a:gd name="connsiteX8" fmla="*/ 91840 w 143370"/>
                    <a:gd name="connsiteY8" fmla="*/ 0 h 21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70" h="219036">
                      <a:moveTo>
                        <a:pt x="91840" y="0"/>
                      </a:moveTo>
                      <a:lnTo>
                        <a:pt x="51521" y="0"/>
                      </a:lnTo>
                      <a:lnTo>
                        <a:pt x="0" y="183194"/>
                      </a:lnTo>
                      <a:cubicBezTo>
                        <a:pt x="0" y="202987"/>
                        <a:pt x="16050" y="219037"/>
                        <a:pt x="35843" y="219037"/>
                      </a:cubicBezTo>
                      <a:cubicBezTo>
                        <a:pt x="55083" y="219037"/>
                        <a:pt x="70780" y="203883"/>
                        <a:pt x="71647" y="184861"/>
                      </a:cubicBezTo>
                      <a:cubicBezTo>
                        <a:pt x="71685" y="183956"/>
                        <a:pt x="71685" y="183956"/>
                        <a:pt x="71723" y="184861"/>
                      </a:cubicBezTo>
                      <a:cubicBezTo>
                        <a:pt x="72590" y="203883"/>
                        <a:pt x="88287" y="219037"/>
                        <a:pt x="107528" y="219037"/>
                      </a:cubicBezTo>
                      <a:cubicBezTo>
                        <a:pt x="127321" y="219037"/>
                        <a:pt x="143370" y="202987"/>
                        <a:pt x="143370" y="183194"/>
                      </a:cubicBezTo>
                      <a:lnTo>
                        <a:pt x="9184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72" name="Graphic 54" descr="A mug filled with office supplies">
              <a:extLst>
                <a:ext uri="{FF2B5EF4-FFF2-40B4-BE49-F238E27FC236}">
                  <a16:creationId xmlns:a16="http://schemas.microsoft.com/office/drawing/2014/main" id="{EC6DF210-428E-0BC5-EE51-8170E95E5EE9}"/>
                </a:ext>
              </a:extLst>
            </p:cNvPr>
            <p:cNvGrpSpPr/>
            <p:nvPr/>
          </p:nvGrpSpPr>
          <p:grpSpPr>
            <a:xfrm>
              <a:off x="5637075" y="2065277"/>
              <a:ext cx="1163707" cy="2604354"/>
              <a:chOff x="5637075" y="2065277"/>
              <a:chExt cx="1163707" cy="260435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5318E54-0C2C-EFA9-D9E5-FFAA77BC24A4}"/>
                  </a:ext>
                </a:extLst>
              </p:cNvPr>
              <p:cNvSpPr/>
              <p:nvPr/>
            </p:nvSpPr>
            <p:spPr>
              <a:xfrm>
                <a:off x="5637075" y="2065277"/>
                <a:ext cx="1163707" cy="2604354"/>
              </a:xfrm>
              <a:custGeom>
                <a:avLst/>
                <a:gdLst>
                  <a:gd name="connsiteX0" fmla="*/ 669617 w 1163707"/>
                  <a:gd name="connsiteY0" fmla="*/ 0 h 2604354"/>
                  <a:gd name="connsiteX1" fmla="*/ 0 w 1163707"/>
                  <a:gd name="connsiteY1" fmla="*/ 2470433 h 2604354"/>
                  <a:gd name="connsiteX2" fmla="*/ 494081 w 1163707"/>
                  <a:gd name="connsiteY2" fmla="*/ 2604354 h 2604354"/>
                  <a:gd name="connsiteX3" fmla="*/ 1163708 w 1163707"/>
                  <a:gd name="connsiteY3" fmla="*/ 133921 h 2604354"/>
                  <a:gd name="connsiteX4" fmla="*/ 669617 w 1163707"/>
                  <a:gd name="connsiteY4" fmla="*/ 0 h 2604354"/>
                  <a:gd name="connsiteX5" fmla="*/ 865984 w 1163707"/>
                  <a:gd name="connsiteY5" fmla="*/ 229743 h 2604354"/>
                  <a:gd name="connsiteX6" fmla="*/ 832971 w 1163707"/>
                  <a:gd name="connsiteY6" fmla="*/ 172174 h 2604354"/>
                  <a:gd name="connsiteX7" fmla="*/ 890540 w 1163707"/>
                  <a:gd name="connsiteY7" fmla="*/ 139160 h 2604354"/>
                  <a:gd name="connsiteX8" fmla="*/ 923554 w 1163707"/>
                  <a:gd name="connsiteY8" fmla="*/ 196729 h 2604354"/>
                  <a:gd name="connsiteX9" fmla="*/ 865984 w 1163707"/>
                  <a:gd name="connsiteY9" fmla="*/ 229743 h 260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07" h="2604354">
                    <a:moveTo>
                      <a:pt x="669617" y="0"/>
                    </a:moveTo>
                    <a:lnTo>
                      <a:pt x="0" y="2470433"/>
                    </a:lnTo>
                    <a:lnTo>
                      <a:pt x="494081" y="2604354"/>
                    </a:lnTo>
                    <a:lnTo>
                      <a:pt x="1163708" y="133921"/>
                    </a:lnTo>
                    <a:lnTo>
                      <a:pt x="669617" y="0"/>
                    </a:lnTo>
                    <a:close/>
                    <a:moveTo>
                      <a:pt x="865984" y="229743"/>
                    </a:moveTo>
                    <a:cubicBezTo>
                      <a:pt x="840972" y="222961"/>
                      <a:pt x="826189" y="197187"/>
                      <a:pt x="832971" y="172174"/>
                    </a:cubicBezTo>
                    <a:cubicBezTo>
                      <a:pt x="839753" y="147161"/>
                      <a:pt x="865527" y="132378"/>
                      <a:pt x="890540" y="139160"/>
                    </a:cubicBezTo>
                    <a:cubicBezTo>
                      <a:pt x="915553" y="145942"/>
                      <a:pt x="930335" y="171717"/>
                      <a:pt x="923554" y="196729"/>
                    </a:cubicBezTo>
                    <a:cubicBezTo>
                      <a:pt x="916772" y="221742"/>
                      <a:pt x="890997" y="236525"/>
                      <a:pt x="865984" y="229743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74" name="Graphic 54" descr="A mug filled with office supplies">
                <a:extLst>
                  <a:ext uri="{FF2B5EF4-FFF2-40B4-BE49-F238E27FC236}">
                    <a16:creationId xmlns:a16="http://schemas.microsoft.com/office/drawing/2014/main" id="{CF38266A-3A44-8320-85EF-B9C95DBB1DB7}"/>
                  </a:ext>
                </a:extLst>
              </p:cNvPr>
              <p:cNvGrpSpPr/>
              <p:nvPr/>
            </p:nvGrpSpPr>
            <p:grpSpPr>
              <a:xfrm>
                <a:off x="6042991" y="2215349"/>
                <a:ext cx="748007" cy="2417350"/>
                <a:chOff x="6042991" y="2215349"/>
                <a:chExt cx="748007" cy="2417350"/>
              </a:xfrm>
              <a:solidFill>
                <a:srgbClr val="D2D2D2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7236A62-5414-74B1-4967-39BA2CA93C26}"/>
                    </a:ext>
                  </a:extLst>
                </p:cNvPr>
                <p:cNvSpPr/>
                <p:nvPr/>
              </p:nvSpPr>
              <p:spPr>
                <a:xfrm rot="-4490120">
                  <a:off x="6747931" y="219159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F36D685-065E-98C7-2A90-1DBA5CB97AA1}"/>
                    </a:ext>
                  </a:extLst>
                </p:cNvPr>
                <p:cNvSpPr/>
                <p:nvPr/>
              </p:nvSpPr>
              <p:spPr>
                <a:xfrm rot="-4490120">
                  <a:off x="6736770" y="223277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2EA62EF-0D45-9721-B68D-3DAF8140967C}"/>
                    </a:ext>
                  </a:extLst>
                </p:cNvPr>
                <p:cNvSpPr/>
                <p:nvPr/>
              </p:nvSpPr>
              <p:spPr>
                <a:xfrm rot="-4490120">
                  <a:off x="6725616" y="227394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E4D91CB-3DAF-DBAF-13D2-6239CA4FE25D}"/>
                    </a:ext>
                  </a:extLst>
                </p:cNvPr>
                <p:cNvSpPr/>
                <p:nvPr/>
              </p:nvSpPr>
              <p:spPr>
                <a:xfrm rot="-4490120">
                  <a:off x="6685629" y="227744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CC0747D-4656-1EE0-DFF1-180ED9CD0E9C}"/>
                    </a:ext>
                  </a:extLst>
                </p:cNvPr>
                <p:cNvSpPr/>
                <p:nvPr/>
              </p:nvSpPr>
              <p:spPr>
                <a:xfrm rot="-4490120">
                  <a:off x="6703292" y="235628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8CD71E2-9251-44A6-E9C5-CD98864A65C9}"/>
                    </a:ext>
                  </a:extLst>
                </p:cNvPr>
                <p:cNvSpPr/>
                <p:nvPr/>
              </p:nvSpPr>
              <p:spPr>
                <a:xfrm rot="-4490120">
                  <a:off x="6692136" y="239746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50CA23-066A-6955-4F15-EA41B07E392C}"/>
                    </a:ext>
                  </a:extLst>
                </p:cNvPr>
                <p:cNvSpPr/>
                <p:nvPr/>
              </p:nvSpPr>
              <p:spPr>
                <a:xfrm rot="-4490120">
                  <a:off x="6680976" y="243863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F0C51F6-450D-1E7A-1D9B-5768194E41EB}"/>
                    </a:ext>
                  </a:extLst>
                </p:cNvPr>
                <p:cNvSpPr/>
                <p:nvPr/>
              </p:nvSpPr>
              <p:spPr>
                <a:xfrm rot="-4490120">
                  <a:off x="6640993" y="244213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87A336D-2F33-5AEB-69EB-667F34D5A77D}"/>
                    </a:ext>
                  </a:extLst>
                </p:cNvPr>
                <p:cNvSpPr/>
                <p:nvPr/>
              </p:nvSpPr>
              <p:spPr>
                <a:xfrm rot="-4490120">
                  <a:off x="6658658" y="252098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E0358F6-05EC-4C8E-420D-4AFEC7A97B80}"/>
                    </a:ext>
                  </a:extLst>
                </p:cNvPr>
                <p:cNvSpPr/>
                <p:nvPr/>
              </p:nvSpPr>
              <p:spPr>
                <a:xfrm rot="-4490120">
                  <a:off x="6647498" y="256216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3443470-6292-8130-6485-4101A4853065}"/>
                    </a:ext>
                  </a:extLst>
                </p:cNvPr>
                <p:cNvSpPr/>
                <p:nvPr/>
              </p:nvSpPr>
              <p:spPr>
                <a:xfrm rot="-4490120">
                  <a:off x="6636334" y="26033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1A055B3-0F2B-AD82-5753-28CB1B4BD681}"/>
                    </a:ext>
                  </a:extLst>
                </p:cNvPr>
                <p:cNvSpPr/>
                <p:nvPr/>
              </p:nvSpPr>
              <p:spPr>
                <a:xfrm rot="-4490120">
                  <a:off x="6596361" y="260682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1D5572B-D89B-5507-F1E5-3D8F2CC5414D}"/>
                    </a:ext>
                  </a:extLst>
                </p:cNvPr>
                <p:cNvSpPr/>
                <p:nvPr/>
              </p:nvSpPr>
              <p:spPr>
                <a:xfrm rot="-4490120">
                  <a:off x="6614020" y="268568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DF24BC-AE4C-9126-DE76-DB567B8957A9}"/>
                    </a:ext>
                  </a:extLst>
                </p:cNvPr>
                <p:cNvSpPr/>
                <p:nvPr/>
              </p:nvSpPr>
              <p:spPr>
                <a:xfrm rot="-4490120">
                  <a:off x="6602864" y="272685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85F9AC-5FB2-AC25-65E5-2D0D6668734B}"/>
                    </a:ext>
                  </a:extLst>
                </p:cNvPr>
                <p:cNvSpPr/>
                <p:nvPr/>
              </p:nvSpPr>
              <p:spPr>
                <a:xfrm rot="-4490120">
                  <a:off x="6591707" y="276802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180CEF3-3B54-3F94-74C2-0C98103E658E}"/>
                    </a:ext>
                  </a:extLst>
                </p:cNvPr>
                <p:cNvSpPr/>
                <p:nvPr/>
              </p:nvSpPr>
              <p:spPr>
                <a:xfrm rot="-4490120">
                  <a:off x="6551722" y="277152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2B7DD75-BA43-C00F-C00A-0A6632EF9488}"/>
                    </a:ext>
                  </a:extLst>
                </p:cNvPr>
                <p:cNvSpPr/>
                <p:nvPr/>
              </p:nvSpPr>
              <p:spPr>
                <a:xfrm rot="-4490120">
                  <a:off x="6569387" y="285037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0BFE8D6-E596-B18F-AEB2-3B7A6C756426}"/>
                    </a:ext>
                  </a:extLst>
                </p:cNvPr>
                <p:cNvSpPr/>
                <p:nvPr/>
              </p:nvSpPr>
              <p:spPr>
                <a:xfrm rot="-4490120">
                  <a:off x="6558229" y="289153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C41ABDB3-FBA6-DB23-0912-6650A495F5E1}"/>
                    </a:ext>
                  </a:extLst>
                </p:cNvPr>
                <p:cNvSpPr/>
                <p:nvPr/>
              </p:nvSpPr>
              <p:spPr>
                <a:xfrm rot="-4490120">
                  <a:off x="6547064" y="293271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226AEA7-5876-C614-79BD-E090E6852EF9}"/>
                    </a:ext>
                  </a:extLst>
                </p:cNvPr>
                <p:cNvSpPr/>
                <p:nvPr/>
              </p:nvSpPr>
              <p:spPr>
                <a:xfrm rot="-4490120">
                  <a:off x="6507080" y="2936219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F6C8E2D9-83D8-A5F6-54A1-59F34BD9B547}"/>
                    </a:ext>
                  </a:extLst>
                </p:cNvPr>
                <p:cNvSpPr/>
                <p:nvPr/>
              </p:nvSpPr>
              <p:spPr>
                <a:xfrm rot="-4490120">
                  <a:off x="6524748" y="301506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E1C09A1-0658-8688-E4DF-A71F61C3A7C6}"/>
                    </a:ext>
                  </a:extLst>
                </p:cNvPr>
                <p:cNvSpPr/>
                <p:nvPr/>
              </p:nvSpPr>
              <p:spPr>
                <a:xfrm rot="-4490120">
                  <a:off x="6513587" y="30562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4CE7C194-01EC-DBB4-EE3A-0C117B331664}"/>
                    </a:ext>
                  </a:extLst>
                </p:cNvPr>
                <p:cNvSpPr/>
                <p:nvPr/>
              </p:nvSpPr>
              <p:spPr>
                <a:xfrm rot="-4490120">
                  <a:off x="6502426" y="309741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23EE70D-41F7-B122-17B5-2BC7393968A2}"/>
                    </a:ext>
                  </a:extLst>
                </p:cNvPr>
                <p:cNvSpPr/>
                <p:nvPr/>
              </p:nvSpPr>
              <p:spPr>
                <a:xfrm rot="-4490120">
                  <a:off x="6462450" y="3100920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A56D7E3-6114-BF95-03C3-6792FF0A2073}"/>
                    </a:ext>
                  </a:extLst>
                </p:cNvPr>
                <p:cNvSpPr/>
                <p:nvPr/>
              </p:nvSpPr>
              <p:spPr>
                <a:xfrm rot="-4490120">
                  <a:off x="6480109" y="317975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FCAAE891-8EB0-8368-E62B-ACCB1FF2A0E9}"/>
                    </a:ext>
                  </a:extLst>
                </p:cNvPr>
                <p:cNvSpPr/>
                <p:nvPr/>
              </p:nvSpPr>
              <p:spPr>
                <a:xfrm rot="-4490120">
                  <a:off x="6468948" y="322093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77BDA223-3D35-BE73-412C-1E8D3DEC5F52}"/>
                    </a:ext>
                  </a:extLst>
                </p:cNvPr>
                <p:cNvSpPr/>
                <p:nvPr/>
              </p:nvSpPr>
              <p:spPr>
                <a:xfrm rot="-4490120">
                  <a:off x="6457793" y="326211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803EFA5-23C9-D3D5-126F-B6DEA257F560}"/>
                    </a:ext>
                  </a:extLst>
                </p:cNvPr>
                <p:cNvSpPr/>
                <p:nvPr/>
              </p:nvSpPr>
              <p:spPr>
                <a:xfrm rot="-4490120">
                  <a:off x="6417742" y="326551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AB8C99D-049C-09F3-715C-24DEE89DA218}"/>
                    </a:ext>
                  </a:extLst>
                </p:cNvPr>
                <p:cNvSpPr/>
                <p:nvPr/>
              </p:nvSpPr>
              <p:spPr>
                <a:xfrm rot="-4490120">
                  <a:off x="6435471" y="334445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CB246C2-A9D7-4FC3-5CCA-D4ADC5575355}"/>
                    </a:ext>
                  </a:extLst>
                </p:cNvPr>
                <p:cNvSpPr/>
                <p:nvPr/>
              </p:nvSpPr>
              <p:spPr>
                <a:xfrm rot="-4490120">
                  <a:off x="6424316" y="33856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E96C7A9-3690-54A2-C334-8F83DA48E83F}"/>
                    </a:ext>
                  </a:extLst>
                </p:cNvPr>
                <p:cNvSpPr/>
                <p:nvPr/>
              </p:nvSpPr>
              <p:spPr>
                <a:xfrm rot="-4490120">
                  <a:off x="6413155" y="34268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E2C3D7D-BF1B-7E8F-CAB7-FFC19743997A}"/>
                    </a:ext>
                  </a:extLst>
                </p:cNvPr>
                <p:cNvSpPr/>
                <p:nvPr/>
              </p:nvSpPr>
              <p:spPr>
                <a:xfrm rot="-4490120">
                  <a:off x="6373173" y="3430296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A854A72-E985-0FC4-8CF6-4C4A520CF9D4}"/>
                    </a:ext>
                  </a:extLst>
                </p:cNvPr>
                <p:cNvSpPr/>
                <p:nvPr/>
              </p:nvSpPr>
              <p:spPr>
                <a:xfrm rot="-4490120">
                  <a:off x="6390838" y="350915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BEC23A4E-7726-C91B-6D44-A44EADAEFFB4}"/>
                    </a:ext>
                  </a:extLst>
                </p:cNvPr>
                <p:cNvSpPr/>
                <p:nvPr/>
              </p:nvSpPr>
              <p:spPr>
                <a:xfrm rot="-4490120">
                  <a:off x="6379677" y="355033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F5AB830-D6FF-4D51-264C-7BDCAE258D90}"/>
                    </a:ext>
                  </a:extLst>
                </p:cNvPr>
                <p:cNvSpPr/>
                <p:nvPr/>
              </p:nvSpPr>
              <p:spPr>
                <a:xfrm rot="-4490120">
                  <a:off x="6368525" y="359149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EA8C4CD-F35E-72DA-7683-E218E7E7DF6A}"/>
                    </a:ext>
                  </a:extLst>
                </p:cNvPr>
                <p:cNvSpPr/>
                <p:nvPr/>
              </p:nvSpPr>
              <p:spPr>
                <a:xfrm rot="-4490120">
                  <a:off x="6328534" y="3594995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14FA437-6FBB-9EB7-3F4C-C867CDB146A4}"/>
                    </a:ext>
                  </a:extLst>
                </p:cNvPr>
                <p:cNvSpPr/>
                <p:nvPr/>
              </p:nvSpPr>
              <p:spPr>
                <a:xfrm rot="-4490120">
                  <a:off x="6346200" y="367384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9CCF57F-000F-373F-CC72-85C87930DA13}"/>
                    </a:ext>
                  </a:extLst>
                </p:cNvPr>
                <p:cNvSpPr/>
                <p:nvPr/>
              </p:nvSpPr>
              <p:spPr>
                <a:xfrm rot="-4490120">
                  <a:off x="6335047" y="371501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3A4FF54-FD1D-6D9C-5768-D6FC4F7FE809}"/>
                    </a:ext>
                  </a:extLst>
                </p:cNvPr>
                <p:cNvSpPr/>
                <p:nvPr/>
              </p:nvSpPr>
              <p:spPr>
                <a:xfrm rot="-4490120">
                  <a:off x="6323886" y="375618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DE22086-EA43-B1BE-3D7B-E22AAEAA40DE}"/>
                    </a:ext>
                  </a:extLst>
                </p:cNvPr>
                <p:cNvSpPr/>
                <p:nvPr/>
              </p:nvSpPr>
              <p:spPr>
                <a:xfrm rot="-4490120">
                  <a:off x="6283902" y="375969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0BEA5EF-AB3E-9E0B-860E-C5ED82CB6C24}"/>
                    </a:ext>
                  </a:extLst>
                </p:cNvPr>
                <p:cNvSpPr/>
                <p:nvPr/>
              </p:nvSpPr>
              <p:spPr>
                <a:xfrm rot="-4490120">
                  <a:off x="6301569" y="38385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FF3C8A4E-3AA7-495A-09F4-1AA46FEC4311}"/>
                    </a:ext>
                  </a:extLst>
                </p:cNvPr>
                <p:cNvSpPr/>
                <p:nvPr/>
              </p:nvSpPr>
              <p:spPr>
                <a:xfrm rot="-4490120">
                  <a:off x="6290409" y="38797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4EF9A82-6CAC-51D7-3BB2-1A705F2493B3}"/>
                    </a:ext>
                  </a:extLst>
                </p:cNvPr>
                <p:cNvSpPr/>
                <p:nvPr/>
              </p:nvSpPr>
              <p:spPr>
                <a:xfrm rot="-4490120">
                  <a:off x="6279244" y="39208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A0F55F5D-89B0-3F1E-877E-C666A1A73EE0}"/>
                    </a:ext>
                  </a:extLst>
                </p:cNvPr>
                <p:cNvSpPr/>
                <p:nvPr/>
              </p:nvSpPr>
              <p:spPr>
                <a:xfrm rot="-4490120">
                  <a:off x="6239260" y="392439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7153DF3-2749-491F-A5B6-6771D64E6365}"/>
                    </a:ext>
                  </a:extLst>
                </p:cNvPr>
                <p:cNvSpPr/>
                <p:nvPr/>
              </p:nvSpPr>
              <p:spPr>
                <a:xfrm rot="-4490120">
                  <a:off x="6256932" y="400323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DE5A4A9-B332-B82B-72C7-50B3B036C5E8}"/>
                    </a:ext>
                  </a:extLst>
                </p:cNvPr>
                <p:cNvSpPr/>
                <p:nvPr/>
              </p:nvSpPr>
              <p:spPr>
                <a:xfrm rot="-4490120">
                  <a:off x="6245769" y="404440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E8EEC71D-EED6-3DF6-A1B1-0ED536D80A06}"/>
                    </a:ext>
                  </a:extLst>
                </p:cNvPr>
                <p:cNvSpPr/>
                <p:nvPr/>
              </p:nvSpPr>
              <p:spPr>
                <a:xfrm rot="-4490120">
                  <a:off x="6234605" y="408558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541B8014-CC67-54B2-D303-E01F6984C2FE}"/>
                    </a:ext>
                  </a:extLst>
                </p:cNvPr>
                <p:cNvSpPr/>
                <p:nvPr/>
              </p:nvSpPr>
              <p:spPr>
                <a:xfrm rot="-4490120">
                  <a:off x="6194630" y="408908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51005E1-692C-86FA-EC77-B1F1BB705279}"/>
                    </a:ext>
                  </a:extLst>
                </p:cNvPr>
                <p:cNvSpPr/>
                <p:nvPr/>
              </p:nvSpPr>
              <p:spPr>
                <a:xfrm rot="-4490120">
                  <a:off x="6212299" y="416792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D719C11-36D8-FD99-6084-8286ED6A1535}"/>
                    </a:ext>
                  </a:extLst>
                </p:cNvPr>
                <p:cNvSpPr/>
                <p:nvPr/>
              </p:nvSpPr>
              <p:spPr>
                <a:xfrm rot="-4490120">
                  <a:off x="6201136" y="420910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70FA4C6D-8D6F-A3A3-A283-675A18144968}"/>
                    </a:ext>
                  </a:extLst>
                </p:cNvPr>
                <p:cNvSpPr/>
                <p:nvPr/>
              </p:nvSpPr>
              <p:spPr>
                <a:xfrm rot="-4490120">
                  <a:off x="6189975" y="425027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51A47C7-85F1-FBCA-E5A0-B9A926BCC18D}"/>
                    </a:ext>
                  </a:extLst>
                </p:cNvPr>
                <p:cNvSpPr/>
                <p:nvPr/>
              </p:nvSpPr>
              <p:spPr>
                <a:xfrm rot="-4490120">
                  <a:off x="6149997" y="425377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94DB86F4-CD1A-8AD0-A757-0215E806F8FB}"/>
                    </a:ext>
                  </a:extLst>
                </p:cNvPr>
                <p:cNvSpPr/>
                <p:nvPr/>
              </p:nvSpPr>
              <p:spPr>
                <a:xfrm rot="-4490120">
                  <a:off x="6167657" y="433262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E779111C-706E-CB12-AD7D-A36529578372}"/>
                    </a:ext>
                  </a:extLst>
                </p:cNvPr>
                <p:cNvSpPr/>
                <p:nvPr/>
              </p:nvSpPr>
              <p:spPr>
                <a:xfrm rot="-4490120">
                  <a:off x="6156496" y="43737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FD7EBC95-EFB5-6B4F-DD28-89A19C3AAC03}"/>
                    </a:ext>
                  </a:extLst>
                </p:cNvPr>
                <p:cNvSpPr/>
                <p:nvPr/>
              </p:nvSpPr>
              <p:spPr>
                <a:xfrm rot="-4490120">
                  <a:off x="6145342" y="441496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2ED621B-6A96-293A-5020-469EC34CF68D}"/>
                    </a:ext>
                  </a:extLst>
                </p:cNvPr>
                <p:cNvSpPr/>
                <p:nvPr/>
              </p:nvSpPr>
              <p:spPr>
                <a:xfrm rot="-4490120">
                  <a:off x="6105355" y="4418468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DDB48E34-D728-2252-3261-D45106386336}"/>
                    </a:ext>
                  </a:extLst>
                </p:cNvPr>
                <p:cNvSpPr/>
                <p:nvPr/>
              </p:nvSpPr>
              <p:spPr>
                <a:xfrm rot="-4490120">
                  <a:off x="6123015" y="449731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F2D93632-4B04-23B2-2009-1D9BA36AD650}"/>
                    </a:ext>
                  </a:extLst>
                </p:cNvPr>
                <p:cNvSpPr/>
                <p:nvPr/>
              </p:nvSpPr>
              <p:spPr>
                <a:xfrm rot="-4490120">
                  <a:off x="6111864" y="453848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0666816-1128-40AA-C63B-D0D8892C194D}"/>
                    </a:ext>
                  </a:extLst>
                </p:cNvPr>
                <p:cNvSpPr/>
                <p:nvPr/>
              </p:nvSpPr>
              <p:spPr>
                <a:xfrm rot="-4490120">
                  <a:off x="6100700" y="457966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209" name="Graphic 54" descr="A mug filled with office supplies">
              <a:extLst>
                <a:ext uri="{FF2B5EF4-FFF2-40B4-BE49-F238E27FC236}">
                  <a16:creationId xmlns:a16="http://schemas.microsoft.com/office/drawing/2014/main" id="{3D718DC8-4B25-CAA0-8E13-A5619514ED00}"/>
                </a:ext>
              </a:extLst>
            </p:cNvPr>
            <p:cNvGrpSpPr/>
            <p:nvPr/>
          </p:nvGrpSpPr>
          <p:grpSpPr>
            <a:xfrm>
              <a:off x="5238750" y="2237432"/>
              <a:ext cx="679094" cy="2420597"/>
              <a:chOff x="5238750" y="2237432"/>
              <a:chExt cx="679094" cy="2420597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B121278-A730-E3F4-67DE-4B4F51898C7C}"/>
                  </a:ext>
                </a:extLst>
              </p:cNvPr>
              <p:cNvSpPr/>
              <p:nvPr/>
            </p:nvSpPr>
            <p:spPr>
              <a:xfrm>
                <a:off x="5238776" y="2466439"/>
                <a:ext cx="619041" cy="1911076"/>
              </a:xfrm>
              <a:custGeom>
                <a:avLst/>
                <a:gdLst>
                  <a:gd name="connsiteX0" fmla="*/ 619041 w 619041"/>
                  <a:gd name="connsiteY0" fmla="*/ 1866540 h 1911076"/>
                  <a:gd name="connsiteX1" fmla="*/ 557186 w 619041"/>
                  <a:gd name="connsiteY1" fmla="*/ 1906488 h 1911076"/>
                  <a:gd name="connsiteX2" fmla="*/ 480195 w 619041"/>
                  <a:gd name="connsiteY2" fmla="*/ 1902268 h 1911076"/>
                  <a:gd name="connsiteX3" fmla="*/ 2 w 619041"/>
                  <a:gd name="connsiteY3" fmla="*/ 35787 h 1911076"/>
                  <a:gd name="connsiteX4" fmla="*/ 68 w 619041"/>
                  <a:gd name="connsiteY4" fmla="*/ 35673 h 1911076"/>
                  <a:gd name="connsiteX5" fmla="*/ 138733 w 619041"/>
                  <a:gd name="connsiteY5" fmla="*/ 2 h 1911076"/>
                  <a:gd name="connsiteX6" fmla="*/ 138848 w 619041"/>
                  <a:gd name="connsiteY6" fmla="*/ 69 h 1911076"/>
                  <a:gd name="connsiteX7" fmla="*/ 619041 w 619041"/>
                  <a:gd name="connsiteY7" fmla="*/ 1866540 h 191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041" h="1911076">
                    <a:moveTo>
                      <a:pt x="619041" y="1866540"/>
                    </a:moveTo>
                    <a:cubicBezTo>
                      <a:pt x="619041" y="1866540"/>
                      <a:pt x="602906" y="1894105"/>
                      <a:pt x="557186" y="1906488"/>
                    </a:cubicBezTo>
                    <a:cubicBezTo>
                      <a:pt x="511466" y="1918870"/>
                      <a:pt x="480195" y="1902268"/>
                      <a:pt x="480195" y="1902268"/>
                    </a:cubicBezTo>
                    <a:lnTo>
                      <a:pt x="2" y="35787"/>
                    </a:lnTo>
                    <a:cubicBezTo>
                      <a:pt x="-8" y="35740"/>
                      <a:pt x="21" y="35683"/>
                      <a:pt x="68" y="35673"/>
                    </a:cubicBezTo>
                    <a:lnTo>
                      <a:pt x="138733" y="2"/>
                    </a:lnTo>
                    <a:cubicBezTo>
                      <a:pt x="138781" y="-8"/>
                      <a:pt x="138838" y="21"/>
                      <a:pt x="138848" y="69"/>
                    </a:cubicBezTo>
                    <a:lnTo>
                      <a:pt x="619041" y="186654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43CCE52-461A-BA1F-876C-E11B6ED4273F}"/>
                  </a:ext>
                </a:extLst>
              </p:cNvPr>
              <p:cNvSpPr/>
              <p:nvPr/>
            </p:nvSpPr>
            <p:spPr>
              <a:xfrm>
                <a:off x="5783418" y="4525575"/>
                <a:ext cx="134426" cy="132454"/>
              </a:xfrm>
              <a:custGeom>
                <a:avLst/>
                <a:gdLst>
                  <a:gd name="connsiteX0" fmla="*/ 134426 w 134426"/>
                  <a:gd name="connsiteY0" fmla="*/ 104670 h 132454"/>
                  <a:gd name="connsiteX1" fmla="*/ 26432 w 134426"/>
                  <a:gd name="connsiteY1" fmla="*/ 132455 h 132454"/>
                  <a:gd name="connsiteX2" fmla="*/ 0 w 134426"/>
                  <a:gd name="connsiteY2" fmla="*/ 27784 h 132454"/>
                  <a:gd name="connsiteX3" fmla="*/ 107994 w 134426"/>
                  <a:gd name="connsiteY3" fmla="*/ 0 h 13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26" h="132454">
                    <a:moveTo>
                      <a:pt x="134426" y="104670"/>
                    </a:moveTo>
                    <a:lnTo>
                      <a:pt x="26432" y="132455"/>
                    </a:lnTo>
                    <a:lnTo>
                      <a:pt x="0" y="27784"/>
                    </a:lnTo>
                    <a:lnTo>
                      <a:pt x="1079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A8FD4B3-B0F8-063A-4378-E824780DF931}"/>
                  </a:ext>
                </a:extLst>
              </p:cNvPr>
              <p:cNvSpPr/>
              <p:nvPr/>
            </p:nvSpPr>
            <p:spPr>
              <a:xfrm rot="-865770">
                <a:off x="5745742" y="4347305"/>
                <a:ext cx="143376" cy="230410"/>
              </a:xfrm>
              <a:custGeom>
                <a:avLst/>
                <a:gdLst>
                  <a:gd name="connsiteX0" fmla="*/ 0 w 143376"/>
                  <a:gd name="connsiteY0" fmla="*/ 0 h 230410"/>
                  <a:gd name="connsiteX1" fmla="*/ 143377 w 143376"/>
                  <a:gd name="connsiteY1" fmla="*/ 0 h 230410"/>
                  <a:gd name="connsiteX2" fmla="*/ 143377 w 143376"/>
                  <a:gd name="connsiteY2" fmla="*/ 230411 h 230410"/>
                  <a:gd name="connsiteX3" fmla="*/ 0 w 143376"/>
                  <a:gd name="connsiteY3" fmla="*/ 230411 h 2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6" h="230410">
                    <a:moveTo>
                      <a:pt x="0" y="0"/>
                    </a:moveTo>
                    <a:lnTo>
                      <a:pt x="143377" y="0"/>
                    </a:lnTo>
                    <a:lnTo>
                      <a:pt x="143377" y="230411"/>
                    </a:lnTo>
                    <a:lnTo>
                      <a:pt x="0" y="230411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248310-F319-3972-CFA2-C51038A69874}"/>
                  </a:ext>
                </a:extLst>
              </p:cNvPr>
              <p:cNvSpPr/>
              <p:nvPr/>
            </p:nvSpPr>
            <p:spPr>
              <a:xfrm>
                <a:off x="5242998" y="2237432"/>
                <a:ext cx="39052" cy="87136"/>
              </a:xfrm>
              <a:custGeom>
                <a:avLst/>
                <a:gdLst>
                  <a:gd name="connsiteX0" fmla="*/ 1667 w 39052"/>
                  <a:gd name="connsiteY0" fmla="*/ 0 h 87136"/>
                  <a:gd name="connsiteX1" fmla="*/ 0 w 39052"/>
                  <a:gd name="connsiteY1" fmla="*/ 74447 h 87136"/>
                  <a:gd name="connsiteX2" fmla="*/ 23365 w 39052"/>
                  <a:gd name="connsiteY2" fmla="*/ 86668 h 87136"/>
                  <a:gd name="connsiteX3" fmla="*/ 39053 w 39052"/>
                  <a:gd name="connsiteY3" fmla="*/ 64399 h 87136"/>
                  <a:gd name="connsiteX4" fmla="*/ 1667 w 39052"/>
                  <a:gd name="connsiteY4" fmla="*/ 0 h 8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87136">
                    <a:moveTo>
                      <a:pt x="1667" y="0"/>
                    </a:moveTo>
                    <a:lnTo>
                      <a:pt x="0" y="74447"/>
                    </a:lnTo>
                    <a:cubicBezTo>
                      <a:pt x="0" y="74447"/>
                      <a:pt x="8601" y="90002"/>
                      <a:pt x="23365" y="86668"/>
                    </a:cubicBezTo>
                    <a:cubicBezTo>
                      <a:pt x="38129" y="83334"/>
                      <a:pt x="39053" y="64399"/>
                      <a:pt x="39053" y="64399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9BFDE9A4-5B77-A944-969F-C20A46AE371B}"/>
                  </a:ext>
                </a:extLst>
              </p:cNvPr>
              <p:cNvSpPr/>
              <p:nvPr/>
            </p:nvSpPr>
            <p:spPr>
              <a:xfrm>
                <a:off x="5238750" y="2301830"/>
                <a:ext cx="139986" cy="227224"/>
              </a:xfrm>
              <a:custGeom>
                <a:avLst/>
                <a:gdLst>
                  <a:gd name="connsiteX0" fmla="*/ 138846 w 139986"/>
                  <a:gd name="connsiteY0" fmla="*/ 164582 h 227224"/>
                  <a:gd name="connsiteX1" fmla="*/ 43301 w 139986"/>
                  <a:gd name="connsiteY1" fmla="*/ 0 h 227224"/>
                  <a:gd name="connsiteX2" fmla="*/ 4248 w 139986"/>
                  <a:gd name="connsiteY2" fmla="*/ 10049 h 227224"/>
                  <a:gd name="connsiteX3" fmla="*/ 0 w 139986"/>
                  <a:gd name="connsiteY3" fmla="*/ 200301 h 227224"/>
                  <a:gd name="connsiteX4" fmla="*/ 43644 w 139986"/>
                  <a:gd name="connsiteY4" fmla="*/ 226085 h 227224"/>
                  <a:gd name="connsiteX5" fmla="*/ 69428 w 139986"/>
                  <a:gd name="connsiteY5" fmla="*/ 182442 h 227224"/>
                  <a:gd name="connsiteX6" fmla="*/ 69428 w 139986"/>
                  <a:gd name="connsiteY6" fmla="*/ 182442 h 227224"/>
                  <a:gd name="connsiteX7" fmla="*/ 113071 w 139986"/>
                  <a:gd name="connsiteY7" fmla="*/ 208226 h 227224"/>
                  <a:gd name="connsiteX8" fmla="*/ 138846 w 139986"/>
                  <a:gd name="connsiteY8" fmla="*/ 164582 h 2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86" h="227224">
                    <a:moveTo>
                      <a:pt x="138846" y="164582"/>
                    </a:moveTo>
                    <a:lnTo>
                      <a:pt x="43301" y="0"/>
                    </a:lnTo>
                    <a:lnTo>
                      <a:pt x="4248" y="10049"/>
                    </a:lnTo>
                    <a:lnTo>
                      <a:pt x="0" y="200301"/>
                    </a:lnTo>
                    <a:cubicBezTo>
                      <a:pt x="4934" y="219475"/>
                      <a:pt x="24470" y="231019"/>
                      <a:pt x="43644" y="226085"/>
                    </a:cubicBezTo>
                    <a:cubicBezTo>
                      <a:pt x="62817" y="221151"/>
                      <a:pt x="74362" y="201616"/>
                      <a:pt x="69428" y="182442"/>
                    </a:cubicBezTo>
                    <a:lnTo>
                      <a:pt x="69428" y="182442"/>
                    </a:lnTo>
                    <a:cubicBezTo>
                      <a:pt x="74362" y="201616"/>
                      <a:pt x="93897" y="213160"/>
                      <a:pt x="113071" y="208226"/>
                    </a:cubicBezTo>
                    <a:cubicBezTo>
                      <a:pt x="132245" y="203292"/>
                      <a:pt x="143780" y="183747"/>
                      <a:pt x="138846" y="164582"/>
                    </a:cubicBez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29" name="Graphic 54" descr="A mug filled with office supplies">
              <a:extLst>
                <a:ext uri="{FF2B5EF4-FFF2-40B4-BE49-F238E27FC236}">
                  <a16:creationId xmlns:a16="http://schemas.microsoft.com/office/drawing/2014/main" id="{1D9E352C-0DAB-225A-C859-3B11676CB974}"/>
                </a:ext>
              </a:extLst>
            </p:cNvPr>
            <p:cNvGrpSpPr/>
            <p:nvPr/>
          </p:nvGrpSpPr>
          <p:grpSpPr>
            <a:xfrm>
              <a:off x="5791200" y="2375192"/>
              <a:ext cx="228600" cy="1988962"/>
              <a:chOff x="5791200" y="2375192"/>
              <a:chExt cx="228600" cy="1988962"/>
            </a:xfrm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B9D4839-DE81-12B3-7CD6-5B13F92FC9F7}"/>
                  </a:ext>
                </a:extLst>
              </p:cNvPr>
              <p:cNvSpPr/>
              <p:nvPr/>
            </p:nvSpPr>
            <p:spPr>
              <a:xfrm>
                <a:off x="5934075" y="2496635"/>
                <a:ext cx="85725" cy="600398"/>
              </a:xfrm>
              <a:custGeom>
                <a:avLst/>
                <a:gdLst>
                  <a:gd name="connsiteX0" fmla="*/ 42863 w 85725"/>
                  <a:gd name="connsiteY0" fmla="*/ 0 h 600398"/>
                  <a:gd name="connsiteX1" fmla="*/ 42863 w 85725"/>
                  <a:gd name="connsiteY1" fmla="*/ 191 h 600398"/>
                  <a:gd name="connsiteX2" fmla="*/ 41062 w 85725"/>
                  <a:gd name="connsiteY2" fmla="*/ 0 h 600398"/>
                  <a:gd name="connsiteX3" fmla="*/ 0 w 85725"/>
                  <a:gd name="connsiteY3" fmla="*/ 0 h 600398"/>
                  <a:gd name="connsiteX4" fmla="*/ 0 w 85725"/>
                  <a:gd name="connsiteY4" fmla="*/ 42863 h 600398"/>
                  <a:gd name="connsiteX5" fmla="*/ 42863 w 85725"/>
                  <a:gd name="connsiteY5" fmla="*/ 42863 h 600398"/>
                  <a:gd name="connsiteX6" fmla="*/ 42863 w 85725"/>
                  <a:gd name="connsiteY6" fmla="*/ 557536 h 600398"/>
                  <a:gd name="connsiteX7" fmla="*/ 85725 w 85725"/>
                  <a:gd name="connsiteY7" fmla="*/ 600399 h 600398"/>
                  <a:gd name="connsiteX8" fmla="*/ 85725 w 85725"/>
                  <a:gd name="connsiteY8" fmla="*/ 42853 h 600398"/>
                  <a:gd name="connsiteX9" fmla="*/ 42863 w 85725"/>
                  <a:gd name="connsiteY9" fmla="*/ 0 h 60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600398">
                    <a:moveTo>
                      <a:pt x="42863" y="0"/>
                    </a:moveTo>
                    <a:lnTo>
                      <a:pt x="42863" y="191"/>
                    </a:lnTo>
                    <a:cubicBezTo>
                      <a:pt x="42243" y="162"/>
                      <a:pt x="41672" y="0"/>
                      <a:pt x="41062" y="0"/>
                    </a:cubicBezTo>
                    <a:lnTo>
                      <a:pt x="0" y="0"/>
                    </a:lnTo>
                    <a:lnTo>
                      <a:pt x="0" y="42863"/>
                    </a:lnTo>
                    <a:lnTo>
                      <a:pt x="42863" y="42863"/>
                    </a:lnTo>
                    <a:lnTo>
                      <a:pt x="42863" y="557536"/>
                    </a:lnTo>
                    <a:cubicBezTo>
                      <a:pt x="42863" y="581206"/>
                      <a:pt x="62055" y="600399"/>
                      <a:pt x="85725" y="600399"/>
                    </a:cubicBezTo>
                    <a:lnTo>
                      <a:pt x="85725" y="42853"/>
                    </a:lnTo>
                    <a:cubicBezTo>
                      <a:pt x="85725" y="19183"/>
                      <a:pt x="66532" y="0"/>
                      <a:pt x="4286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4312B8C-BDB5-D51D-9B5C-7CC89F0A7490}"/>
                  </a:ext>
                </a:extLst>
              </p:cNvPr>
              <p:cNvSpPr/>
              <p:nvPr/>
            </p:nvSpPr>
            <p:spPr>
              <a:xfrm>
                <a:off x="5804820" y="4282573"/>
                <a:ext cx="129920" cy="81581"/>
              </a:xfrm>
              <a:custGeom>
                <a:avLst/>
                <a:gdLst>
                  <a:gd name="connsiteX0" fmla="*/ 0 w 129920"/>
                  <a:gd name="connsiteY0" fmla="*/ 0 h 81581"/>
                  <a:gd name="connsiteX1" fmla="*/ 129921 w 129920"/>
                  <a:gd name="connsiteY1" fmla="*/ 0 h 81581"/>
                  <a:gd name="connsiteX2" fmla="*/ 129921 w 129920"/>
                  <a:gd name="connsiteY2" fmla="*/ 81582 h 81581"/>
                  <a:gd name="connsiteX3" fmla="*/ 0 w 129920"/>
                  <a:gd name="connsiteY3" fmla="*/ 81582 h 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20" h="81581">
                    <a:moveTo>
                      <a:pt x="0" y="0"/>
                    </a:moveTo>
                    <a:lnTo>
                      <a:pt x="129921" y="0"/>
                    </a:lnTo>
                    <a:lnTo>
                      <a:pt x="129921" y="81582"/>
                    </a:lnTo>
                    <a:lnTo>
                      <a:pt x="0" y="81582"/>
                    </a:ln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40E276-A9A1-37FC-3303-458475196D6A}"/>
                  </a:ext>
                </a:extLst>
              </p:cNvPr>
              <p:cNvSpPr/>
              <p:nvPr/>
            </p:nvSpPr>
            <p:spPr>
              <a:xfrm>
                <a:off x="5791200" y="2375192"/>
                <a:ext cx="157162" cy="139769"/>
              </a:xfrm>
              <a:custGeom>
                <a:avLst/>
                <a:gdLst>
                  <a:gd name="connsiteX0" fmla="*/ 157163 w 157162"/>
                  <a:gd name="connsiteY0" fmla="*/ 121444 h 139769"/>
                  <a:gd name="connsiteX1" fmla="*/ 80039 w 157162"/>
                  <a:gd name="connsiteY1" fmla="*/ 139770 h 139769"/>
                  <a:gd name="connsiteX2" fmla="*/ 0 w 157162"/>
                  <a:gd name="connsiteY2" fmla="*/ 121444 h 139769"/>
                  <a:gd name="connsiteX3" fmla="*/ 0 w 157162"/>
                  <a:gd name="connsiteY3" fmla="*/ 0 h 139769"/>
                  <a:gd name="connsiteX4" fmla="*/ 157163 w 157162"/>
                  <a:gd name="connsiteY4" fmla="*/ 0 h 139769"/>
                  <a:gd name="connsiteX5" fmla="*/ 157163 w 157162"/>
                  <a:gd name="connsiteY5" fmla="*/ 121444 h 13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162" h="139769">
                    <a:moveTo>
                      <a:pt x="157163" y="121444"/>
                    </a:moveTo>
                    <a:cubicBezTo>
                      <a:pt x="157163" y="121444"/>
                      <a:pt x="124330" y="139770"/>
                      <a:pt x="80039" y="139770"/>
                    </a:cubicBezTo>
                    <a:cubicBezTo>
                      <a:pt x="35747" y="139770"/>
                      <a:pt x="0" y="121444"/>
                      <a:pt x="0" y="121444"/>
                    </a:cubicBezTo>
                    <a:lnTo>
                      <a:pt x="0" y="0"/>
                    </a:lnTo>
                    <a:lnTo>
                      <a:pt x="157163" y="0"/>
                    </a:lnTo>
                    <a:lnTo>
                      <a:pt x="157163" y="121444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2328014-A071-7724-6717-48F0306F6ACE}"/>
                  </a:ext>
                </a:extLst>
              </p:cNvPr>
              <p:cNvSpPr/>
              <p:nvPr/>
            </p:nvSpPr>
            <p:spPr>
              <a:xfrm>
                <a:off x="5791200" y="2496635"/>
                <a:ext cx="157162" cy="57616"/>
              </a:xfrm>
              <a:custGeom>
                <a:avLst/>
                <a:gdLst>
                  <a:gd name="connsiteX0" fmla="*/ 157163 w 157162"/>
                  <a:gd name="connsiteY0" fmla="*/ 42863 h 57616"/>
                  <a:gd name="connsiteX1" fmla="*/ 80753 w 157162"/>
                  <a:gd name="connsiteY1" fmla="*/ 57617 h 57616"/>
                  <a:gd name="connsiteX2" fmla="*/ 0 w 157162"/>
                  <a:gd name="connsiteY2" fmla="*/ 42863 h 57616"/>
                  <a:gd name="connsiteX3" fmla="*/ 0 w 157162"/>
                  <a:gd name="connsiteY3" fmla="*/ 0 h 57616"/>
                  <a:gd name="connsiteX4" fmla="*/ 157153 w 157162"/>
                  <a:gd name="connsiteY4" fmla="*/ 0 h 57616"/>
                  <a:gd name="connsiteX5" fmla="*/ 157163 w 157162"/>
                  <a:gd name="connsiteY5" fmla="*/ 42863 h 57616"/>
                  <a:gd name="connsiteX6" fmla="*/ 157163 w 157162"/>
                  <a:gd name="connsiteY6" fmla="*/ 42863 h 5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" h="57616">
                    <a:moveTo>
                      <a:pt x="157163" y="42863"/>
                    </a:moveTo>
                    <a:cubicBezTo>
                      <a:pt x="157163" y="42863"/>
                      <a:pt x="120406" y="57617"/>
                      <a:pt x="80753" y="57617"/>
                    </a:cubicBezTo>
                    <a:cubicBezTo>
                      <a:pt x="41100" y="57617"/>
                      <a:pt x="0" y="42863"/>
                      <a:pt x="0" y="42863"/>
                    </a:cubicBezTo>
                    <a:lnTo>
                      <a:pt x="0" y="0"/>
                    </a:lnTo>
                    <a:lnTo>
                      <a:pt x="157153" y="0"/>
                    </a:lnTo>
                    <a:lnTo>
                      <a:pt x="157163" y="42863"/>
                    </a:lnTo>
                    <a:lnTo>
                      <a:pt x="157163" y="42863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24EF5CE-96B0-B99F-6FFE-5A356190DBBA}"/>
                  </a:ext>
                </a:extLst>
              </p:cNvPr>
              <p:cNvSpPr/>
              <p:nvPr/>
            </p:nvSpPr>
            <p:spPr>
              <a:xfrm>
                <a:off x="5791200" y="2539498"/>
                <a:ext cx="157162" cy="1771650"/>
              </a:xfrm>
              <a:custGeom>
                <a:avLst/>
                <a:gdLst>
                  <a:gd name="connsiteX0" fmla="*/ 0 w 157162"/>
                  <a:gd name="connsiteY0" fmla="*/ 0 h 1771650"/>
                  <a:gd name="connsiteX1" fmla="*/ 157163 w 157162"/>
                  <a:gd name="connsiteY1" fmla="*/ 0 h 1771650"/>
                  <a:gd name="connsiteX2" fmla="*/ 157163 w 157162"/>
                  <a:gd name="connsiteY2" fmla="*/ 1771650 h 1771650"/>
                  <a:gd name="connsiteX3" fmla="*/ 0 w 157162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77165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771650"/>
                    </a:lnTo>
                    <a:lnTo>
                      <a:pt x="0" y="177165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9463E3F-F75B-F901-CBC7-A3E28E6767E8}"/>
                  </a:ext>
                </a:extLst>
              </p:cNvPr>
              <p:cNvSpPr/>
              <p:nvPr/>
            </p:nvSpPr>
            <p:spPr>
              <a:xfrm>
                <a:off x="5791200" y="3050628"/>
                <a:ext cx="157162" cy="50920"/>
              </a:xfrm>
              <a:custGeom>
                <a:avLst/>
                <a:gdLst>
                  <a:gd name="connsiteX0" fmla="*/ 0 w 157162"/>
                  <a:gd name="connsiteY0" fmla="*/ 0 h 50920"/>
                  <a:gd name="connsiteX1" fmla="*/ 157163 w 157162"/>
                  <a:gd name="connsiteY1" fmla="*/ 0 h 50920"/>
                  <a:gd name="connsiteX2" fmla="*/ 157163 w 157162"/>
                  <a:gd name="connsiteY2" fmla="*/ 50921 h 50920"/>
                  <a:gd name="connsiteX3" fmla="*/ 0 w 157162"/>
                  <a:gd name="connsiteY3" fmla="*/ 50921 h 5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5092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50921"/>
                    </a:lnTo>
                    <a:lnTo>
                      <a:pt x="0" y="50921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218C13F-2EE9-501C-AB5D-3F4C9B812A57}"/>
                  </a:ext>
                </a:extLst>
              </p:cNvPr>
              <p:cNvSpPr/>
              <p:nvPr/>
            </p:nvSpPr>
            <p:spPr>
              <a:xfrm>
                <a:off x="5791200" y="3125285"/>
                <a:ext cx="157162" cy="14287"/>
              </a:xfrm>
              <a:custGeom>
                <a:avLst/>
                <a:gdLst>
                  <a:gd name="connsiteX0" fmla="*/ 0 w 157162"/>
                  <a:gd name="connsiteY0" fmla="*/ 0 h 14287"/>
                  <a:gd name="connsiteX1" fmla="*/ 157163 w 157162"/>
                  <a:gd name="connsiteY1" fmla="*/ 0 h 14287"/>
                  <a:gd name="connsiteX2" fmla="*/ 157163 w 157162"/>
                  <a:gd name="connsiteY2" fmla="*/ 14287 h 14287"/>
                  <a:gd name="connsiteX3" fmla="*/ 0 w 157162"/>
                  <a:gd name="connsiteY3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4287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F6BBD42-67AE-5DFC-83B5-9D9DBC004011}"/>
                </a:ext>
              </a:extLst>
            </p:cNvPr>
            <p:cNvSpPr/>
            <p:nvPr/>
          </p:nvSpPr>
          <p:spPr>
            <a:xfrm>
              <a:off x="5341701" y="3630830"/>
              <a:ext cx="1571625" cy="1403661"/>
            </a:xfrm>
            <a:custGeom>
              <a:avLst/>
              <a:gdLst>
                <a:gd name="connsiteX0" fmla="*/ 1285875 w 1571625"/>
                <a:gd name="connsiteY0" fmla="*/ 171450 h 1403661"/>
                <a:gd name="connsiteX1" fmla="*/ 1143000 w 1571625"/>
                <a:gd name="connsiteY1" fmla="*/ 209769 h 1403661"/>
                <a:gd name="connsiteX2" fmla="*/ 1143000 w 1571625"/>
                <a:gd name="connsiteY2" fmla="*/ 0 h 1403661"/>
                <a:gd name="connsiteX3" fmla="*/ 0 w 1571625"/>
                <a:gd name="connsiteY3" fmla="*/ 0 h 1403661"/>
                <a:gd name="connsiteX4" fmla="*/ 0 w 1571625"/>
                <a:gd name="connsiteY4" fmla="*/ 1236755 h 1403661"/>
                <a:gd name="connsiteX5" fmla="*/ 166907 w 1571625"/>
                <a:gd name="connsiteY5" fmla="*/ 1403661 h 1403661"/>
                <a:gd name="connsiteX6" fmla="*/ 976093 w 1571625"/>
                <a:gd name="connsiteY6" fmla="*/ 1403661 h 1403661"/>
                <a:gd name="connsiteX7" fmla="*/ 1143000 w 1571625"/>
                <a:gd name="connsiteY7" fmla="*/ 1236755 h 1403661"/>
                <a:gd name="connsiteX8" fmla="*/ 1143000 w 1571625"/>
                <a:gd name="connsiteY8" fmla="*/ 704631 h 1403661"/>
                <a:gd name="connsiteX9" fmla="*/ 1285875 w 1571625"/>
                <a:gd name="connsiteY9" fmla="*/ 742950 h 1403661"/>
                <a:gd name="connsiteX10" fmla="*/ 1571625 w 1571625"/>
                <a:gd name="connsiteY10" fmla="*/ 457200 h 1403661"/>
                <a:gd name="connsiteX11" fmla="*/ 1285875 w 1571625"/>
                <a:gd name="connsiteY11" fmla="*/ 171450 h 1403661"/>
                <a:gd name="connsiteX12" fmla="*/ 1285875 w 1571625"/>
                <a:gd name="connsiteY12" fmla="*/ 571500 h 1403661"/>
                <a:gd name="connsiteX13" fmla="*/ 1171575 w 1571625"/>
                <a:gd name="connsiteY13" fmla="*/ 457200 h 1403661"/>
                <a:gd name="connsiteX14" fmla="*/ 1285875 w 1571625"/>
                <a:gd name="connsiteY14" fmla="*/ 342900 h 1403661"/>
                <a:gd name="connsiteX15" fmla="*/ 1400175 w 1571625"/>
                <a:gd name="connsiteY15" fmla="*/ 457200 h 1403661"/>
                <a:gd name="connsiteX16" fmla="*/ 1285875 w 1571625"/>
                <a:gd name="connsiteY16" fmla="*/ 571500 h 140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1625" h="1403661">
                  <a:moveTo>
                    <a:pt x="1285875" y="171450"/>
                  </a:moveTo>
                  <a:cubicBezTo>
                    <a:pt x="1233811" y="171450"/>
                    <a:pt x="1185043" y="185442"/>
                    <a:pt x="1143000" y="209769"/>
                  </a:cubicBezTo>
                  <a:lnTo>
                    <a:pt x="1143000" y="0"/>
                  </a:lnTo>
                  <a:lnTo>
                    <a:pt x="0" y="0"/>
                  </a:lnTo>
                  <a:lnTo>
                    <a:pt x="0" y="1236755"/>
                  </a:lnTo>
                  <a:cubicBezTo>
                    <a:pt x="0" y="1328938"/>
                    <a:pt x="74724" y="1403661"/>
                    <a:pt x="166907" y="1403661"/>
                  </a:cubicBezTo>
                  <a:lnTo>
                    <a:pt x="976093" y="1403661"/>
                  </a:lnTo>
                  <a:cubicBezTo>
                    <a:pt x="1068276" y="1403661"/>
                    <a:pt x="1143000" y="1328938"/>
                    <a:pt x="1143000" y="1236755"/>
                  </a:cubicBezTo>
                  <a:lnTo>
                    <a:pt x="1143000" y="704631"/>
                  </a:lnTo>
                  <a:cubicBezTo>
                    <a:pt x="1185043" y="728958"/>
                    <a:pt x="1233811" y="742950"/>
                    <a:pt x="1285875" y="742950"/>
                  </a:cubicBezTo>
                  <a:cubicBezTo>
                    <a:pt x="1443695" y="742950"/>
                    <a:pt x="1571625" y="615020"/>
                    <a:pt x="1571625" y="457200"/>
                  </a:cubicBezTo>
                  <a:cubicBezTo>
                    <a:pt x="1571625" y="299380"/>
                    <a:pt x="1443695" y="171450"/>
                    <a:pt x="1285875" y="171450"/>
                  </a:cubicBezTo>
                  <a:close/>
                  <a:moveTo>
                    <a:pt x="1285875" y="571500"/>
                  </a:moveTo>
                  <a:cubicBezTo>
                    <a:pt x="1222753" y="571500"/>
                    <a:pt x="1171575" y="520322"/>
                    <a:pt x="1171575" y="457200"/>
                  </a:cubicBezTo>
                  <a:cubicBezTo>
                    <a:pt x="1171575" y="394078"/>
                    <a:pt x="1222753" y="342900"/>
                    <a:pt x="1285875" y="342900"/>
                  </a:cubicBezTo>
                  <a:cubicBezTo>
                    <a:pt x="1348997" y="342900"/>
                    <a:pt x="1400175" y="394078"/>
                    <a:pt x="1400175" y="457200"/>
                  </a:cubicBezTo>
                  <a:cubicBezTo>
                    <a:pt x="1400175" y="520322"/>
                    <a:pt x="1348997" y="571500"/>
                    <a:pt x="1285875" y="571500"/>
                  </a:cubicBezTo>
                  <a:close/>
                </a:path>
              </a:pathLst>
            </a:custGeom>
            <a:solidFill>
              <a:srgbClr val="2C9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56D8DB-C38B-BF92-E4C0-835FDE3B1213}"/>
              </a:ext>
            </a:extLst>
          </p:cNvPr>
          <p:cNvSpPr/>
          <p:nvPr/>
        </p:nvSpPr>
        <p:spPr>
          <a:xfrm>
            <a:off x="3094285" y="1845534"/>
            <a:ext cx="6935344" cy="4399164"/>
          </a:xfrm>
          <a:prstGeom prst="roundRect">
            <a:avLst>
              <a:gd name="adj" fmla="val 12189"/>
            </a:avLst>
          </a:prstGeom>
          <a:solidFill>
            <a:srgbClr val="BCFEFD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Keberhasilan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suatu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menjalankan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bisnisnya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dilihat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berdasarkan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tingkat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laba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diperoleh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sering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disebut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profitabilitas</a:t>
            </a:r>
            <a:r>
              <a:rPr lang="en-US" b="1" dirty="0">
                <a:solidFill>
                  <a:schemeClr val="tx1"/>
                </a:solidFill>
              </a:rPr>
              <a:t>  (</a:t>
            </a:r>
            <a:r>
              <a:rPr lang="en-US" b="1" dirty="0" err="1">
                <a:solidFill>
                  <a:schemeClr val="tx1"/>
                </a:solidFill>
              </a:rPr>
              <a:t>Yulianti</a:t>
            </a:r>
            <a:r>
              <a:rPr lang="en-US" b="1" dirty="0">
                <a:solidFill>
                  <a:schemeClr val="tx1"/>
                </a:solidFill>
              </a:rPr>
              <a:t>, 2019). </a:t>
            </a:r>
            <a:r>
              <a:rPr lang="en-US" b="1" dirty="0" err="1">
                <a:solidFill>
                  <a:schemeClr val="tx1"/>
                </a:solidFill>
              </a:rPr>
              <a:t>Menurut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Andriani</a:t>
            </a:r>
            <a:r>
              <a:rPr lang="en-US" b="1" dirty="0">
                <a:solidFill>
                  <a:schemeClr val="tx1"/>
                </a:solidFill>
              </a:rPr>
              <a:t> &amp; </a:t>
            </a:r>
            <a:r>
              <a:rPr lang="en-US" b="1" dirty="0" err="1">
                <a:solidFill>
                  <a:schemeClr val="tx1"/>
                </a:solidFill>
              </a:rPr>
              <a:t>Supriono</a:t>
            </a:r>
            <a:r>
              <a:rPr lang="en-US" b="1" dirty="0">
                <a:solidFill>
                  <a:schemeClr val="tx1"/>
                </a:solidFill>
              </a:rPr>
              <a:t>, 2022) </a:t>
            </a:r>
            <a:r>
              <a:rPr lang="en-US" b="1" dirty="0" err="1">
                <a:solidFill>
                  <a:schemeClr val="tx1"/>
                </a:solidFill>
              </a:rPr>
              <a:t>Rasio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profitabilitas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berfungsi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menghitung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laba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diperoleh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tertentu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menilai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posisi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laba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sebelumnya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sekarang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Profitabilitas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dihitung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menggunakan</a:t>
            </a:r>
            <a:r>
              <a:rPr lang="en-US" b="1" dirty="0">
                <a:solidFill>
                  <a:schemeClr val="tx1"/>
                </a:solidFill>
              </a:rPr>
              <a:t> ROA (Return On Assets)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mengukur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kemampuan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menghasilkan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laba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b="1" dirty="0" err="1">
                <a:solidFill>
                  <a:schemeClr val="tx1"/>
                </a:solidFill>
              </a:rPr>
              <a:t>Menurut</a:t>
            </a:r>
            <a:r>
              <a:rPr lang="en-US" b="1" dirty="0">
                <a:solidFill>
                  <a:schemeClr val="tx1"/>
                </a:solidFill>
              </a:rPr>
              <a:t> (Putra, 2022) Salah </a:t>
            </a:r>
            <a:r>
              <a:rPr lang="en-US" b="1" dirty="0" err="1">
                <a:solidFill>
                  <a:schemeClr val="tx1"/>
                </a:solidFill>
              </a:rPr>
              <a:t>satu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faktor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mempengaruhi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tinggi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rendahnya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profitabilitas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suatu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adalah</a:t>
            </a:r>
            <a:r>
              <a:rPr lang="en-US" b="1" dirty="0">
                <a:solidFill>
                  <a:schemeClr val="tx1"/>
                </a:solidFill>
              </a:rPr>
              <a:t> modal </a:t>
            </a:r>
            <a:r>
              <a:rPr lang="en-US" b="1" dirty="0" err="1">
                <a:solidFill>
                  <a:schemeClr val="tx1"/>
                </a:solidFill>
              </a:rPr>
              <a:t>kerja</a:t>
            </a:r>
            <a:r>
              <a:rPr lang="en-US" b="1" dirty="0">
                <a:solidFill>
                  <a:schemeClr val="tx1"/>
                </a:solidFill>
              </a:rPr>
              <a:t>. Modal </a:t>
            </a:r>
            <a:r>
              <a:rPr lang="en-US" b="1" dirty="0" err="1">
                <a:solidFill>
                  <a:schemeClr val="tx1"/>
                </a:solidFill>
              </a:rPr>
              <a:t>kerja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diartikan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sebagai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investasi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ditanamkan</a:t>
            </a:r>
            <a:r>
              <a:rPr lang="en-US" b="1" dirty="0">
                <a:solidFill>
                  <a:schemeClr val="tx1"/>
                </a:solidFill>
              </a:rPr>
              <a:t> pada </a:t>
            </a:r>
            <a:r>
              <a:rPr lang="en-US" b="1" dirty="0" err="1">
                <a:solidFill>
                  <a:schemeClr val="tx1"/>
                </a:solidFill>
              </a:rPr>
              <a:t>aktiva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lancar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seperti</a:t>
            </a:r>
            <a:r>
              <a:rPr lang="en-US" b="1" dirty="0">
                <a:solidFill>
                  <a:schemeClr val="tx1"/>
                </a:solidFill>
              </a:rPr>
              <a:t> kas, </a:t>
            </a:r>
            <a:r>
              <a:rPr lang="en-US" b="1" dirty="0" err="1">
                <a:solidFill>
                  <a:schemeClr val="tx1"/>
                </a:solidFill>
              </a:rPr>
              <a:t>surat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berharga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piutang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persediaan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5EDDC5-C542-2CDE-ABDF-5BEC734EC0CA}"/>
              </a:ext>
            </a:extLst>
          </p:cNvPr>
          <p:cNvGrpSpPr/>
          <p:nvPr/>
        </p:nvGrpSpPr>
        <p:grpSpPr>
          <a:xfrm>
            <a:off x="2030105" y="1076946"/>
            <a:ext cx="1130144" cy="1257199"/>
            <a:chOff x="5566994" y="2478882"/>
            <a:chExt cx="1652162" cy="2085975"/>
          </a:xfrm>
        </p:grpSpPr>
        <p:sp>
          <p:nvSpPr>
            <p:cNvPr id="64" name="Freeform 444">
              <a:extLst>
                <a:ext uri="{FF2B5EF4-FFF2-40B4-BE49-F238E27FC236}">
                  <a16:creationId xmlns:a16="http://schemas.microsoft.com/office/drawing/2014/main" id="{4C0D0007-0F2E-FE08-6EB5-06A1F6F03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8" name="Freeform 445">
              <a:extLst>
                <a:ext uri="{FF2B5EF4-FFF2-40B4-BE49-F238E27FC236}">
                  <a16:creationId xmlns:a16="http://schemas.microsoft.com/office/drawing/2014/main" id="{91B96301-2182-A094-12B8-98605FEBA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1" name="Freeform 446">
              <a:extLst>
                <a:ext uri="{FF2B5EF4-FFF2-40B4-BE49-F238E27FC236}">
                  <a16:creationId xmlns:a16="http://schemas.microsoft.com/office/drawing/2014/main" id="{33D29598-B1E4-EA4E-3DE9-B99B7A844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0" name="Freeform 447">
              <a:extLst>
                <a:ext uri="{FF2B5EF4-FFF2-40B4-BE49-F238E27FC236}">
                  <a16:creationId xmlns:a16="http://schemas.microsoft.com/office/drawing/2014/main" id="{7B4D5E51-E6D3-C825-332C-273E71CB7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1" name="Freeform 448">
              <a:extLst>
                <a:ext uri="{FF2B5EF4-FFF2-40B4-BE49-F238E27FC236}">
                  <a16:creationId xmlns:a16="http://schemas.microsoft.com/office/drawing/2014/main" id="{2AED5CD2-AAE7-2598-A4AA-DF097ECCE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2" name="Freeform 449">
              <a:extLst>
                <a:ext uri="{FF2B5EF4-FFF2-40B4-BE49-F238E27FC236}">
                  <a16:creationId xmlns:a16="http://schemas.microsoft.com/office/drawing/2014/main" id="{18735C8D-4412-5B51-997C-0FCE7E2BA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3" name="Freeform 450">
              <a:extLst>
                <a:ext uri="{FF2B5EF4-FFF2-40B4-BE49-F238E27FC236}">
                  <a16:creationId xmlns:a16="http://schemas.microsoft.com/office/drawing/2014/main" id="{4DCE71F6-12F6-492D-CB37-501125BE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4" name="Freeform 451">
              <a:extLst>
                <a:ext uri="{FF2B5EF4-FFF2-40B4-BE49-F238E27FC236}">
                  <a16:creationId xmlns:a16="http://schemas.microsoft.com/office/drawing/2014/main" id="{5FE380DF-899B-9ABA-274E-E7232B471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5" name="Freeform 452">
              <a:extLst>
                <a:ext uri="{FF2B5EF4-FFF2-40B4-BE49-F238E27FC236}">
                  <a16:creationId xmlns:a16="http://schemas.microsoft.com/office/drawing/2014/main" id="{ECB558B5-778D-9EB7-C1D7-02B54810E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6" name="Freeform 453">
              <a:extLst>
                <a:ext uri="{FF2B5EF4-FFF2-40B4-BE49-F238E27FC236}">
                  <a16:creationId xmlns:a16="http://schemas.microsoft.com/office/drawing/2014/main" id="{1ADF9B37-48E8-5DE5-83D9-A177B9DAA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7" name="Freeform 454">
              <a:extLst>
                <a:ext uri="{FF2B5EF4-FFF2-40B4-BE49-F238E27FC236}">
                  <a16:creationId xmlns:a16="http://schemas.microsoft.com/office/drawing/2014/main" id="{A92490E4-1269-8637-9DC9-649DFFBD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8" name="Oval 455">
              <a:extLst>
                <a:ext uri="{FF2B5EF4-FFF2-40B4-BE49-F238E27FC236}">
                  <a16:creationId xmlns:a16="http://schemas.microsoft.com/office/drawing/2014/main" id="{AB450CE3-3C7F-823E-85CE-46E088C5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9" name="Oval 456">
              <a:extLst>
                <a:ext uri="{FF2B5EF4-FFF2-40B4-BE49-F238E27FC236}">
                  <a16:creationId xmlns:a16="http://schemas.microsoft.com/office/drawing/2014/main" id="{085F8EAA-8A20-A7EC-C337-5B34F7B84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0" name="Freeform 457">
              <a:extLst>
                <a:ext uri="{FF2B5EF4-FFF2-40B4-BE49-F238E27FC236}">
                  <a16:creationId xmlns:a16="http://schemas.microsoft.com/office/drawing/2014/main" id="{0A99862B-5A96-778F-E6C0-DEA3C2B16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1" name="Freeform 458">
              <a:extLst>
                <a:ext uri="{FF2B5EF4-FFF2-40B4-BE49-F238E27FC236}">
                  <a16:creationId xmlns:a16="http://schemas.microsoft.com/office/drawing/2014/main" id="{D90EE0FE-1B54-D585-55C5-5AD65367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2" name="Freeform 459">
              <a:extLst>
                <a:ext uri="{FF2B5EF4-FFF2-40B4-BE49-F238E27FC236}">
                  <a16:creationId xmlns:a16="http://schemas.microsoft.com/office/drawing/2014/main" id="{CE2F8089-99E7-511E-B960-B5A998C7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3" name="Freeform 460">
              <a:extLst>
                <a:ext uri="{FF2B5EF4-FFF2-40B4-BE49-F238E27FC236}">
                  <a16:creationId xmlns:a16="http://schemas.microsoft.com/office/drawing/2014/main" id="{F251D844-9410-AE67-4042-FEFBE90FF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4" name="Freeform 461">
              <a:extLst>
                <a:ext uri="{FF2B5EF4-FFF2-40B4-BE49-F238E27FC236}">
                  <a16:creationId xmlns:a16="http://schemas.microsoft.com/office/drawing/2014/main" id="{52CC63FC-7564-4E2F-C40E-FF9C8D3BD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5" name="Freeform 462">
              <a:extLst>
                <a:ext uri="{FF2B5EF4-FFF2-40B4-BE49-F238E27FC236}">
                  <a16:creationId xmlns:a16="http://schemas.microsoft.com/office/drawing/2014/main" id="{C91887CF-7E85-0521-100A-877CEA76C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6" name="Freeform 463">
              <a:extLst>
                <a:ext uri="{FF2B5EF4-FFF2-40B4-BE49-F238E27FC236}">
                  <a16:creationId xmlns:a16="http://schemas.microsoft.com/office/drawing/2014/main" id="{95CBE1FE-F067-3927-3762-4C19CDCE1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7" name="Freeform 464">
              <a:extLst>
                <a:ext uri="{FF2B5EF4-FFF2-40B4-BE49-F238E27FC236}">
                  <a16:creationId xmlns:a16="http://schemas.microsoft.com/office/drawing/2014/main" id="{B00A9B00-DBE3-11E7-361B-6F00477B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8" name="Freeform 465">
              <a:extLst>
                <a:ext uri="{FF2B5EF4-FFF2-40B4-BE49-F238E27FC236}">
                  <a16:creationId xmlns:a16="http://schemas.microsoft.com/office/drawing/2014/main" id="{9A936079-7756-54B8-D334-5F2253F39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9" name="Freeform 466">
              <a:extLst>
                <a:ext uri="{FF2B5EF4-FFF2-40B4-BE49-F238E27FC236}">
                  <a16:creationId xmlns:a16="http://schemas.microsoft.com/office/drawing/2014/main" id="{A809A90C-69B0-2A1E-4EA5-71013308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0" name="Freeform 467">
              <a:extLst>
                <a:ext uri="{FF2B5EF4-FFF2-40B4-BE49-F238E27FC236}">
                  <a16:creationId xmlns:a16="http://schemas.microsoft.com/office/drawing/2014/main" id="{65ACB069-E2E0-66F3-D09C-D25DB1E4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1" name="Freeform 468">
              <a:extLst>
                <a:ext uri="{FF2B5EF4-FFF2-40B4-BE49-F238E27FC236}">
                  <a16:creationId xmlns:a16="http://schemas.microsoft.com/office/drawing/2014/main" id="{B47E4C4E-D061-A6F0-9FDD-DE25F0D0A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2" name="Freeform 469">
              <a:extLst>
                <a:ext uri="{FF2B5EF4-FFF2-40B4-BE49-F238E27FC236}">
                  <a16:creationId xmlns:a16="http://schemas.microsoft.com/office/drawing/2014/main" id="{7A216281-4A5E-35FC-2B9F-D6D367E0E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3" name="Freeform 470">
              <a:extLst>
                <a:ext uri="{FF2B5EF4-FFF2-40B4-BE49-F238E27FC236}">
                  <a16:creationId xmlns:a16="http://schemas.microsoft.com/office/drawing/2014/main" id="{36353B46-3C56-BAD2-3474-AF341D3B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264" name="Freeform 471">
              <a:extLst>
                <a:ext uri="{FF2B5EF4-FFF2-40B4-BE49-F238E27FC236}">
                  <a16:creationId xmlns:a16="http://schemas.microsoft.com/office/drawing/2014/main" id="{AE91071B-F407-664A-3A89-6133563C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5" name="Freeform 472">
              <a:extLst>
                <a:ext uri="{FF2B5EF4-FFF2-40B4-BE49-F238E27FC236}">
                  <a16:creationId xmlns:a16="http://schemas.microsoft.com/office/drawing/2014/main" id="{5FD30E29-2590-EDAB-D3F7-BFC090AB0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6" name="Freeform 473">
              <a:extLst>
                <a:ext uri="{FF2B5EF4-FFF2-40B4-BE49-F238E27FC236}">
                  <a16:creationId xmlns:a16="http://schemas.microsoft.com/office/drawing/2014/main" id="{055CE1C3-9E41-F3F2-18E5-C43A03ACC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7" name="Freeform 474">
              <a:extLst>
                <a:ext uri="{FF2B5EF4-FFF2-40B4-BE49-F238E27FC236}">
                  <a16:creationId xmlns:a16="http://schemas.microsoft.com/office/drawing/2014/main" id="{5CA9C678-C158-8579-ADFE-302F7C996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8" name="Freeform 475">
              <a:extLst>
                <a:ext uri="{FF2B5EF4-FFF2-40B4-BE49-F238E27FC236}">
                  <a16:creationId xmlns:a16="http://schemas.microsoft.com/office/drawing/2014/main" id="{24412163-2338-40E8-5BD0-EBF4B82AC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9" name="Freeform 476">
              <a:extLst>
                <a:ext uri="{FF2B5EF4-FFF2-40B4-BE49-F238E27FC236}">
                  <a16:creationId xmlns:a16="http://schemas.microsoft.com/office/drawing/2014/main" id="{DA479644-F72B-A7E7-8361-972B21A2B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0" name="Freeform 477">
              <a:extLst>
                <a:ext uri="{FF2B5EF4-FFF2-40B4-BE49-F238E27FC236}">
                  <a16:creationId xmlns:a16="http://schemas.microsoft.com/office/drawing/2014/main" id="{0685474B-AA96-AF74-25AA-82A712452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1" name="Rectangle 478">
              <a:extLst>
                <a:ext uri="{FF2B5EF4-FFF2-40B4-BE49-F238E27FC236}">
                  <a16:creationId xmlns:a16="http://schemas.microsoft.com/office/drawing/2014/main" id="{C96FC84B-FCFA-CE28-610C-DAB963D7E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2" name="Rectangle 479">
              <a:extLst>
                <a:ext uri="{FF2B5EF4-FFF2-40B4-BE49-F238E27FC236}">
                  <a16:creationId xmlns:a16="http://schemas.microsoft.com/office/drawing/2014/main" id="{B775FE39-997C-B210-44C5-448E894DE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3" name="Oval 480">
              <a:extLst>
                <a:ext uri="{FF2B5EF4-FFF2-40B4-BE49-F238E27FC236}">
                  <a16:creationId xmlns:a16="http://schemas.microsoft.com/office/drawing/2014/main" id="{4BE5061C-89B6-2BCE-E076-DBB4E85C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4" name="Rectangle 481">
              <a:extLst>
                <a:ext uri="{FF2B5EF4-FFF2-40B4-BE49-F238E27FC236}">
                  <a16:creationId xmlns:a16="http://schemas.microsoft.com/office/drawing/2014/main" id="{66B5FB6C-0D30-A4D7-E154-F9713021E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5" name="Rectangle 482">
              <a:extLst>
                <a:ext uri="{FF2B5EF4-FFF2-40B4-BE49-F238E27FC236}">
                  <a16:creationId xmlns:a16="http://schemas.microsoft.com/office/drawing/2014/main" id="{1C0B1B33-43D0-8C07-2410-1E6C0E015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6" name="Rectangle 483">
              <a:extLst>
                <a:ext uri="{FF2B5EF4-FFF2-40B4-BE49-F238E27FC236}">
                  <a16:creationId xmlns:a16="http://schemas.microsoft.com/office/drawing/2014/main" id="{35B28F33-8E52-66DA-F797-0E3FB813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7" name="Freeform 484">
              <a:extLst>
                <a:ext uri="{FF2B5EF4-FFF2-40B4-BE49-F238E27FC236}">
                  <a16:creationId xmlns:a16="http://schemas.microsoft.com/office/drawing/2014/main" id="{900B9AEF-733C-29DD-C4B6-BE818A5C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8" name="Freeform 485">
              <a:extLst>
                <a:ext uri="{FF2B5EF4-FFF2-40B4-BE49-F238E27FC236}">
                  <a16:creationId xmlns:a16="http://schemas.microsoft.com/office/drawing/2014/main" id="{FFF06FB2-168D-4963-04DB-D1199144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9" name="Rectangle 489">
              <a:extLst>
                <a:ext uri="{FF2B5EF4-FFF2-40B4-BE49-F238E27FC236}">
                  <a16:creationId xmlns:a16="http://schemas.microsoft.com/office/drawing/2014/main" id="{7AC31E86-78E1-5804-37D5-5C263AF6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F3F460-5A1B-7A13-9616-068BC789877B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9" name="Rectangle: Rounded Corners 8">
            <a:hlinkClick r:id="rId10" action="ppaction://hlinksldjump"/>
            <a:extLst>
              <a:ext uri="{FF2B5EF4-FFF2-40B4-BE49-F238E27FC236}">
                <a16:creationId xmlns:a16="http://schemas.microsoft.com/office/drawing/2014/main" id="{DAD94AB3-6936-EFFC-86BB-EFC2E905DD34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258C0E-C603-7D0F-C8CE-56380D07F5ED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20FB1-101D-965B-D222-F1503E2D60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324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7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8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11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12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2718280" y="1595108"/>
            <a:ext cx="9008111" cy="868196"/>
          </a:xfrm>
          <a:prstGeom prst="roundRect">
            <a:avLst/>
          </a:prstGeom>
          <a:solidFill>
            <a:srgbClr val="2C9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uraian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terdahulu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mengamati</a:t>
            </a:r>
            <a:r>
              <a:rPr lang="en-ID" dirty="0"/>
              <a:t> </a:t>
            </a:r>
            <a:r>
              <a:rPr lang="en-ID" dirty="0" err="1"/>
              <a:t>perputaran</a:t>
            </a:r>
            <a:r>
              <a:rPr lang="en-ID" dirty="0"/>
              <a:t> </a:t>
            </a:r>
            <a:r>
              <a:rPr lang="en-ID" dirty="0" err="1"/>
              <a:t>piutang</a:t>
            </a:r>
            <a:r>
              <a:rPr lang="en-ID" dirty="0"/>
              <a:t>, </a:t>
            </a:r>
            <a:r>
              <a:rPr lang="en-ID" dirty="0" err="1"/>
              <a:t>perputaran</a:t>
            </a:r>
            <a:r>
              <a:rPr lang="en-ID" dirty="0"/>
              <a:t> </a:t>
            </a:r>
            <a:r>
              <a:rPr lang="en-ID" dirty="0" err="1"/>
              <a:t>persediaan</a:t>
            </a:r>
            <a:r>
              <a:rPr lang="en-ID" dirty="0"/>
              <a:t> dan </a:t>
            </a:r>
            <a:r>
              <a:rPr lang="en-ID" dirty="0" err="1"/>
              <a:t>perputaran</a:t>
            </a:r>
            <a:r>
              <a:rPr lang="en-ID" dirty="0"/>
              <a:t> kas </a:t>
            </a:r>
            <a:r>
              <a:rPr lang="en-ID" dirty="0" err="1"/>
              <a:t>terhadap</a:t>
            </a:r>
            <a:r>
              <a:rPr lang="en-ID" dirty="0"/>
              <a:t> Return on Assets (ROA) pada PT. Astra </a:t>
            </a:r>
            <a:r>
              <a:rPr lang="en-ID" dirty="0" err="1"/>
              <a:t>Internationall</a:t>
            </a:r>
            <a:r>
              <a:rPr lang="en-ID" dirty="0"/>
              <a:t> </a:t>
            </a:r>
            <a:r>
              <a:rPr lang="en-ID" dirty="0" err="1"/>
              <a:t>Tbk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2010 </a:t>
            </a:r>
            <a:r>
              <a:rPr lang="en-ID" dirty="0" err="1"/>
              <a:t>hingga</a:t>
            </a:r>
            <a:r>
              <a:rPr lang="en-ID" dirty="0"/>
              <a:t> 2021 yang </a:t>
            </a:r>
            <a:r>
              <a:rPr lang="en-ID" dirty="0" err="1"/>
              <a:t>ditunjukan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2901419" y="890509"/>
            <a:ext cx="27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Latar</a:t>
            </a:r>
            <a:r>
              <a:rPr lang="en-US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Belakang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C0DCC6-BFE4-8EE7-8B5E-8B75ADCE0F05}"/>
              </a:ext>
            </a:extLst>
          </p:cNvPr>
          <p:cNvGrpSpPr/>
          <p:nvPr/>
        </p:nvGrpSpPr>
        <p:grpSpPr>
          <a:xfrm>
            <a:off x="1898499" y="1315027"/>
            <a:ext cx="1130144" cy="1257199"/>
            <a:chOff x="5566994" y="2478882"/>
            <a:chExt cx="1652162" cy="2085975"/>
          </a:xfrm>
        </p:grpSpPr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3F4AB12A-81B7-333F-CEAB-4709C969C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BBDB209-D6F6-F27B-A409-6A29A715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EB284238-5569-24FA-B489-E46AD2FB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6091E9-1C78-D4ED-7FF0-EE9102580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2E40E6E7-C3E0-10E5-0B5B-DA945C25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68CFE1BF-6E39-B619-8F90-5721358B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14C5A2D9-52AD-F44F-869A-20019F26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C3D7BED7-A6E3-2BEE-8B5E-CB8060D0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EF0C7E9F-C733-62FA-BBE2-F073AAEF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8BD982AF-170C-5545-3370-0CC292935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09E195FF-1CCD-D759-B23A-6095B59C9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Oval 455">
              <a:extLst>
                <a:ext uri="{FF2B5EF4-FFF2-40B4-BE49-F238E27FC236}">
                  <a16:creationId xmlns:a16="http://schemas.microsoft.com/office/drawing/2014/main" id="{7BDBC727-A727-33DF-B01C-3B07BD21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Oval 456">
              <a:extLst>
                <a:ext uri="{FF2B5EF4-FFF2-40B4-BE49-F238E27FC236}">
                  <a16:creationId xmlns:a16="http://schemas.microsoft.com/office/drawing/2014/main" id="{D4720967-7FDA-2F3D-AAA4-8AEA2861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7C92C359-A467-DB9B-597B-52C686645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B8F36FA2-0DEE-9CA7-47AF-EA2A5613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B311804A-FCE7-2620-B72B-1CB710D4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2E085220-611E-D3DA-E956-459D833FD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10E413D7-86CA-A557-0F33-7031681C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462">
              <a:extLst>
                <a:ext uri="{FF2B5EF4-FFF2-40B4-BE49-F238E27FC236}">
                  <a16:creationId xmlns:a16="http://schemas.microsoft.com/office/drawing/2014/main" id="{F21AFEF5-8E39-C61C-C243-0F262167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463">
              <a:extLst>
                <a:ext uri="{FF2B5EF4-FFF2-40B4-BE49-F238E27FC236}">
                  <a16:creationId xmlns:a16="http://schemas.microsoft.com/office/drawing/2014/main" id="{E64A1190-2C7D-CD37-5481-AF73901A0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464">
              <a:extLst>
                <a:ext uri="{FF2B5EF4-FFF2-40B4-BE49-F238E27FC236}">
                  <a16:creationId xmlns:a16="http://schemas.microsoft.com/office/drawing/2014/main" id="{AC920BE1-5FFC-77E2-E363-A04CD6C6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465">
              <a:extLst>
                <a:ext uri="{FF2B5EF4-FFF2-40B4-BE49-F238E27FC236}">
                  <a16:creationId xmlns:a16="http://schemas.microsoft.com/office/drawing/2014/main" id="{3C0C3E34-02FB-C91C-1BD0-77AC12006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466">
              <a:extLst>
                <a:ext uri="{FF2B5EF4-FFF2-40B4-BE49-F238E27FC236}">
                  <a16:creationId xmlns:a16="http://schemas.microsoft.com/office/drawing/2014/main" id="{82413FD6-0432-175B-C9AA-2A519E172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467">
              <a:extLst>
                <a:ext uri="{FF2B5EF4-FFF2-40B4-BE49-F238E27FC236}">
                  <a16:creationId xmlns:a16="http://schemas.microsoft.com/office/drawing/2014/main" id="{614FBBE0-DAA2-0CE0-DF4E-BC0CC3E1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468">
              <a:extLst>
                <a:ext uri="{FF2B5EF4-FFF2-40B4-BE49-F238E27FC236}">
                  <a16:creationId xmlns:a16="http://schemas.microsoft.com/office/drawing/2014/main" id="{2DA6BE81-48EF-D1BB-E6BC-945C98B4F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469">
              <a:extLst>
                <a:ext uri="{FF2B5EF4-FFF2-40B4-BE49-F238E27FC236}">
                  <a16:creationId xmlns:a16="http://schemas.microsoft.com/office/drawing/2014/main" id="{A1FFE7F5-2848-95EE-7FA2-C86B39D4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470">
              <a:extLst>
                <a:ext uri="{FF2B5EF4-FFF2-40B4-BE49-F238E27FC236}">
                  <a16:creationId xmlns:a16="http://schemas.microsoft.com/office/drawing/2014/main" id="{F9575F20-73FF-A70A-2EC6-12BE1DF3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82" name="Freeform 471">
              <a:extLst>
                <a:ext uri="{FF2B5EF4-FFF2-40B4-BE49-F238E27FC236}">
                  <a16:creationId xmlns:a16="http://schemas.microsoft.com/office/drawing/2014/main" id="{C55CBA6F-919E-5B10-2FA4-25072BDA6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472">
              <a:extLst>
                <a:ext uri="{FF2B5EF4-FFF2-40B4-BE49-F238E27FC236}">
                  <a16:creationId xmlns:a16="http://schemas.microsoft.com/office/drawing/2014/main" id="{DB90B867-35B4-0267-8684-79622997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473">
              <a:extLst>
                <a:ext uri="{FF2B5EF4-FFF2-40B4-BE49-F238E27FC236}">
                  <a16:creationId xmlns:a16="http://schemas.microsoft.com/office/drawing/2014/main" id="{AB870826-D334-B9C4-42FC-07BE43125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474">
              <a:extLst>
                <a:ext uri="{FF2B5EF4-FFF2-40B4-BE49-F238E27FC236}">
                  <a16:creationId xmlns:a16="http://schemas.microsoft.com/office/drawing/2014/main" id="{3F46820C-721E-24D7-0305-A522A215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475">
              <a:extLst>
                <a:ext uri="{FF2B5EF4-FFF2-40B4-BE49-F238E27FC236}">
                  <a16:creationId xmlns:a16="http://schemas.microsoft.com/office/drawing/2014/main" id="{A7AE6AB4-69D3-8F16-025F-F34FB34B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476">
              <a:extLst>
                <a:ext uri="{FF2B5EF4-FFF2-40B4-BE49-F238E27FC236}">
                  <a16:creationId xmlns:a16="http://schemas.microsoft.com/office/drawing/2014/main" id="{2CCA1EAA-6611-644D-1682-9C099526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477">
              <a:extLst>
                <a:ext uri="{FF2B5EF4-FFF2-40B4-BE49-F238E27FC236}">
                  <a16:creationId xmlns:a16="http://schemas.microsoft.com/office/drawing/2014/main" id="{406E6BD8-F7E8-1D6A-2EE2-F2E23F263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Rectangle 478">
              <a:extLst>
                <a:ext uri="{FF2B5EF4-FFF2-40B4-BE49-F238E27FC236}">
                  <a16:creationId xmlns:a16="http://schemas.microsoft.com/office/drawing/2014/main" id="{28DE0ED9-4165-5F6B-5469-32339174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Rectangle 479">
              <a:extLst>
                <a:ext uri="{FF2B5EF4-FFF2-40B4-BE49-F238E27FC236}">
                  <a16:creationId xmlns:a16="http://schemas.microsoft.com/office/drawing/2014/main" id="{96F28DCE-9BBC-9094-6186-9840D034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Oval 480">
              <a:extLst>
                <a:ext uri="{FF2B5EF4-FFF2-40B4-BE49-F238E27FC236}">
                  <a16:creationId xmlns:a16="http://schemas.microsoft.com/office/drawing/2014/main" id="{4B227EE8-00B6-94F8-2E45-11E2E82B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Rectangle 481">
              <a:extLst>
                <a:ext uri="{FF2B5EF4-FFF2-40B4-BE49-F238E27FC236}">
                  <a16:creationId xmlns:a16="http://schemas.microsoft.com/office/drawing/2014/main" id="{89FBA0E3-611B-6208-3C1E-19370AC8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Rectangle 482">
              <a:extLst>
                <a:ext uri="{FF2B5EF4-FFF2-40B4-BE49-F238E27FC236}">
                  <a16:creationId xmlns:a16="http://schemas.microsoft.com/office/drawing/2014/main" id="{74E4998E-DB0E-FAFA-431D-00B5066F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Rectangle 483">
              <a:extLst>
                <a:ext uri="{FF2B5EF4-FFF2-40B4-BE49-F238E27FC236}">
                  <a16:creationId xmlns:a16="http://schemas.microsoft.com/office/drawing/2014/main" id="{12317291-38BE-021D-4525-E13EC94F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484">
              <a:extLst>
                <a:ext uri="{FF2B5EF4-FFF2-40B4-BE49-F238E27FC236}">
                  <a16:creationId xmlns:a16="http://schemas.microsoft.com/office/drawing/2014/main" id="{08DC4CC7-5415-8F72-F233-BF2FBCA4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485">
              <a:extLst>
                <a:ext uri="{FF2B5EF4-FFF2-40B4-BE49-F238E27FC236}">
                  <a16:creationId xmlns:a16="http://schemas.microsoft.com/office/drawing/2014/main" id="{94053387-37BF-8424-9748-C7DA6B20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411E20A3-E3ED-F36D-056E-411F8789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224" name="Rectangle: Rounded Corners 223">
            <a:hlinkClick r:id="rId8" action="ppaction://hlinksldjump"/>
            <a:extLst>
              <a:ext uri="{FF2B5EF4-FFF2-40B4-BE49-F238E27FC236}">
                <a16:creationId xmlns:a16="http://schemas.microsoft.com/office/drawing/2014/main" id="{6ED5B130-E136-AC2D-46C2-48CE68D52BA5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25" name="Rectangle: Rounded Corners 224">
            <a:hlinkClick r:id="rId9" action="ppaction://hlinksldjump"/>
            <a:extLst>
              <a:ext uri="{FF2B5EF4-FFF2-40B4-BE49-F238E27FC236}">
                <a16:creationId xmlns:a16="http://schemas.microsoft.com/office/drawing/2014/main" id="{7969CC05-91CC-CFA3-0A8E-C76EC8B1D117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C92D6-5AF6-B0D6-D0A8-8BDC52D73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AF9D34-552A-EFC0-29E6-AB56148F6810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hlinkClick r:id="rId11" action="ppaction://hlinksldjump"/>
            <a:extLst>
              <a:ext uri="{FF2B5EF4-FFF2-40B4-BE49-F238E27FC236}">
                <a16:creationId xmlns:a16="http://schemas.microsoft.com/office/drawing/2014/main" id="{DE6D35D5-DAEE-6764-727B-FF55BA107896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36CD26-9C1F-B43D-2A3C-8E4E51DABC4F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86EDB9A-DAE6-9B84-9616-E48FB5CE9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19192"/>
              </p:ext>
            </p:extLst>
          </p:nvPr>
        </p:nvGraphicFramePr>
        <p:xfrm>
          <a:off x="2787931" y="2612235"/>
          <a:ext cx="8938460" cy="4075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211">
                  <a:extLst>
                    <a:ext uri="{9D8B030D-6E8A-4147-A177-3AD203B41FA5}">
                      <a16:colId xmlns:a16="http://schemas.microsoft.com/office/drawing/2014/main" val="1002918470"/>
                    </a:ext>
                  </a:extLst>
                </a:gridCol>
                <a:gridCol w="1392341">
                  <a:extLst>
                    <a:ext uri="{9D8B030D-6E8A-4147-A177-3AD203B41FA5}">
                      <a16:colId xmlns:a16="http://schemas.microsoft.com/office/drawing/2014/main" val="1033005412"/>
                    </a:ext>
                  </a:extLst>
                </a:gridCol>
                <a:gridCol w="2114145">
                  <a:extLst>
                    <a:ext uri="{9D8B030D-6E8A-4147-A177-3AD203B41FA5}">
                      <a16:colId xmlns:a16="http://schemas.microsoft.com/office/drawing/2014/main" val="2626945387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896832658"/>
                    </a:ext>
                  </a:extLst>
                </a:gridCol>
                <a:gridCol w="984277">
                  <a:extLst>
                    <a:ext uri="{9D8B030D-6E8A-4147-A177-3AD203B41FA5}">
                      <a16:colId xmlns:a16="http://schemas.microsoft.com/office/drawing/2014/main" val="1114971236"/>
                    </a:ext>
                  </a:extLst>
                </a:gridCol>
                <a:gridCol w="1082704">
                  <a:extLst>
                    <a:ext uri="{9D8B030D-6E8A-4147-A177-3AD203B41FA5}">
                      <a16:colId xmlns:a16="http://schemas.microsoft.com/office/drawing/2014/main" val="4193682605"/>
                    </a:ext>
                  </a:extLst>
                </a:gridCol>
                <a:gridCol w="1373885">
                  <a:extLst>
                    <a:ext uri="{9D8B030D-6E8A-4147-A177-3AD203B41FA5}">
                      <a16:colId xmlns:a16="http://schemas.microsoft.com/office/drawing/2014/main" val="1875185403"/>
                    </a:ext>
                  </a:extLst>
                </a:gridCol>
              </a:tblGrid>
              <a:tr h="313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No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Tahun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Perputaran Piutang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Fluktuasi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ROA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fluktuasi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fenomena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3153072872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                              15.32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12.73%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4236960161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                              13.59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11.58%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3596699610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12.14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10.65%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2488572670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10.69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Turun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9.07%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Turun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2848145770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   9.80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Turun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8.13%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3857665052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2015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   9.35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Turun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5.89%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Tidak</a:t>
                      </a:r>
                      <a:r>
                        <a:rPr lang="en-US" sz="1100" kern="0" dirty="0">
                          <a:effectLst/>
                        </a:rPr>
                        <a:t> Ada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2992536754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   9.78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Naik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5.79%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1443479962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2017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   9.30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6.39%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Naik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1662888078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   8.46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6.29%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2421216122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2019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                                 7.83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6.17%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1673495468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2020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                                 7.55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4.78%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Turun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Tidak Ada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606071370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2021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                              12.02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Naik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5.50%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Naik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Tidak</a:t>
                      </a:r>
                      <a:r>
                        <a:rPr lang="en-US" sz="1100" kern="0" dirty="0">
                          <a:effectLst/>
                        </a:rPr>
                        <a:t> Ada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19" marR="60119" marT="0" marB="0" anchor="b"/>
                </a:tc>
                <a:extLst>
                  <a:ext uri="{0D108BD9-81ED-4DB2-BD59-A6C34878D82A}">
                    <a16:rowId xmlns:a16="http://schemas.microsoft.com/office/drawing/2014/main" val="101523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21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63161" y="24307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2376267" y="1001699"/>
            <a:ext cx="27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Latar</a:t>
            </a:r>
            <a:r>
              <a:rPr lang="en-US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Belakang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C0DCC6-BFE4-8EE7-8B5E-8B75ADCE0F05}"/>
              </a:ext>
            </a:extLst>
          </p:cNvPr>
          <p:cNvGrpSpPr/>
          <p:nvPr/>
        </p:nvGrpSpPr>
        <p:grpSpPr>
          <a:xfrm>
            <a:off x="1710003" y="1223605"/>
            <a:ext cx="1130144" cy="1257199"/>
            <a:chOff x="5566994" y="2478882"/>
            <a:chExt cx="1652162" cy="2085975"/>
          </a:xfrm>
        </p:grpSpPr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3F4AB12A-81B7-333F-CEAB-4709C969C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BBDB209-D6F6-F27B-A409-6A29A715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EB284238-5569-24FA-B489-E46AD2FB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6091E9-1C78-D4ED-7FF0-EE9102580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2E40E6E7-C3E0-10E5-0B5B-DA945C25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68CFE1BF-6E39-B619-8F90-5721358B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14C5A2D9-52AD-F44F-869A-20019F26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C3D7BED7-A6E3-2BEE-8B5E-CB8060D0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EF0C7E9F-C733-62FA-BBE2-F073AAEF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8BD982AF-170C-5545-3370-0CC292935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09E195FF-1CCD-D759-B23A-6095B59C9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Oval 455">
              <a:extLst>
                <a:ext uri="{FF2B5EF4-FFF2-40B4-BE49-F238E27FC236}">
                  <a16:creationId xmlns:a16="http://schemas.microsoft.com/office/drawing/2014/main" id="{7BDBC727-A727-33DF-B01C-3B07BD21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Oval 456">
              <a:extLst>
                <a:ext uri="{FF2B5EF4-FFF2-40B4-BE49-F238E27FC236}">
                  <a16:creationId xmlns:a16="http://schemas.microsoft.com/office/drawing/2014/main" id="{D4720967-7FDA-2F3D-AAA4-8AEA2861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7C92C359-A467-DB9B-597B-52C686645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B8F36FA2-0DEE-9CA7-47AF-EA2A5613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B311804A-FCE7-2620-B72B-1CB710D4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2E085220-611E-D3DA-E956-459D833FD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10E413D7-86CA-A557-0F33-7031681C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462">
              <a:extLst>
                <a:ext uri="{FF2B5EF4-FFF2-40B4-BE49-F238E27FC236}">
                  <a16:creationId xmlns:a16="http://schemas.microsoft.com/office/drawing/2014/main" id="{F21AFEF5-8E39-C61C-C243-0F262167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463">
              <a:extLst>
                <a:ext uri="{FF2B5EF4-FFF2-40B4-BE49-F238E27FC236}">
                  <a16:creationId xmlns:a16="http://schemas.microsoft.com/office/drawing/2014/main" id="{E64A1190-2C7D-CD37-5481-AF73901A0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464">
              <a:extLst>
                <a:ext uri="{FF2B5EF4-FFF2-40B4-BE49-F238E27FC236}">
                  <a16:creationId xmlns:a16="http://schemas.microsoft.com/office/drawing/2014/main" id="{AC920BE1-5FFC-77E2-E363-A04CD6C6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465">
              <a:extLst>
                <a:ext uri="{FF2B5EF4-FFF2-40B4-BE49-F238E27FC236}">
                  <a16:creationId xmlns:a16="http://schemas.microsoft.com/office/drawing/2014/main" id="{3C0C3E34-02FB-C91C-1BD0-77AC12006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466">
              <a:extLst>
                <a:ext uri="{FF2B5EF4-FFF2-40B4-BE49-F238E27FC236}">
                  <a16:creationId xmlns:a16="http://schemas.microsoft.com/office/drawing/2014/main" id="{82413FD6-0432-175B-C9AA-2A519E172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467">
              <a:extLst>
                <a:ext uri="{FF2B5EF4-FFF2-40B4-BE49-F238E27FC236}">
                  <a16:creationId xmlns:a16="http://schemas.microsoft.com/office/drawing/2014/main" id="{614FBBE0-DAA2-0CE0-DF4E-BC0CC3E1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468">
              <a:extLst>
                <a:ext uri="{FF2B5EF4-FFF2-40B4-BE49-F238E27FC236}">
                  <a16:creationId xmlns:a16="http://schemas.microsoft.com/office/drawing/2014/main" id="{2DA6BE81-48EF-D1BB-E6BC-945C98B4F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469">
              <a:extLst>
                <a:ext uri="{FF2B5EF4-FFF2-40B4-BE49-F238E27FC236}">
                  <a16:creationId xmlns:a16="http://schemas.microsoft.com/office/drawing/2014/main" id="{A1FFE7F5-2848-95EE-7FA2-C86B39D4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470">
              <a:extLst>
                <a:ext uri="{FF2B5EF4-FFF2-40B4-BE49-F238E27FC236}">
                  <a16:creationId xmlns:a16="http://schemas.microsoft.com/office/drawing/2014/main" id="{F9575F20-73FF-A70A-2EC6-12BE1DF3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82" name="Freeform 471">
              <a:extLst>
                <a:ext uri="{FF2B5EF4-FFF2-40B4-BE49-F238E27FC236}">
                  <a16:creationId xmlns:a16="http://schemas.microsoft.com/office/drawing/2014/main" id="{C55CBA6F-919E-5B10-2FA4-25072BDA6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472">
              <a:extLst>
                <a:ext uri="{FF2B5EF4-FFF2-40B4-BE49-F238E27FC236}">
                  <a16:creationId xmlns:a16="http://schemas.microsoft.com/office/drawing/2014/main" id="{DB90B867-35B4-0267-8684-79622997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473">
              <a:extLst>
                <a:ext uri="{FF2B5EF4-FFF2-40B4-BE49-F238E27FC236}">
                  <a16:creationId xmlns:a16="http://schemas.microsoft.com/office/drawing/2014/main" id="{AB870826-D334-B9C4-42FC-07BE43125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474">
              <a:extLst>
                <a:ext uri="{FF2B5EF4-FFF2-40B4-BE49-F238E27FC236}">
                  <a16:creationId xmlns:a16="http://schemas.microsoft.com/office/drawing/2014/main" id="{3F46820C-721E-24D7-0305-A522A215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475">
              <a:extLst>
                <a:ext uri="{FF2B5EF4-FFF2-40B4-BE49-F238E27FC236}">
                  <a16:creationId xmlns:a16="http://schemas.microsoft.com/office/drawing/2014/main" id="{A7AE6AB4-69D3-8F16-025F-F34FB34B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476">
              <a:extLst>
                <a:ext uri="{FF2B5EF4-FFF2-40B4-BE49-F238E27FC236}">
                  <a16:creationId xmlns:a16="http://schemas.microsoft.com/office/drawing/2014/main" id="{2CCA1EAA-6611-644D-1682-9C099526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477">
              <a:extLst>
                <a:ext uri="{FF2B5EF4-FFF2-40B4-BE49-F238E27FC236}">
                  <a16:creationId xmlns:a16="http://schemas.microsoft.com/office/drawing/2014/main" id="{406E6BD8-F7E8-1D6A-2EE2-F2E23F263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Rectangle 478">
              <a:extLst>
                <a:ext uri="{FF2B5EF4-FFF2-40B4-BE49-F238E27FC236}">
                  <a16:creationId xmlns:a16="http://schemas.microsoft.com/office/drawing/2014/main" id="{28DE0ED9-4165-5F6B-5469-32339174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Rectangle 479">
              <a:extLst>
                <a:ext uri="{FF2B5EF4-FFF2-40B4-BE49-F238E27FC236}">
                  <a16:creationId xmlns:a16="http://schemas.microsoft.com/office/drawing/2014/main" id="{96F28DCE-9BBC-9094-6186-9840D034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Oval 480">
              <a:extLst>
                <a:ext uri="{FF2B5EF4-FFF2-40B4-BE49-F238E27FC236}">
                  <a16:creationId xmlns:a16="http://schemas.microsoft.com/office/drawing/2014/main" id="{4B227EE8-00B6-94F8-2E45-11E2E82B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Rectangle 481">
              <a:extLst>
                <a:ext uri="{FF2B5EF4-FFF2-40B4-BE49-F238E27FC236}">
                  <a16:creationId xmlns:a16="http://schemas.microsoft.com/office/drawing/2014/main" id="{89FBA0E3-611B-6208-3C1E-19370AC8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Rectangle 482">
              <a:extLst>
                <a:ext uri="{FF2B5EF4-FFF2-40B4-BE49-F238E27FC236}">
                  <a16:creationId xmlns:a16="http://schemas.microsoft.com/office/drawing/2014/main" id="{74E4998E-DB0E-FAFA-431D-00B5066F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Rectangle 483">
              <a:extLst>
                <a:ext uri="{FF2B5EF4-FFF2-40B4-BE49-F238E27FC236}">
                  <a16:creationId xmlns:a16="http://schemas.microsoft.com/office/drawing/2014/main" id="{12317291-38BE-021D-4525-E13EC94F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484">
              <a:extLst>
                <a:ext uri="{FF2B5EF4-FFF2-40B4-BE49-F238E27FC236}">
                  <a16:creationId xmlns:a16="http://schemas.microsoft.com/office/drawing/2014/main" id="{08DC4CC7-5415-8F72-F233-BF2FBCA4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485">
              <a:extLst>
                <a:ext uri="{FF2B5EF4-FFF2-40B4-BE49-F238E27FC236}">
                  <a16:creationId xmlns:a16="http://schemas.microsoft.com/office/drawing/2014/main" id="{94053387-37BF-8424-9748-C7DA6B20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411E20A3-E3ED-F36D-056E-411F8789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224" name="Rectangle: Rounded Corners 223">
            <a:hlinkClick r:id="rId8" action="ppaction://hlinksldjump"/>
            <a:extLst>
              <a:ext uri="{FF2B5EF4-FFF2-40B4-BE49-F238E27FC236}">
                <a16:creationId xmlns:a16="http://schemas.microsoft.com/office/drawing/2014/main" id="{6ED5B130-E136-AC2D-46C2-48CE68D52BA5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25" name="Rectangle: Rounded Corners 224">
            <a:hlinkClick r:id="rId9" action="ppaction://hlinksldjump"/>
            <a:extLst>
              <a:ext uri="{FF2B5EF4-FFF2-40B4-BE49-F238E27FC236}">
                <a16:creationId xmlns:a16="http://schemas.microsoft.com/office/drawing/2014/main" id="{7969CC05-91CC-CFA3-0A8E-C76EC8B1D117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C92D6-5AF6-B0D6-D0A8-8BDC52D73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AF9D34-552A-EFC0-29E6-AB56148F6810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hlinkClick r:id="rId11" action="ppaction://hlinksldjump"/>
            <a:extLst>
              <a:ext uri="{FF2B5EF4-FFF2-40B4-BE49-F238E27FC236}">
                <a16:creationId xmlns:a16="http://schemas.microsoft.com/office/drawing/2014/main" id="{DE6D35D5-DAEE-6764-727B-FF55BA107896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36CD26-9C1F-B43D-2A3C-8E4E51DABC4F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8588C0-D63E-8142-EC83-5051219C6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55819"/>
              </p:ext>
            </p:extLst>
          </p:nvPr>
        </p:nvGraphicFramePr>
        <p:xfrm>
          <a:off x="2516473" y="1579737"/>
          <a:ext cx="8546693" cy="50351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5981">
                  <a:extLst>
                    <a:ext uri="{9D8B030D-6E8A-4147-A177-3AD203B41FA5}">
                      <a16:colId xmlns:a16="http://schemas.microsoft.com/office/drawing/2014/main" val="2852517828"/>
                    </a:ext>
                  </a:extLst>
                </a:gridCol>
                <a:gridCol w="849969">
                  <a:extLst>
                    <a:ext uri="{9D8B030D-6E8A-4147-A177-3AD203B41FA5}">
                      <a16:colId xmlns:a16="http://schemas.microsoft.com/office/drawing/2014/main" val="260186252"/>
                    </a:ext>
                  </a:extLst>
                </a:gridCol>
                <a:gridCol w="2382914">
                  <a:extLst>
                    <a:ext uri="{9D8B030D-6E8A-4147-A177-3AD203B41FA5}">
                      <a16:colId xmlns:a16="http://schemas.microsoft.com/office/drawing/2014/main" val="4039003420"/>
                    </a:ext>
                  </a:extLst>
                </a:gridCol>
                <a:gridCol w="1281954">
                  <a:extLst>
                    <a:ext uri="{9D8B030D-6E8A-4147-A177-3AD203B41FA5}">
                      <a16:colId xmlns:a16="http://schemas.microsoft.com/office/drawing/2014/main" val="2047281682"/>
                    </a:ext>
                  </a:extLst>
                </a:gridCol>
                <a:gridCol w="994964">
                  <a:extLst>
                    <a:ext uri="{9D8B030D-6E8A-4147-A177-3AD203B41FA5}">
                      <a16:colId xmlns:a16="http://schemas.microsoft.com/office/drawing/2014/main" val="39455304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131154296"/>
                    </a:ext>
                  </a:extLst>
                </a:gridCol>
                <a:gridCol w="1360951">
                  <a:extLst>
                    <a:ext uri="{9D8B030D-6E8A-4147-A177-3AD203B41FA5}">
                      <a16:colId xmlns:a16="http://schemas.microsoft.com/office/drawing/2014/main" val="2913441453"/>
                    </a:ext>
                  </a:extLst>
                </a:gridCol>
              </a:tblGrid>
              <a:tr h="7545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Tahun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Perputaran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Persediaan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Fluktuasi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ROA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Fluktuasi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fenomena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8009551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11.38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12.73%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5384468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11.43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Naik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11.58%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208954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11.13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10.65%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6936895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9.07%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2678456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10.37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8.13%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4411211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8.35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5.89%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54465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5.79%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2205605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Naik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6.39%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Naik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7087592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6.29%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4571601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7.36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6.17%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2198286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6.47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4.78%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Turun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Tidak ada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0044668"/>
                  </a:ext>
                </a:extLst>
              </a:tr>
              <a:tr h="3567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9.18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Naik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5.50%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Naik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Tidak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ada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9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7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2901419" y="890509"/>
            <a:ext cx="27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Latar</a:t>
            </a:r>
            <a:r>
              <a:rPr lang="en-US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Belakang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C0DCC6-BFE4-8EE7-8B5E-8B75ADCE0F05}"/>
              </a:ext>
            </a:extLst>
          </p:cNvPr>
          <p:cNvGrpSpPr/>
          <p:nvPr/>
        </p:nvGrpSpPr>
        <p:grpSpPr>
          <a:xfrm>
            <a:off x="2470718" y="874662"/>
            <a:ext cx="1130144" cy="1257199"/>
            <a:chOff x="5566994" y="2478882"/>
            <a:chExt cx="1652162" cy="2085975"/>
          </a:xfrm>
        </p:grpSpPr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3F4AB12A-81B7-333F-CEAB-4709C969C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BBDB209-D6F6-F27B-A409-6A29A715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EB284238-5569-24FA-B489-E46AD2FB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6091E9-1C78-D4ED-7FF0-EE9102580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2E40E6E7-C3E0-10E5-0B5B-DA945C25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68CFE1BF-6E39-B619-8F90-5721358B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14C5A2D9-52AD-F44F-869A-20019F26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C3D7BED7-A6E3-2BEE-8B5E-CB8060D0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EF0C7E9F-C733-62FA-BBE2-F073AAEF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8BD982AF-170C-5545-3370-0CC292935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09E195FF-1CCD-D759-B23A-6095B59C9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Oval 455">
              <a:extLst>
                <a:ext uri="{FF2B5EF4-FFF2-40B4-BE49-F238E27FC236}">
                  <a16:creationId xmlns:a16="http://schemas.microsoft.com/office/drawing/2014/main" id="{7BDBC727-A727-33DF-B01C-3B07BD21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Oval 456">
              <a:extLst>
                <a:ext uri="{FF2B5EF4-FFF2-40B4-BE49-F238E27FC236}">
                  <a16:creationId xmlns:a16="http://schemas.microsoft.com/office/drawing/2014/main" id="{D4720967-7FDA-2F3D-AAA4-8AEA2861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7C92C359-A467-DB9B-597B-52C686645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B8F36FA2-0DEE-9CA7-47AF-EA2A5613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B311804A-FCE7-2620-B72B-1CB710D4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2E085220-611E-D3DA-E956-459D833FD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10E413D7-86CA-A557-0F33-7031681C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462">
              <a:extLst>
                <a:ext uri="{FF2B5EF4-FFF2-40B4-BE49-F238E27FC236}">
                  <a16:creationId xmlns:a16="http://schemas.microsoft.com/office/drawing/2014/main" id="{F21AFEF5-8E39-C61C-C243-0F262167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463">
              <a:extLst>
                <a:ext uri="{FF2B5EF4-FFF2-40B4-BE49-F238E27FC236}">
                  <a16:creationId xmlns:a16="http://schemas.microsoft.com/office/drawing/2014/main" id="{E64A1190-2C7D-CD37-5481-AF73901A0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464">
              <a:extLst>
                <a:ext uri="{FF2B5EF4-FFF2-40B4-BE49-F238E27FC236}">
                  <a16:creationId xmlns:a16="http://schemas.microsoft.com/office/drawing/2014/main" id="{AC920BE1-5FFC-77E2-E363-A04CD6C6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465">
              <a:extLst>
                <a:ext uri="{FF2B5EF4-FFF2-40B4-BE49-F238E27FC236}">
                  <a16:creationId xmlns:a16="http://schemas.microsoft.com/office/drawing/2014/main" id="{3C0C3E34-02FB-C91C-1BD0-77AC12006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466">
              <a:extLst>
                <a:ext uri="{FF2B5EF4-FFF2-40B4-BE49-F238E27FC236}">
                  <a16:creationId xmlns:a16="http://schemas.microsoft.com/office/drawing/2014/main" id="{82413FD6-0432-175B-C9AA-2A519E172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467">
              <a:extLst>
                <a:ext uri="{FF2B5EF4-FFF2-40B4-BE49-F238E27FC236}">
                  <a16:creationId xmlns:a16="http://schemas.microsoft.com/office/drawing/2014/main" id="{614FBBE0-DAA2-0CE0-DF4E-BC0CC3E1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468">
              <a:extLst>
                <a:ext uri="{FF2B5EF4-FFF2-40B4-BE49-F238E27FC236}">
                  <a16:creationId xmlns:a16="http://schemas.microsoft.com/office/drawing/2014/main" id="{2DA6BE81-48EF-D1BB-E6BC-945C98B4F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469">
              <a:extLst>
                <a:ext uri="{FF2B5EF4-FFF2-40B4-BE49-F238E27FC236}">
                  <a16:creationId xmlns:a16="http://schemas.microsoft.com/office/drawing/2014/main" id="{A1FFE7F5-2848-95EE-7FA2-C86B39D4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470">
              <a:extLst>
                <a:ext uri="{FF2B5EF4-FFF2-40B4-BE49-F238E27FC236}">
                  <a16:creationId xmlns:a16="http://schemas.microsoft.com/office/drawing/2014/main" id="{F9575F20-73FF-A70A-2EC6-12BE1DF3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82" name="Freeform 471">
              <a:extLst>
                <a:ext uri="{FF2B5EF4-FFF2-40B4-BE49-F238E27FC236}">
                  <a16:creationId xmlns:a16="http://schemas.microsoft.com/office/drawing/2014/main" id="{C55CBA6F-919E-5B10-2FA4-25072BDA6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472">
              <a:extLst>
                <a:ext uri="{FF2B5EF4-FFF2-40B4-BE49-F238E27FC236}">
                  <a16:creationId xmlns:a16="http://schemas.microsoft.com/office/drawing/2014/main" id="{DB90B867-35B4-0267-8684-79622997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473">
              <a:extLst>
                <a:ext uri="{FF2B5EF4-FFF2-40B4-BE49-F238E27FC236}">
                  <a16:creationId xmlns:a16="http://schemas.microsoft.com/office/drawing/2014/main" id="{AB870826-D334-B9C4-42FC-07BE43125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474">
              <a:extLst>
                <a:ext uri="{FF2B5EF4-FFF2-40B4-BE49-F238E27FC236}">
                  <a16:creationId xmlns:a16="http://schemas.microsoft.com/office/drawing/2014/main" id="{3F46820C-721E-24D7-0305-A522A215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475">
              <a:extLst>
                <a:ext uri="{FF2B5EF4-FFF2-40B4-BE49-F238E27FC236}">
                  <a16:creationId xmlns:a16="http://schemas.microsoft.com/office/drawing/2014/main" id="{A7AE6AB4-69D3-8F16-025F-F34FB34B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476">
              <a:extLst>
                <a:ext uri="{FF2B5EF4-FFF2-40B4-BE49-F238E27FC236}">
                  <a16:creationId xmlns:a16="http://schemas.microsoft.com/office/drawing/2014/main" id="{2CCA1EAA-6611-644D-1682-9C099526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477">
              <a:extLst>
                <a:ext uri="{FF2B5EF4-FFF2-40B4-BE49-F238E27FC236}">
                  <a16:creationId xmlns:a16="http://schemas.microsoft.com/office/drawing/2014/main" id="{406E6BD8-F7E8-1D6A-2EE2-F2E23F263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Rectangle 478">
              <a:extLst>
                <a:ext uri="{FF2B5EF4-FFF2-40B4-BE49-F238E27FC236}">
                  <a16:creationId xmlns:a16="http://schemas.microsoft.com/office/drawing/2014/main" id="{28DE0ED9-4165-5F6B-5469-32339174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Rectangle 479">
              <a:extLst>
                <a:ext uri="{FF2B5EF4-FFF2-40B4-BE49-F238E27FC236}">
                  <a16:creationId xmlns:a16="http://schemas.microsoft.com/office/drawing/2014/main" id="{96F28DCE-9BBC-9094-6186-9840D034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Oval 480">
              <a:extLst>
                <a:ext uri="{FF2B5EF4-FFF2-40B4-BE49-F238E27FC236}">
                  <a16:creationId xmlns:a16="http://schemas.microsoft.com/office/drawing/2014/main" id="{4B227EE8-00B6-94F8-2E45-11E2E82B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Rectangle 481">
              <a:extLst>
                <a:ext uri="{FF2B5EF4-FFF2-40B4-BE49-F238E27FC236}">
                  <a16:creationId xmlns:a16="http://schemas.microsoft.com/office/drawing/2014/main" id="{89FBA0E3-611B-6208-3C1E-19370AC8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Rectangle 482">
              <a:extLst>
                <a:ext uri="{FF2B5EF4-FFF2-40B4-BE49-F238E27FC236}">
                  <a16:creationId xmlns:a16="http://schemas.microsoft.com/office/drawing/2014/main" id="{74E4998E-DB0E-FAFA-431D-00B5066F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Rectangle 483">
              <a:extLst>
                <a:ext uri="{FF2B5EF4-FFF2-40B4-BE49-F238E27FC236}">
                  <a16:creationId xmlns:a16="http://schemas.microsoft.com/office/drawing/2014/main" id="{12317291-38BE-021D-4525-E13EC94F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484">
              <a:extLst>
                <a:ext uri="{FF2B5EF4-FFF2-40B4-BE49-F238E27FC236}">
                  <a16:creationId xmlns:a16="http://schemas.microsoft.com/office/drawing/2014/main" id="{08DC4CC7-5415-8F72-F233-BF2FBCA4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485">
              <a:extLst>
                <a:ext uri="{FF2B5EF4-FFF2-40B4-BE49-F238E27FC236}">
                  <a16:creationId xmlns:a16="http://schemas.microsoft.com/office/drawing/2014/main" id="{94053387-37BF-8424-9748-C7DA6B20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411E20A3-E3ED-F36D-056E-411F8789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224" name="Rectangle: Rounded Corners 223">
            <a:hlinkClick r:id="rId8" action="ppaction://hlinksldjump"/>
            <a:extLst>
              <a:ext uri="{FF2B5EF4-FFF2-40B4-BE49-F238E27FC236}">
                <a16:creationId xmlns:a16="http://schemas.microsoft.com/office/drawing/2014/main" id="{6ED5B130-E136-AC2D-46C2-48CE68D52BA5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25" name="Rectangle: Rounded Corners 224">
            <a:hlinkClick r:id="rId9" action="ppaction://hlinksldjump"/>
            <a:extLst>
              <a:ext uri="{FF2B5EF4-FFF2-40B4-BE49-F238E27FC236}">
                <a16:creationId xmlns:a16="http://schemas.microsoft.com/office/drawing/2014/main" id="{7969CC05-91CC-CFA3-0A8E-C76EC8B1D117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C92D6-5AF6-B0D6-D0A8-8BDC52D73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AF9D34-552A-EFC0-29E6-AB56148F6810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hlinkClick r:id="rId11" action="ppaction://hlinksldjump"/>
            <a:extLst>
              <a:ext uri="{FF2B5EF4-FFF2-40B4-BE49-F238E27FC236}">
                <a16:creationId xmlns:a16="http://schemas.microsoft.com/office/drawing/2014/main" id="{DE6D35D5-DAEE-6764-727B-FF55BA107896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36CD26-9C1F-B43D-2A3C-8E4E51DABC4F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D68782-7754-CEDF-F9F2-5864CB803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0608"/>
              </p:ext>
            </p:extLst>
          </p:nvPr>
        </p:nvGraphicFramePr>
        <p:xfrm>
          <a:off x="2868772" y="1526575"/>
          <a:ext cx="8353696" cy="4683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1508">
                  <a:extLst>
                    <a:ext uri="{9D8B030D-6E8A-4147-A177-3AD203B41FA5}">
                      <a16:colId xmlns:a16="http://schemas.microsoft.com/office/drawing/2014/main" val="350665096"/>
                    </a:ext>
                  </a:extLst>
                </a:gridCol>
                <a:gridCol w="910734">
                  <a:extLst>
                    <a:ext uri="{9D8B030D-6E8A-4147-A177-3AD203B41FA5}">
                      <a16:colId xmlns:a16="http://schemas.microsoft.com/office/drawing/2014/main" val="2013301466"/>
                    </a:ext>
                  </a:extLst>
                </a:gridCol>
                <a:gridCol w="1891655">
                  <a:extLst>
                    <a:ext uri="{9D8B030D-6E8A-4147-A177-3AD203B41FA5}">
                      <a16:colId xmlns:a16="http://schemas.microsoft.com/office/drawing/2014/main" val="2143404743"/>
                    </a:ext>
                  </a:extLst>
                </a:gridCol>
                <a:gridCol w="1243279">
                  <a:extLst>
                    <a:ext uri="{9D8B030D-6E8A-4147-A177-3AD203B41FA5}">
                      <a16:colId xmlns:a16="http://schemas.microsoft.com/office/drawing/2014/main" val="292014678"/>
                    </a:ext>
                  </a:extLst>
                </a:gridCol>
                <a:gridCol w="1071158">
                  <a:extLst>
                    <a:ext uri="{9D8B030D-6E8A-4147-A177-3AD203B41FA5}">
                      <a16:colId xmlns:a16="http://schemas.microsoft.com/office/drawing/2014/main" val="3444582133"/>
                    </a:ext>
                  </a:extLst>
                </a:gridCol>
                <a:gridCol w="1243279">
                  <a:extLst>
                    <a:ext uri="{9D8B030D-6E8A-4147-A177-3AD203B41FA5}">
                      <a16:colId xmlns:a16="http://schemas.microsoft.com/office/drawing/2014/main" val="1996915843"/>
                    </a:ext>
                  </a:extLst>
                </a:gridCol>
                <a:gridCol w="1422083">
                  <a:extLst>
                    <a:ext uri="{9D8B030D-6E8A-4147-A177-3AD203B41FA5}">
                      <a16:colId xmlns:a16="http://schemas.microsoft.com/office/drawing/2014/main" val="3365647078"/>
                    </a:ext>
                  </a:extLst>
                </a:gridCol>
              </a:tblGrid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No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Tahun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Perputaran Kas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Fluktuasi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ROA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Fluktuasi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fenomena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25843241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16.523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12.73%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4929816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16.051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11.58%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558878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15.624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10.65%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421778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13.203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9.07%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613550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10.269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8.13%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6353973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7.707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5.89%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0056433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6.418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5.79%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3223454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6.764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Naik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6.39%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Naik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826782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8.465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Naik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6.29%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9201228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9.628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Naik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6.17%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6954581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4.871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4.78%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Tidak Ada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0832832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4.188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Turun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5.50%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Naik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Ada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867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06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89210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hlinkClick r:id="rId9" action="ppaction://hlinksldjump"/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0B98F4-69A3-7299-E1AB-1896F0FB36B8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C9AB9C-CBB9-0268-BE72-8D49D27BCF24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485436" y="1672979"/>
            <a:ext cx="9446314" cy="4857263"/>
          </a:xfrm>
          <a:prstGeom prst="roundRect">
            <a:avLst/>
          </a:prstGeom>
          <a:solidFill>
            <a:srgbClr val="BCFEFD"/>
          </a:solidFill>
          <a:ln w="76200">
            <a:solidFill>
              <a:srgbClr val="2C99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67F08C-D79A-910F-940F-D4836EDD3394}"/>
              </a:ext>
            </a:extLst>
          </p:cNvPr>
          <p:cNvGrpSpPr/>
          <p:nvPr/>
        </p:nvGrpSpPr>
        <p:grpSpPr>
          <a:xfrm rot="19266635">
            <a:off x="9081984" y="5222004"/>
            <a:ext cx="3524250" cy="2430799"/>
            <a:chOff x="9777274" y="5502050"/>
            <a:chExt cx="3524250" cy="2430799"/>
          </a:xfrm>
        </p:grpSpPr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DEDF18D3-504F-F70C-2127-84F7A9E5CA5B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E738B8-CD8E-C924-7FAB-B79EC9DCD96D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40016E-A864-C897-F6F4-6F4BFE7A5CB2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07132B0-02F3-33E9-7DA9-080DF68E9971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aphic 8" descr="An open book">
              <a:extLst>
                <a:ext uri="{FF2B5EF4-FFF2-40B4-BE49-F238E27FC236}">
                  <a16:creationId xmlns:a16="http://schemas.microsoft.com/office/drawing/2014/main" id="{69B1D0A1-23B8-6BD0-BAE9-D11258165B7D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3D985-73F5-3EAB-CBBB-340F452E5449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85E52A-5777-4BC9-8B02-0E9197C5EFE9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17A681-B33D-0250-60FB-0DB141D1655B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D1658C9-61BA-D02D-5155-989ED12A7341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0" name="Graphic 8" descr="An open book">
              <a:extLst>
                <a:ext uri="{FF2B5EF4-FFF2-40B4-BE49-F238E27FC236}">
                  <a16:creationId xmlns:a16="http://schemas.microsoft.com/office/drawing/2014/main" id="{EAFFD216-3CDC-EED1-1FC4-E6B04DE4F87B}"/>
                </a:ext>
              </a:extLst>
            </p:cNvPr>
            <p:cNvGrpSpPr/>
            <p:nvPr/>
          </p:nvGrpSpPr>
          <p:grpSpPr>
            <a:xfrm>
              <a:off x="9910624" y="5586299"/>
              <a:ext cx="3238499" cy="2146526"/>
              <a:chOff x="9910624" y="5586299"/>
              <a:chExt cx="3238499" cy="214652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376FEA-D66A-77E5-3FD0-E0B42E5E3603}"/>
                  </a:ext>
                </a:extLst>
              </p:cNvPr>
              <p:cNvSpPr/>
              <p:nvPr/>
            </p:nvSpPr>
            <p:spPr>
              <a:xfrm>
                <a:off x="9992538" y="5732574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8C59749-326C-CAC7-A215-3FE34906DCB0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3EB748-16F7-5765-4C9F-EEC9CF89F5B8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6" name="Graphic 8" descr="An open book">
                <a:extLst>
                  <a:ext uri="{FF2B5EF4-FFF2-40B4-BE49-F238E27FC236}">
                    <a16:creationId xmlns:a16="http://schemas.microsoft.com/office/drawing/2014/main" id="{AE85CEE7-B57B-56E5-070C-8D94CCCA4CEF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91FFFF9-ECC8-566B-66B8-2E44807ACB3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1A8A7C2-553C-7989-93A9-EDB3ECFA9EB4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F480A4-12F9-FEED-E897-5C3CEE00EC31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40" name="Graphic 8" descr="An open book">
                <a:extLst>
                  <a:ext uri="{FF2B5EF4-FFF2-40B4-BE49-F238E27FC236}">
                    <a16:creationId xmlns:a16="http://schemas.microsoft.com/office/drawing/2014/main" id="{F7126083-7641-D4DF-4BD3-D28D7A24D653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0F2030E-4711-31BA-CBC3-ADD0B497925E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3F2D48C-90F2-BBC2-61EF-5F510C400F23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C7EB634-B53B-B24C-C4DE-5515C7AE780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1B3C6E-3053-2C4E-3AC5-1ADB39ED4F8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54BEDB-879C-8656-8F8F-DCC6DE5BA54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2" name="Graphic 8" descr="An open book">
              <a:extLst>
                <a:ext uri="{FF2B5EF4-FFF2-40B4-BE49-F238E27FC236}">
                  <a16:creationId xmlns:a16="http://schemas.microsoft.com/office/drawing/2014/main" id="{53023D56-E7C8-4AA3-A8C2-581D7E6DEEB8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35BA64-6625-2EC3-386E-076D419734B8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397EF1-7F49-F4B2-D57E-ECF390BA555F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B902F3-413F-54C2-5A02-EF2F0FEF9E81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7A3102F-1F5F-5E2F-185E-EB454A581D39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BEB03D2-05CE-D2F5-19AD-8F8E98205B69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6AFC-97D5-17B7-1704-D309375E9495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C764E3-A564-EF14-1541-7B19C3BDC544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96BDCA5-8756-E535-7B8D-775B34E9BB19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BEB95A3-CE53-2CF5-7257-875A54381E0B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945414-F4A7-CA40-D771-4A3B78A698B8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64C3AC8-291D-AB8C-3F29-DD94EA30CD4B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1" name="Graphic 8" descr="An open book">
              <a:extLst>
                <a:ext uri="{FF2B5EF4-FFF2-40B4-BE49-F238E27FC236}">
                  <a16:creationId xmlns:a16="http://schemas.microsoft.com/office/drawing/2014/main" id="{648C80BC-B9A7-F380-C6EF-113A0B90ADE7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AF9655C-17F2-14F9-C9D7-1D84A3CC83E6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603FA6B-5EAA-F072-EC21-02AAC1EFDD95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2AADAF-8F0E-3103-239A-FB81E33E4C5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D38F9B-445D-2F57-5631-103D07E7F5A3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63D0FB6-CEA2-97D8-CBCB-D1E20929901D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FB881E-8C93-B28C-6AD0-33B32F4C58F4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65B85C-A881-6A5C-E2DD-1EAE92A51C97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D725470-D633-C4A1-D5D8-DCFD0949024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A9D68E8-0AC5-DF24-5EB8-BB6D9C2DED58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B5FEBD-A358-B8B4-C670-DCCDBDE36E54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A5725AC-5B29-08A0-2C8A-0FFA5B6B893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8A9C59B-2A0D-9D5B-819E-8DC6C8043E6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B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2631522" y="1048312"/>
            <a:ext cx="353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Identifikasi</a:t>
            </a:r>
            <a:r>
              <a:rPr lang="en-US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Masalah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hlinkClick r:id="rId10" action="ppaction://hlinksldjump"/>
            <a:extLst>
              <a:ext uri="{FF2B5EF4-FFF2-40B4-BE49-F238E27FC236}">
                <a16:creationId xmlns:a16="http://schemas.microsoft.com/office/drawing/2014/main" id="{13D8147D-4964-EA76-8DF5-7B721E771307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E1B4FB2-66AE-C9B3-9C6B-E3C4A5892424}"/>
              </a:ext>
            </a:extLst>
          </p:cNvPr>
          <p:cNvGrpSpPr/>
          <p:nvPr/>
        </p:nvGrpSpPr>
        <p:grpSpPr>
          <a:xfrm>
            <a:off x="10651639" y="4799264"/>
            <a:ext cx="1674576" cy="3110441"/>
            <a:chOff x="5238750" y="1924050"/>
            <a:chExt cx="1674576" cy="3110441"/>
          </a:xfrm>
        </p:grpSpPr>
        <p:grpSp>
          <p:nvGrpSpPr>
            <p:cNvPr id="65" name="Graphic 54" descr="A mug filled with office supplies">
              <a:extLst>
                <a:ext uri="{FF2B5EF4-FFF2-40B4-BE49-F238E27FC236}">
                  <a16:creationId xmlns:a16="http://schemas.microsoft.com/office/drawing/2014/main" id="{3B8942F9-CA49-520B-928A-21DB206F3821}"/>
                </a:ext>
              </a:extLst>
            </p:cNvPr>
            <p:cNvGrpSpPr/>
            <p:nvPr/>
          </p:nvGrpSpPr>
          <p:grpSpPr>
            <a:xfrm>
              <a:off x="5609729" y="1924050"/>
              <a:ext cx="143379" cy="2484129"/>
              <a:chOff x="5609729" y="1924050"/>
              <a:chExt cx="143379" cy="2484129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7DEE970-5694-7BBE-AEC5-2CD67FC16EFE}"/>
                  </a:ext>
                </a:extLst>
              </p:cNvPr>
              <p:cNvSpPr/>
              <p:nvPr/>
            </p:nvSpPr>
            <p:spPr>
              <a:xfrm>
                <a:off x="5609729" y="2178929"/>
                <a:ext cx="143370" cy="1960635"/>
              </a:xfrm>
              <a:custGeom>
                <a:avLst/>
                <a:gdLst>
                  <a:gd name="connsiteX0" fmla="*/ 143370 w 143370"/>
                  <a:gd name="connsiteY0" fmla="*/ 1927355 h 1960635"/>
                  <a:gd name="connsiteX1" fmla="*/ 71618 w 143370"/>
                  <a:gd name="connsiteY1" fmla="*/ 1960636 h 1960635"/>
                  <a:gd name="connsiteX2" fmla="*/ 0 w 143370"/>
                  <a:gd name="connsiteY2" fmla="*/ 1927355 h 1960635"/>
                  <a:gd name="connsiteX3" fmla="*/ 0 w 143370"/>
                  <a:gd name="connsiteY3" fmla="*/ 95 h 1960635"/>
                  <a:gd name="connsiteX4" fmla="*/ 95 w 143370"/>
                  <a:gd name="connsiteY4" fmla="*/ 0 h 1960635"/>
                  <a:gd name="connsiteX5" fmla="*/ 143275 w 143370"/>
                  <a:gd name="connsiteY5" fmla="*/ 0 h 1960635"/>
                  <a:gd name="connsiteX6" fmla="*/ 143370 w 143370"/>
                  <a:gd name="connsiteY6" fmla="*/ 95 h 1960635"/>
                  <a:gd name="connsiteX7" fmla="*/ 143370 w 143370"/>
                  <a:gd name="connsiteY7" fmla="*/ 1927355 h 196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370" h="1960635">
                    <a:moveTo>
                      <a:pt x="143370" y="1927355"/>
                    </a:moveTo>
                    <a:cubicBezTo>
                      <a:pt x="143370" y="1927355"/>
                      <a:pt x="118605" y="1960636"/>
                      <a:pt x="71618" y="1960636"/>
                    </a:cubicBezTo>
                    <a:cubicBezTo>
                      <a:pt x="24632" y="1960636"/>
                      <a:pt x="0" y="1927355"/>
                      <a:pt x="0" y="1927355"/>
                    </a:cubicBezTo>
                    <a:lnTo>
                      <a:pt x="0" y="95"/>
                    </a:lnTo>
                    <a:cubicBezTo>
                      <a:pt x="0" y="38"/>
                      <a:pt x="38" y="0"/>
                      <a:pt x="95" y="0"/>
                    </a:cubicBezTo>
                    <a:lnTo>
                      <a:pt x="143275" y="0"/>
                    </a:lnTo>
                    <a:cubicBezTo>
                      <a:pt x="143332" y="0"/>
                      <a:pt x="143370" y="38"/>
                      <a:pt x="143370" y="95"/>
                    </a:cubicBezTo>
                    <a:lnTo>
                      <a:pt x="143370" y="1927355"/>
                    </a:ln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1EEBDBA-6081-3BED-49E1-A9019D03B3FC}"/>
                  </a:ext>
                </a:extLst>
              </p:cNvPr>
              <p:cNvSpPr/>
              <p:nvPr/>
            </p:nvSpPr>
            <p:spPr>
              <a:xfrm>
                <a:off x="5625655" y="4288869"/>
                <a:ext cx="111509" cy="119310"/>
              </a:xfrm>
              <a:custGeom>
                <a:avLst/>
                <a:gdLst>
                  <a:gd name="connsiteX0" fmla="*/ 0 w 111509"/>
                  <a:gd name="connsiteY0" fmla="*/ 0 h 119310"/>
                  <a:gd name="connsiteX1" fmla="*/ 111509 w 111509"/>
                  <a:gd name="connsiteY1" fmla="*/ 0 h 119310"/>
                  <a:gd name="connsiteX2" fmla="*/ 111509 w 111509"/>
                  <a:gd name="connsiteY2" fmla="*/ 119310 h 119310"/>
                  <a:gd name="connsiteX3" fmla="*/ 0 w 111509"/>
                  <a:gd name="connsiteY3" fmla="*/ 119310 h 1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509" h="119310">
                    <a:moveTo>
                      <a:pt x="0" y="0"/>
                    </a:moveTo>
                    <a:lnTo>
                      <a:pt x="111509" y="0"/>
                    </a:lnTo>
                    <a:lnTo>
                      <a:pt x="111509" y="119310"/>
                    </a:lnTo>
                    <a:lnTo>
                      <a:pt x="0" y="11931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12C1E25-2F32-FFA0-4F3D-3FA1C9113A64}"/>
                  </a:ext>
                </a:extLst>
              </p:cNvPr>
              <p:cNvSpPr/>
              <p:nvPr/>
            </p:nvSpPr>
            <p:spPr>
              <a:xfrm>
                <a:off x="5609729" y="4106198"/>
                <a:ext cx="143370" cy="230400"/>
              </a:xfrm>
              <a:custGeom>
                <a:avLst/>
                <a:gdLst>
                  <a:gd name="connsiteX0" fmla="*/ 0 w 143370"/>
                  <a:gd name="connsiteY0" fmla="*/ 0 h 230400"/>
                  <a:gd name="connsiteX1" fmla="*/ 143370 w 143370"/>
                  <a:gd name="connsiteY1" fmla="*/ 0 h 230400"/>
                  <a:gd name="connsiteX2" fmla="*/ 143370 w 143370"/>
                  <a:gd name="connsiteY2" fmla="*/ 230400 h 230400"/>
                  <a:gd name="connsiteX3" fmla="*/ 0 w 143370"/>
                  <a:gd name="connsiteY3" fmla="*/ 230400 h 2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0" h="230400">
                    <a:moveTo>
                      <a:pt x="0" y="0"/>
                    </a:moveTo>
                    <a:lnTo>
                      <a:pt x="143370" y="0"/>
                    </a:lnTo>
                    <a:lnTo>
                      <a:pt x="143370" y="230400"/>
                    </a:lnTo>
                    <a:lnTo>
                      <a:pt x="0" y="23040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69" name="Graphic 54" descr="A mug filled with office supplies">
                <a:extLst>
                  <a:ext uri="{FF2B5EF4-FFF2-40B4-BE49-F238E27FC236}">
                    <a16:creationId xmlns:a16="http://schemas.microsoft.com/office/drawing/2014/main" id="{BA73D170-107E-C6DA-2328-8821D77B414B}"/>
                  </a:ext>
                </a:extLst>
              </p:cNvPr>
              <p:cNvGrpSpPr/>
              <p:nvPr/>
            </p:nvGrpSpPr>
            <p:grpSpPr>
              <a:xfrm>
                <a:off x="5609739" y="1924050"/>
                <a:ext cx="143370" cy="290722"/>
                <a:chOff x="5609739" y="1924050"/>
                <a:chExt cx="143370" cy="290722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5DBF689-35BD-23F7-19EC-59DE76E57B70}"/>
                    </a:ext>
                  </a:extLst>
                </p:cNvPr>
                <p:cNvSpPr/>
                <p:nvPr/>
              </p:nvSpPr>
              <p:spPr>
                <a:xfrm>
                  <a:off x="5661250" y="1924050"/>
                  <a:ext cx="40319" cy="86039"/>
                </a:xfrm>
                <a:custGeom>
                  <a:avLst/>
                  <a:gdLst>
                    <a:gd name="connsiteX0" fmla="*/ 20164 w 40319"/>
                    <a:gd name="connsiteY0" fmla="*/ 0 h 86039"/>
                    <a:gd name="connsiteX1" fmla="*/ 0 w 40319"/>
                    <a:gd name="connsiteY1" fmla="*/ 71685 h 86039"/>
                    <a:gd name="connsiteX2" fmla="*/ 20088 w 40319"/>
                    <a:gd name="connsiteY2" fmla="*/ 86039 h 86039"/>
                    <a:gd name="connsiteX3" fmla="*/ 40319 w 40319"/>
                    <a:gd name="connsiteY3" fmla="*/ 71685 h 86039"/>
                    <a:gd name="connsiteX4" fmla="*/ 20164 w 40319"/>
                    <a:gd name="connsiteY4" fmla="*/ 0 h 8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9" h="86039">
                      <a:moveTo>
                        <a:pt x="20164" y="0"/>
                      </a:moveTo>
                      <a:lnTo>
                        <a:pt x="0" y="71685"/>
                      </a:lnTo>
                      <a:cubicBezTo>
                        <a:pt x="0" y="71685"/>
                        <a:pt x="4220" y="86039"/>
                        <a:pt x="20088" y="86039"/>
                      </a:cubicBezTo>
                      <a:cubicBezTo>
                        <a:pt x="35966" y="86039"/>
                        <a:pt x="40319" y="71685"/>
                        <a:pt x="40319" y="71685"/>
                      </a:cubicBezTo>
                      <a:lnTo>
                        <a:pt x="2016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A81B378-58B7-9396-4B11-C322498B0027}"/>
                    </a:ext>
                  </a:extLst>
                </p:cNvPr>
                <p:cNvSpPr/>
                <p:nvPr/>
              </p:nvSpPr>
              <p:spPr>
                <a:xfrm>
                  <a:off x="5609739" y="1995735"/>
                  <a:ext cx="143370" cy="219036"/>
                </a:xfrm>
                <a:custGeom>
                  <a:avLst/>
                  <a:gdLst>
                    <a:gd name="connsiteX0" fmla="*/ 91840 w 143370"/>
                    <a:gd name="connsiteY0" fmla="*/ 0 h 219036"/>
                    <a:gd name="connsiteX1" fmla="*/ 51521 w 143370"/>
                    <a:gd name="connsiteY1" fmla="*/ 0 h 219036"/>
                    <a:gd name="connsiteX2" fmla="*/ 0 w 143370"/>
                    <a:gd name="connsiteY2" fmla="*/ 183194 h 219036"/>
                    <a:gd name="connsiteX3" fmla="*/ 35843 w 143370"/>
                    <a:gd name="connsiteY3" fmla="*/ 219037 h 219036"/>
                    <a:gd name="connsiteX4" fmla="*/ 71647 w 143370"/>
                    <a:gd name="connsiteY4" fmla="*/ 184861 h 219036"/>
                    <a:gd name="connsiteX5" fmla="*/ 71723 w 143370"/>
                    <a:gd name="connsiteY5" fmla="*/ 184861 h 219036"/>
                    <a:gd name="connsiteX6" fmla="*/ 107528 w 143370"/>
                    <a:gd name="connsiteY6" fmla="*/ 219037 h 219036"/>
                    <a:gd name="connsiteX7" fmla="*/ 143370 w 143370"/>
                    <a:gd name="connsiteY7" fmla="*/ 183194 h 219036"/>
                    <a:gd name="connsiteX8" fmla="*/ 91840 w 143370"/>
                    <a:gd name="connsiteY8" fmla="*/ 0 h 21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70" h="219036">
                      <a:moveTo>
                        <a:pt x="91840" y="0"/>
                      </a:moveTo>
                      <a:lnTo>
                        <a:pt x="51521" y="0"/>
                      </a:lnTo>
                      <a:lnTo>
                        <a:pt x="0" y="183194"/>
                      </a:lnTo>
                      <a:cubicBezTo>
                        <a:pt x="0" y="202987"/>
                        <a:pt x="16050" y="219037"/>
                        <a:pt x="35843" y="219037"/>
                      </a:cubicBezTo>
                      <a:cubicBezTo>
                        <a:pt x="55083" y="219037"/>
                        <a:pt x="70780" y="203883"/>
                        <a:pt x="71647" y="184861"/>
                      </a:cubicBezTo>
                      <a:cubicBezTo>
                        <a:pt x="71685" y="183956"/>
                        <a:pt x="71685" y="183956"/>
                        <a:pt x="71723" y="184861"/>
                      </a:cubicBezTo>
                      <a:cubicBezTo>
                        <a:pt x="72590" y="203883"/>
                        <a:pt x="88287" y="219037"/>
                        <a:pt x="107528" y="219037"/>
                      </a:cubicBezTo>
                      <a:cubicBezTo>
                        <a:pt x="127321" y="219037"/>
                        <a:pt x="143370" y="202987"/>
                        <a:pt x="143370" y="183194"/>
                      </a:cubicBezTo>
                      <a:lnTo>
                        <a:pt x="9184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72" name="Graphic 54" descr="A mug filled with office supplies">
              <a:extLst>
                <a:ext uri="{FF2B5EF4-FFF2-40B4-BE49-F238E27FC236}">
                  <a16:creationId xmlns:a16="http://schemas.microsoft.com/office/drawing/2014/main" id="{EC6DF210-428E-0BC5-EE51-8170E95E5EE9}"/>
                </a:ext>
              </a:extLst>
            </p:cNvPr>
            <p:cNvGrpSpPr/>
            <p:nvPr/>
          </p:nvGrpSpPr>
          <p:grpSpPr>
            <a:xfrm>
              <a:off x="5637075" y="2065277"/>
              <a:ext cx="1163707" cy="2604354"/>
              <a:chOff x="5637075" y="2065277"/>
              <a:chExt cx="1163707" cy="260435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5318E54-0C2C-EFA9-D9E5-FFAA77BC24A4}"/>
                  </a:ext>
                </a:extLst>
              </p:cNvPr>
              <p:cNvSpPr/>
              <p:nvPr/>
            </p:nvSpPr>
            <p:spPr>
              <a:xfrm>
                <a:off x="5637075" y="2065277"/>
                <a:ext cx="1163707" cy="2604354"/>
              </a:xfrm>
              <a:custGeom>
                <a:avLst/>
                <a:gdLst>
                  <a:gd name="connsiteX0" fmla="*/ 669617 w 1163707"/>
                  <a:gd name="connsiteY0" fmla="*/ 0 h 2604354"/>
                  <a:gd name="connsiteX1" fmla="*/ 0 w 1163707"/>
                  <a:gd name="connsiteY1" fmla="*/ 2470433 h 2604354"/>
                  <a:gd name="connsiteX2" fmla="*/ 494081 w 1163707"/>
                  <a:gd name="connsiteY2" fmla="*/ 2604354 h 2604354"/>
                  <a:gd name="connsiteX3" fmla="*/ 1163708 w 1163707"/>
                  <a:gd name="connsiteY3" fmla="*/ 133921 h 2604354"/>
                  <a:gd name="connsiteX4" fmla="*/ 669617 w 1163707"/>
                  <a:gd name="connsiteY4" fmla="*/ 0 h 2604354"/>
                  <a:gd name="connsiteX5" fmla="*/ 865984 w 1163707"/>
                  <a:gd name="connsiteY5" fmla="*/ 229743 h 2604354"/>
                  <a:gd name="connsiteX6" fmla="*/ 832971 w 1163707"/>
                  <a:gd name="connsiteY6" fmla="*/ 172174 h 2604354"/>
                  <a:gd name="connsiteX7" fmla="*/ 890540 w 1163707"/>
                  <a:gd name="connsiteY7" fmla="*/ 139160 h 2604354"/>
                  <a:gd name="connsiteX8" fmla="*/ 923554 w 1163707"/>
                  <a:gd name="connsiteY8" fmla="*/ 196729 h 2604354"/>
                  <a:gd name="connsiteX9" fmla="*/ 865984 w 1163707"/>
                  <a:gd name="connsiteY9" fmla="*/ 229743 h 260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07" h="2604354">
                    <a:moveTo>
                      <a:pt x="669617" y="0"/>
                    </a:moveTo>
                    <a:lnTo>
                      <a:pt x="0" y="2470433"/>
                    </a:lnTo>
                    <a:lnTo>
                      <a:pt x="494081" y="2604354"/>
                    </a:lnTo>
                    <a:lnTo>
                      <a:pt x="1163708" y="133921"/>
                    </a:lnTo>
                    <a:lnTo>
                      <a:pt x="669617" y="0"/>
                    </a:lnTo>
                    <a:close/>
                    <a:moveTo>
                      <a:pt x="865984" y="229743"/>
                    </a:moveTo>
                    <a:cubicBezTo>
                      <a:pt x="840972" y="222961"/>
                      <a:pt x="826189" y="197187"/>
                      <a:pt x="832971" y="172174"/>
                    </a:cubicBezTo>
                    <a:cubicBezTo>
                      <a:pt x="839753" y="147161"/>
                      <a:pt x="865527" y="132378"/>
                      <a:pt x="890540" y="139160"/>
                    </a:cubicBezTo>
                    <a:cubicBezTo>
                      <a:pt x="915553" y="145942"/>
                      <a:pt x="930335" y="171717"/>
                      <a:pt x="923554" y="196729"/>
                    </a:cubicBezTo>
                    <a:cubicBezTo>
                      <a:pt x="916772" y="221742"/>
                      <a:pt x="890997" y="236525"/>
                      <a:pt x="865984" y="229743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74" name="Graphic 54" descr="A mug filled with office supplies">
                <a:extLst>
                  <a:ext uri="{FF2B5EF4-FFF2-40B4-BE49-F238E27FC236}">
                    <a16:creationId xmlns:a16="http://schemas.microsoft.com/office/drawing/2014/main" id="{CF38266A-3A44-8320-85EF-B9C95DBB1DB7}"/>
                  </a:ext>
                </a:extLst>
              </p:cNvPr>
              <p:cNvGrpSpPr/>
              <p:nvPr/>
            </p:nvGrpSpPr>
            <p:grpSpPr>
              <a:xfrm>
                <a:off x="6042991" y="2215349"/>
                <a:ext cx="748007" cy="2417350"/>
                <a:chOff x="6042991" y="2215349"/>
                <a:chExt cx="748007" cy="2417350"/>
              </a:xfrm>
              <a:solidFill>
                <a:srgbClr val="D2D2D2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7236A62-5414-74B1-4967-39BA2CA93C26}"/>
                    </a:ext>
                  </a:extLst>
                </p:cNvPr>
                <p:cNvSpPr/>
                <p:nvPr/>
              </p:nvSpPr>
              <p:spPr>
                <a:xfrm rot="-4490120">
                  <a:off x="6747931" y="219159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F36D685-065E-98C7-2A90-1DBA5CB97AA1}"/>
                    </a:ext>
                  </a:extLst>
                </p:cNvPr>
                <p:cNvSpPr/>
                <p:nvPr/>
              </p:nvSpPr>
              <p:spPr>
                <a:xfrm rot="-4490120">
                  <a:off x="6736770" y="223277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2EA62EF-0D45-9721-B68D-3DAF8140967C}"/>
                    </a:ext>
                  </a:extLst>
                </p:cNvPr>
                <p:cNvSpPr/>
                <p:nvPr/>
              </p:nvSpPr>
              <p:spPr>
                <a:xfrm rot="-4490120">
                  <a:off x="6725616" y="227394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E4D91CB-3DAF-DBAF-13D2-6239CA4FE25D}"/>
                    </a:ext>
                  </a:extLst>
                </p:cNvPr>
                <p:cNvSpPr/>
                <p:nvPr/>
              </p:nvSpPr>
              <p:spPr>
                <a:xfrm rot="-4490120">
                  <a:off x="6685629" y="227744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CC0747D-4656-1EE0-DFF1-180ED9CD0E9C}"/>
                    </a:ext>
                  </a:extLst>
                </p:cNvPr>
                <p:cNvSpPr/>
                <p:nvPr/>
              </p:nvSpPr>
              <p:spPr>
                <a:xfrm rot="-4490120">
                  <a:off x="6703292" y="235628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8CD71E2-9251-44A6-E9C5-CD98864A65C9}"/>
                    </a:ext>
                  </a:extLst>
                </p:cNvPr>
                <p:cNvSpPr/>
                <p:nvPr/>
              </p:nvSpPr>
              <p:spPr>
                <a:xfrm rot="-4490120">
                  <a:off x="6692136" y="239746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50CA23-066A-6955-4F15-EA41B07E392C}"/>
                    </a:ext>
                  </a:extLst>
                </p:cNvPr>
                <p:cNvSpPr/>
                <p:nvPr/>
              </p:nvSpPr>
              <p:spPr>
                <a:xfrm rot="-4490120">
                  <a:off x="6680976" y="243863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F0C51F6-450D-1E7A-1D9B-5768194E41EB}"/>
                    </a:ext>
                  </a:extLst>
                </p:cNvPr>
                <p:cNvSpPr/>
                <p:nvPr/>
              </p:nvSpPr>
              <p:spPr>
                <a:xfrm rot="-4490120">
                  <a:off x="6640993" y="244213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87A336D-2F33-5AEB-69EB-667F34D5A77D}"/>
                    </a:ext>
                  </a:extLst>
                </p:cNvPr>
                <p:cNvSpPr/>
                <p:nvPr/>
              </p:nvSpPr>
              <p:spPr>
                <a:xfrm rot="-4490120">
                  <a:off x="6658658" y="252098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E0358F6-05EC-4C8E-420D-4AFEC7A97B80}"/>
                    </a:ext>
                  </a:extLst>
                </p:cNvPr>
                <p:cNvSpPr/>
                <p:nvPr/>
              </p:nvSpPr>
              <p:spPr>
                <a:xfrm rot="-4490120">
                  <a:off x="6647498" y="256216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3443470-6292-8130-6485-4101A4853065}"/>
                    </a:ext>
                  </a:extLst>
                </p:cNvPr>
                <p:cNvSpPr/>
                <p:nvPr/>
              </p:nvSpPr>
              <p:spPr>
                <a:xfrm rot="-4490120">
                  <a:off x="6636334" y="26033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1A055B3-0F2B-AD82-5753-28CB1B4BD681}"/>
                    </a:ext>
                  </a:extLst>
                </p:cNvPr>
                <p:cNvSpPr/>
                <p:nvPr/>
              </p:nvSpPr>
              <p:spPr>
                <a:xfrm rot="-4490120">
                  <a:off x="6596361" y="260682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1D5572B-D89B-5507-F1E5-3D8F2CC5414D}"/>
                    </a:ext>
                  </a:extLst>
                </p:cNvPr>
                <p:cNvSpPr/>
                <p:nvPr/>
              </p:nvSpPr>
              <p:spPr>
                <a:xfrm rot="-4490120">
                  <a:off x="6614020" y="268568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DF24BC-AE4C-9126-DE76-DB567B8957A9}"/>
                    </a:ext>
                  </a:extLst>
                </p:cNvPr>
                <p:cNvSpPr/>
                <p:nvPr/>
              </p:nvSpPr>
              <p:spPr>
                <a:xfrm rot="-4490120">
                  <a:off x="6602864" y="272685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85F9AC-5FB2-AC25-65E5-2D0D6668734B}"/>
                    </a:ext>
                  </a:extLst>
                </p:cNvPr>
                <p:cNvSpPr/>
                <p:nvPr/>
              </p:nvSpPr>
              <p:spPr>
                <a:xfrm rot="-4490120">
                  <a:off x="6591707" y="276802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180CEF3-3B54-3F94-74C2-0C98103E658E}"/>
                    </a:ext>
                  </a:extLst>
                </p:cNvPr>
                <p:cNvSpPr/>
                <p:nvPr/>
              </p:nvSpPr>
              <p:spPr>
                <a:xfrm rot="-4490120">
                  <a:off x="6551722" y="277152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2B7DD75-BA43-C00F-C00A-0A6632EF9488}"/>
                    </a:ext>
                  </a:extLst>
                </p:cNvPr>
                <p:cNvSpPr/>
                <p:nvPr/>
              </p:nvSpPr>
              <p:spPr>
                <a:xfrm rot="-4490120">
                  <a:off x="6569387" y="285037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0BFE8D6-E596-B18F-AEB2-3B7A6C756426}"/>
                    </a:ext>
                  </a:extLst>
                </p:cNvPr>
                <p:cNvSpPr/>
                <p:nvPr/>
              </p:nvSpPr>
              <p:spPr>
                <a:xfrm rot="-4490120">
                  <a:off x="6558229" y="289153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C41ABDB3-FBA6-DB23-0912-6650A495F5E1}"/>
                    </a:ext>
                  </a:extLst>
                </p:cNvPr>
                <p:cNvSpPr/>
                <p:nvPr/>
              </p:nvSpPr>
              <p:spPr>
                <a:xfrm rot="-4490120">
                  <a:off x="6547064" y="293271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226AEA7-5876-C614-79BD-E090E6852EF9}"/>
                    </a:ext>
                  </a:extLst>
                </p:cNvPr>
                <p:cNvSpPr/>
                <p:nvPr/>
              </p:nvSpPr>
              <p:spPr>
                <a:xfrm rot="-4490120">
                  <a:off x="6507080" y="2936219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F6C8E2D9-83D8-A5F6-54A1-59F34BD9B547}"/>
                    </a:ext>
                  </a:extLst>
                </p:cNvPr>
                <p:cNvSpPr/>
                <p:nvPr/>
              </p:nvSpPr>
              <p:spPr>
                <a:xfrm rot="-4490120">
                  <a:off x="6524748" y="301506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E1C09A1-0658-8688-E4DF-A71F61C3A7C6}"/>
                    </a:ext>
                  </a:extLst>
                </p:cNvPr>
                <p:cNvSpPr/>
                <p:nvPr/>
              </p:nvSpPr>
              <p:spPr>
                <a:xfrm rot="-4490120">
                  <a:off x="6513587" y="30562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4CE7C194-01EC-DBB4-EE3A-0C117B331664}"/>
                    </a:ext>
                  </a:extLst>
                </p:cNvPr>
                <p:cNvSpPr/>
                <p:nvPr/>
              </p:nvSpPr>
              <p:spPr>
                <a:xfrm rot="-4490120">
                  <a:off x="6502426" y="309741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23EE70D-41F7-B122-17B5-2BC7393968A2}"/>
                    </a:ext>
                  </a:extLst>
                </p:cNvPr>
                <p:cNvSpPr/>
                <p:nvPr/>
              </p:nvSpPr>
              <p:spPr>
                <a:xfrm rot="-4490120">
                  <a:off x="6462450" y="3100920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A56D7E3-6114-BF95-03C3-6792FF0A2073}"/>
                    </a:ext>
                  </a:extLst>
                </p:cNvPr>
                <p:cNvSpPr/>
                <p:nvPr/>
              </p:nvSpPr>
              <p:spPr>
                <a:xfrm rot="-4490120">
                  <a:off x="6480109" y="317975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FCAAE891-8EB0-8368-E62B-ACCB1FF2A0E9}"/>
                    </a:ext>
                  </a:extLst>
                </p:cNvPr>
                <p:cNvSpPr/>
                <p:nvPr/>
              </p:nvSpPr>
              <p:spPr>
                <a:xfrm rot="-4490120">
                  <a:off x="6468948" y="322093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77BDA223-3D35-BE73-412C-1E8D3DEC5F52}"/>
                    </a:ext>
                  </a:extLst>
                </p:cNvPr>
                <p:cNvSpPr/>
                <p:nvPr/>
              </p:nvSpPr>
              <p:spPr>
                <a:xfrm rot="-4490120">
                  <a:off x="6457793" y="326211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803EFA5-23C9-D3D5-126F-B6DEA257F560}"/>
                    </a:ext>
                  </a:extLst>
                </p:cNvPr>
                <p:cNvSpPr/>
                <p:nvPr/>
              </p:nvSpPr>
              <p:spPr>
                <a:xfrm rot="-4490120">
                  <a:off x="6417742" y="326551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AB8C99D-049C-09F3-715C-24DEE89DA218}"/>
                    </a:ext>
                  </a:extLst>
                </p:cNvPr>
                <p:cNvSpPr/>
                <p:nvPr/>
              </p:nvSpPr>
              <p:spPr>
                <a:xfrm rot="-4490120">
                  <a:off x="6435471" y="334445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CB246C2-A9D7-4FC3-5CCA-D4ADC5575355}"/>
                    </a:ext>
                  </a:extLst>
                </p:cNvPr>
                <p:cNvSpPr/>
                <p:nvPr/>
              </p:nvSpPr>
              <p:spPr>
                <a:xfrm rot="-4490120">
                  <a:off x="6424316" y="33856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E96C7A9-3690-54A2-C334-8F83DA48E83F}"/>
                    </a:ext>
                  </a:extLst>
                </p:cNvPr>
                <p:cNvSpPr/>
                <p:nvPr/>
              </p:nvSpPr>
              <p:spPr>
                <a:xfrm rot="-4490120">
                  <a:off x="6413155" y="34268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E2C3D7D-BF1B-7E8F-CAB7-FFC19743997A}"/>
                    </a:ext>
                  </a:extLst>
                </p:cNvPr>
                <p:cNvSpPr/>
                <p:nvPr/>
              </p:nvSpPr>
              <p:spPr>
                <a:xfrm rot="-4490120">
                  <a:off x="6373173" y="3430296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A854A72-E985-0FC4-8CF6-4C4A520CF9D4}"/>
                    </a:ext>
                  </a:extLst>
                </p:cNvPr>
                <p:cNvSpPr/>
                <p:nvPr/>
              </p:nvSpPr>
              <p:spPr>
                <a:xfrm rot="-4490120">
                  <a:off x="6390838" y="350915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BEC23A4E-7726-C91B-6D44-A44EADAEFFB4}"/>
                    </a:ext>
                  </a:extLst>
                </p:cNvPr>
                <p:cNvSpPr/>
                <p:nvPr/>
              </p:nvSpPr>
              <p:spPr>
                <a:xfrm rot="-4490120">
                  <a:off x="6379677" y="355033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F5AB830-D6FF-4D51-264C-7BDCAE258D90}"/>
                    </a:ext>
                  </a:extLst>
                </p:cNvPr>
                <p:cNvSpPr/>
                <p:nvPr/>
              </p:nvSpPr>
              <p:spPr>
                <a:xfrm rot="-4490120">
                  <a:off x="6368525" y="359149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EA8C4CD-F35E-72DA-7683-E218E7E7DF6A}"/>
                    </a:ext>
                  </a:extLst>
                </p:cNvPr>
                <p:cNvSpPr/>
                <p:nvPr/>
              </p:nvSpPr>
              <p:spPr>
                <a:xfrm rot="-4490120">
                  <a:off x="6328534" y="3594995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14FA437-6FBB-9EB7-3F4C-C867CDB146A4}"/>
                    </a:ext>
                  </a:extLst>
                </p:cNvPr>
                <p:cNvSpPr/>
                <p:nvPr/>
              </p:nvSpPr>
              <p:spPr>
                <a:xfrm rot="-4490120">
                  <a:off x="6346200" y="367384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9CCF57F-000F-373F-CC72-85C87930DA13}"/>
                    </a:ext>
                  </a:extLst>
                </p:cNvPr>
                <p:cNvSpPr/>
                <p:nvPr/>
              </p:nvSpPr>
              <p:spPr>
                <a:xfrm rot="-4490120">
                  <a:off x="6335047" y="371501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3A4FF54-FD1D-6D9C-5768-D6FC4F7FE809}"/>
                    </a:ext>
                  </a:extLst>
                </p:cNvPr>
                <p:cNvSpPr/>
                <p:nvPr/>
              </p:nvSpPr>
              <p:spPr>
                <a:xfrm rot="-4490120">
                  <a:off x="6323886" y="375618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DE22086-EA43-B1BE-3D7B-E22AAEAA40DE}"/>
                    </a:ext>
                  </a:extLst>
                </p:cNvPr>
                <p:cNvSpPr/>
                <p:nvPr/>
              </p:nvSpPr>
              <p:spPr>
                <a:xfrm rot="-4490120">
                  <a:off x="6283902" y="375969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0BEA5EF-AB3E-9E0B-860E-C5ED82CB6C24}"/>
                    </a:ext>
                  </a:extLst>
                </p:cNvPr>
                <p:cNvSpPr/>
                <p:nvPr/>
              </p:nvSpPr>
              <p:spPr>
                <a:xfrm rot="-4490120">
                  <a:off x="6301569" y="38385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FF3C8A4E-3AA7-495A-09F4-1AA46FEC4311}"/>
                    </a:ext>
                  </a:extLst>
                </p:cNvPr>
                <p:cNvSpPr/>
                <p:nvPr/>
              </p:nvSpPr>
              <p:spPr>
                <a:xfrm rot="-4490120">
                  <a:off x="6290409" y="38797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4EF9A82-6CAC-51D7-3BB2-1A705F2493B3}"/>
                    </a:ext>
                  </a:extLst>
                </p:cNvPr>
                <p:cNvSpPr/>
                <p:nvPr/>
              </p:nvSpPr>
              <p:spPr>
                <a:xfrm rot="-4490120">
                  <a:off x="6279244" y="39208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A0F55F5D-89B0-3F1E-877E-C666A1A73EE0}"/>
                    </a:ext>
                  </a:extLst>
                </p:cNvPr>
                <p:cNvSpPr/>
                <p:nvPr/>
              </p:nvSpPr>
              <p:spPr>
                <a:xfrm rot="-4490120">
                  <a:off x="6239260" y="392439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7153DF3-2749-491F-A5B6-6771D64E6365}"/>
                    </a:ext>
                  </a:extLst>
                </p:cNvPr>
                <p:cNvSpPr/>
                <p:nvPr/>
              </p:nvSpPr>
              <p:spPr>
                <a:xfrm rot="-4490120">
                  <a:off x="6256932" y="400323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DE5A4A9-B332-B82B-72C7-50B3B036C5E8}"/>
                    </a:ext>
                  </a:extLst>
                </p:cNvPr>
                <p:cNvSpPr/>
                <p:nvPr/>
              </p:nvSpPr>
              <p:spPr>
                <a:xfrm rot="-4490120">
                  <a:off x="6245769" y="404440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E8EEC71D-EED6-3DF6-A1B1-0ED536D80A06}"/>
                    </a:ext>
                  </a:extLst>
                </p:cNvPr>
                <p:cNvSpPr/>
                <p:nvPr/>
              </p:nvSpPr>
              <p:spPr>
                <a:xfrm rot="-4490120">
                  <a:off x="6234605" y="408558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541B8014-CC67-54B2-D303-E01F6984C2FE}"/>
                    </a:ext>
                  </a:extLst>
                </p:cNvPr>
                <p:cNvSpPr/>
                <p:nvPr/>
              </p:nvSpPr>
              <p:spPr>
                <a:xfrm rot="-4490120">
                  <a:off x="6194630" y="408908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51005E1-692C-86FA-EC77-B1F1BB705279}"/>
                    </a:ext>
                  </a:extLst>
                </p:cNvPr>
                <p:cNvSpPr/>
                <p:nvPr/>
              </p:nvSpPr>
              <p:spPr>
                <a:xfrm rot="-4490120">
                  <a:off x="6212299" y="416792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D719C11-36D8-FD99-6084-8286ED6A1535}"/>
                    </a:ext>
                  </a:extLst>
                </p:cNvPr>
                <p:cNvSpPr/>
                <p:nvPr/>
              </p:nvSpPr>
              <p:spPr>
                <a:xfrm rot="-4490120">
                  <a:off x="6201136" y="420910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70FA4C6D-8D6F-A3A3-A283-675A18144968}"/>
                    </a:ext>
                  </a:extLst>
                </p:cNvPr>
                <p:cNvSpPr/>
                <p:nvPr/>
              </p:nvSpPr>
              <p:spPr>
                <a:xfrm rot="-4490120">
                  <a:off x="6189975" y="425027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51A47C7-85F1-FBCA-E5A0-B9A926BCC18D}"/>
                    </a:ext>
                  </a:extLst>
                </p:cNvPr>
                <p:cNvSpPr/>
                <p:nvPr/>
              </p:nvSpPr>
              <p:spPr>
                <a:xfrm rot="-4490120">
                  <a:off x="6149997" y="425377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94DB86F4-CD1A-8AD0-A757-0215E806F8FB}"/>
                    </a:ext>
                  </a:extLst>
                </p:cNvPr>
                <p:cNvSpPr/>
                <p:nvPr/>
              </p:nvSpPr>
              <p:spPr>
                <a:xfrm rot="-4490120">
                  <a:off x="6167657" y="433262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E779111C-706E-CB12-AD7D-A36529578372}"/>
                    </a:ext>
                  </a:extLst>
                </p:cNvPr>
                <p:cNvSpPr/>
                <p:nvPr/>
              </p:nvSpPr>
              <p:spPr>
                <a:xfrm rot="-4490120">
                  <a:off x="6156496" y="43737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FD7EBC95-EFB5-6B4F-DD28-89A19C3AAC03}"/>
                    </a:ext>
                  </a:extLst>
                </p:cNvPr>
                <p:cNvSpPr/>
                <p:nvPr/>
              </p:nvSpPr>
              <p:spPr>
                <a:xfrm rot="-4490120">
                  <a:off x="6145342" y="441496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2ED621B-6A96-293A-5020-469EC34CF68D}"/>
                    </a:ext>
                  </a:extLst>
                </p:cNvPr>
                <p:cNvSpPr/>
                <p:nvPr/>
              </p:nvSpPr>
              <p:spPr>
                <a:xfrm rot="-4490120">
                  <a:off x="6105355" y="4418468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DDB48E34-D728-2252-3261-D45106386336}"/>
                    </a:ext>
                  </a:extLst>
                </p:cNvPr>
                <p:cNvSpPr/>
                <p:nvPr/>
              </p:nvSpPr>
              <p:spPr>
                <a:xfrm rot="-4490120">
                  <a:off x="6123015" y="449731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F2D93632-4B04-23B2-2009-1D9BA36AD650}"/>
                    </a:ext>
                  </a:extLst>
                </p:cNvPr>
                <p:cNvSpPr/>
                <p:nvPr/>
              </p:nvSpPr>
              <p:spPr>
                <a:xfrm rot="-4490120">
                  <a:off x="6111864" y="453848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0666816-1128-40AA-C63B-D0D8892C194D}"/>
                    </a:ext>
                  </a:extLst>
                </p:cNvPr>
                <p:cNvSpPr/>
                <p:nvPr/>
              </p:nvSpPr>
              <p:spPr>
                <a:xfrm rot="-4490120">
                  <a:off x="6100700" y="457966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209" name="Graphic 54" descr="A mug filled with office supplies">
              <a:extLst>
                <a:ext uri="{FF2B5EF4-FFF2-40B4-BE49-F238E27FC236}">
                  <a16:creationId xmlns:a16="http://schemas.microsoft.com/office/drawing/2014/main" id="{3D718DC8-4B25-CAA0-8E13-A5619514ED00}"/>
                </a:ext>
              </a:extLst>
            </p:cNvPr>
            <p:cNvGrpSpPr/>
            <p:nvPr/>
          </p:nvGrpSpPr>
          <p:grpSpPr>
            <a:xfrm>
              <a:off x="5238750" y="2237432"/>
              <a:ext cx="679094" cy="2420597"/>
              <a:chOff x="5238750" y="2237432"/>
              <a:chExt cx="679094" cy="2420597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B121278-A730-E3F4-67DE-4B4F51898C7C}"/>
                  </a:ext>
                </a:extLst>
              </p:cNvPr>
              <p:cNvSpPr/>
              <p:nvPr/>
            </p:nvSpPr>
            <p:spPr>
              <a:xfrm>
                <a:off x="5238776" y="2466439"/>
                <a:ext cx="619041" cy="1911076"/>
              </a:xfrm>
              <a:custGeom>
                <a:avLst/>
                <a:gdLst>
                  <a:gd name="connsiteX0" fmla="*/ 619041 w 619041"/>
                  <a:gd name="connsiteY0" fmla="*/ 1866540 h 1911076"/>
                  <a:gd name="connsiteX1" fmla="*/ 557186 w 619041"/>
                  <a:gd name="connsiteY1" fmla="*/ 1906488 h 1911076"/>
                  <a:gd name="connsiteX2" fmla="*/ 480195 w 619041"/>
                  <a:gd name="connsiteY2" fmla="*/ 1902268 h 1911076"/>
                  <a:gd name="connsiteX3" fmla="*/ 2 w 619041"/>
                  <a:gd name="connsiteY3" fmla="*/ 35787 h 1911076"/>
                  <a:gd name="connsiteX4" fmla="*/ 68 w 619041"/>
                  <a:gd name="connsiteY4" fmla="*/ 35673 h 1911076"/>
                  <a:gd name="connsiteX5" fmla="*/ 138733 w 619041"/>
                  <a:gd name="connsiteY5" fmla="*/ 2 h 1911076"/>
                  <a:gd name="connsiteX6" fmla="*/ 138848 w 619041"/>
                  <a:gd name="connsiteY6" fmla="*/ 69 h 1911076"/>
                  <a:gd name="connsiteX7" fmla="*/ 619041 w 619041"/>
                  <a:gd name="connsiteY7" fmla="*/ 1866540 h 191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041" h="1911076">
                    <a:moveTo>
                      <a:pt x="619041" y="1866540"/>
                    </a:moveTo>
                    <a:cubicBezTo>
                      <a:pt x="619041" y="1866540"/>
                      <a:pt x="602906" y="1894105"/>
                      <a:pt x="557186" y="1906488"/>
                    </a:cubicBezTo>
                    <a:cubicBezTo>
                      <a:pt x="511466" y="1918870"/>
                      <a:pt x="480195" y="1902268"/>
                      <a:pt x="480195" y="1902268"/>
                    </a:cubicBezTo>
                    <a:lnTo>
                      <a:pt x="2" y="35787"/>
                    </a:lnTo>
                    <a:cubicBezTo>
                      <a:pt x="-8" y="35740"/>
                      <a:pt x="21" y="35683"/>
                      <a:pt x="68" y="35673"/>
                    </a:cubicBezTo>
                    <a:lnTo>
                      <a:pt x="138733" y="2"/>
                    </a:lnTo>
                    <a:cubicBezTo>
                      <a:pt x="138781" y="-8"/>
                      <a:pt x="138838" y="21"/>
                      <a:pt x="138848" y="69"/>
                    </a:cubicBezTo>
                    <a:lnTo>
                      <a:pt x="619041" y="186654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43CCE52-461A-BA1F-876C-E11B6ED4273F}"/>
                  </a:ext>
                </a:extLst>
              </p:cNvPr>
              <p:cNvSpPr/>
              <p:nvPr/>
            </p:nvSpPr>
            <p:spPr>
              <a:xfrm>
                <a:off x="5783418" y="4525575"/>
                <a:ext cx="134426" cy="132454"/>
              </a:xfrm>
              <a:custGeom>
                <a:avLst/>
                <a:gdLst>
                  <a:gd name="connsiteX0" fmla="*/ 134426 w 134426"/>
                  <a:gd name="connsiteY0" fmla="*/ 104670 h 132454"/>
                  <a:gd name="connsiteX1" fmla="*/ 26432 w 134426"/>
                  <a:gd name="connsiteY1" fmla="*/ 132455 h 132454"/>
                  <a:gd name="connsiteX2" fmla="*/ 0 w 134426"/>
                  <a:gd name="connsiteY2" fmla="*/ 27784 h 132454"/>
                  <a:gd name="connsiteX3" fmla="*/ 107994 w 134426"/>
                  <a:gd name="connsiteY3" fmla="*/ 0 h 13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26" h="132454">
                    <a:moveTo>
                      <a:pt x="134426" y="104670"/>
                    </a:moveTo>
                    <a:lnTo>
                      <a:pt x="26432" y="132455"/>
                    </a:lnTo>
                    <a:lnTo>
                      <a:pt x="0" y="27784"/>
                    </a:lnTo>
                    <a:lnTo>
                      <a:pt x="1079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A8FD4B3-B0F8-063A-4378-E824780DF931}"/>
                  </a:ext>
                </a:extLst>
              </p:cNvPr>
              <p:cNvSpPr/>
              <p:nvPr/>
            </p:nvSpPr>
            <p:spPr>
              <a:xfrm rot="-865770">
                <a:off x="5745742" y="4347305"/>
                <a:ext cx="143376" cy="230410"/>
              </a:xfrm>
              <a:custGeom>
                <a:avLst/>
                <a:gdLst>
                  <a:gd name="connsiteX0" fmla="*/ 0 w 143376"/>
                  <a:gd name="connsiteY0" fmla="*/ 0 h 230410"/>
                  <a:gd name="connsiteX1" fmla="*/ 143377 w 143376"/>
                  <a:gd name="connsiteY1" fmla="*/ 0 h 230410"/>
                  <a:gd name="connsiteX2" fmla="*/ 143377 w 143376"/>
                  <a:gd name="connsiteY2" fmla="*/ 230411 h 230410"/>
                  <a:gd name="connsiteX3" fmla="*/ 0 w 143376"/>
                  <a:gd name="connsiteY3" fmla="*/ 230411 h 2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6" h="230410">
                    <a:moveTo>
                      <a:pt x="0" y="0"/>
                    </a:moveTo>
                    <a:lnTo>
                      <a:pt x="143377" y="0"/>
                    </a:lnTo>
                    <a:lnTo>
                      <a:pt x="143377" y="230411"/>
                    </a:lnTo>
                    <a:lnTo>
                      <a:pt x="0" y="230411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248310-F319-3972-CFA2-C51038A69874}"/>
                  </a:ext>
                </a:extLst>
              </p:cNvPr>
              <p:cNvSpPr/>
              <p:nvPr/>
            </p:nvSpPr>
            <p:spPr>
              <a:xfrm>
                <a:off x="5242998" y="2237432"/>
                <a:ext cx="39052" cy="87136"/>
              </a:xfrm>
              <a:custGeom>
                <a:avLst/>
                <a:gdLst>
                  <a:gd name="connsiteX0" fmla="*/ 1667 w 39052"/>
                  <a:gd name="connsiteY0" fmla="*/ 0 h 87136"/>
                  <a:gd name="connsiteX1" fmla="*/ 0 w 39052"/>
                  <a:gd name="connsiteY1" fmla="*/ 74447 h 87136"/>
                  <a:gd name="connsiteX2" fmla="*/ 23365 w 39052"/>
                  <a:gd name="connsiteY2" fmla="*/ 86668 h 87136"/>
                  <a:gd name="connsiteX3" fmla="*/ 39053 w 39052"/>
                  <a:gd name="connsiteY3" fmla="*/ 64399 h 87136"/>
                  <a:gd name="connsiteX4" fmla="*/ 1667 w 39052"/>
                  <a:gd name="connsiteY4" fmla="*/ 0 h 8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87136">
                    <a:moveTo>
                      <a:pt x="1667" y="0"/>
                    </a:moveTo>
                    <a:lnTo>
                      <a:pt x="0" y="74447"/>
                    </a:lnTo>
                    <a:cubicBezTo>
                      <a:pt x="0" y="74447"/>
                      <a:pt x="8601" y="90002"/>
                      <a:pt x="23365" y="86668"/>
                    </a:cubicBezTo>
                    <a:cubicBezTo>
                      <a:pt x="38129" y="83334"/>
                      <a:pt x="39053" y="64399"/>
                      <a:pt x="39053" y="64399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9BFDE9A4-5B77-A944-969F-C20A46AE371B}"/>
                  </a:ext>
                </a:extLst>
              </p:cNvPr>
              <p:cNvSpPr/>
              <p:nvPr/>
            </p:nvSpPr>
            <p:spPr>
              <a:xfrm>
                <a:off x="5238750" y="2301830"/>
                <a:ext cx="139986" cy="227224"/>
              </a:xfrm>
              <a:custGeom>
                <a:avLst/>
                <a:gdLst>
                  <a:gd name="connsiteX0" fmla="*/ 138846 w 139986"/>
                  <a:gd name="connsiteY0" fmla="*/ 164582 h 227224"/>
                  <a:gd name="connsiteX1" fmla="*/ 43301 w 139986"/>
                  <a:gd name="connsiteY1" fmla="*/ 0 h 227224"/>
                  <a:gd name="connsiteX2" fmla="*/ 4248 w 139986"/>
                  <a:gd name="connsiteY2" fmla="*/ 10049 h 227224"/>
                  <a:gd name="connsiteX3" fmla="*/ 0 w 139986"/>
                  <a:gd name="connsiteY3" fmla="*/ 200301 h 227224"/>
                  <a:gd name="connsiteX4" fmla="*/ 43644 w 139986"/>
                  <a:gd name="connsiteY4" fmla="*/ 226085 h 227224"/>
                  <a:gd name="connsiteX5" fmla="*/ 69428 w 139986"/>
                  <a:gd name="connsiteY5" fmla="*/ 182442 h 227224"/>
                  <a:gd name="connsiteX6" fmla="*/ 69428 w 139986"/>
                  <a:gd name="connsiteY6" fmla="*/ 182442 h 227224"/>
                  <a:gd name="connsiteX7" fmla="*/ 113071 w 139986"/>
                  <a:gd name="connsiteY7" fmla="*/ 208226 h 227224"/>
                  <a:gd name="connsiteX8" fmla="*/ 138846 w 139986"/>
                  <a:gd name="connsiteY8" fmla="*/ 164582 h 2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86" h="227224">
                    <a:moveTo>
                      <a:pt x="138846" y="164582"/>
                    </a:moveTo>
                    <a:lnTo>
                      <a:pt x="43301" y="0"/>
                    </a:lnTo>
                    <a:lnTo>
                      <a:pt x="4248" y="10049"/>
                    </a:lnTo>
                    <a:lnTo>
                      <a:pt x="0" y="200301"/>
                    </a:lnTo>
                    <a:cubicBezTo>
                      <a:pt x="4934" y="219475"/>
                      <a:pt x="24470" y="231019"/>
                      <a:pt x="43644" y="226085"/>
                    </a:cubicBezTo>
                    <a:cubicBezTo>
                      <a:pt x="62817" y="221151"/>
                      <a:pt x="74362" y="201616"/>
                      <a:pt x="69428" y="182442"/>
                    </a:cubicBezTo>
                    <a:lnTo>
                      <a:pt x="69428" y="182442"/>
                    </a:lnTo>
                    <a:cubicBezTo>
                      <a:pt x="74362" y="201616"/>
                      <a:pt x="93897" y="213160"/>
                      <a:pt x="113071" y="208226"/>
                    </a:cubicBezTo>
                    <a:cubicBezTo>
                      <a:pt x="132245" y="203292"/>
                      <a:pt x="143780" y="183747"/>
                      <a:pt x="138846" y="16458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29" name="Graphic 54" descr="A mug filled with office supplies">
              <a:extLst>
                <a:ext uri="{FF2B5EF4-FFF2-40B4-BE49-F238E27FC236}">
                  <a16:creationId xmlns:a16="http://schemas.microsoft.com/office/drawing/2014/main" id="{1D9E352C-0DAB-225A-C859-3B11676CB974}"/>
                </a:ext>
              </a:extLst>
            </p:cNvPr>
            <p:cNvGrpSpPr/>
            <p:nvPr/>
          </p:nvGrpSpPr>
          <p:grpSpPr>
            <a:xfrm>
              <a:off x="5791200" y="2375192"/>
              <a:ext cx="228600" cy="1988962"/>
              <a:chOff x="5791200" y="2375192"/>
              <a:chExt cx="228600" cy="1988962"/>
            </a:xfrm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B9D4839-DE81-12B3-7CD6-5B13F92FC9F7}"/>
                  </a:ext>
                </a:extLst>
              </p:cNvPr>
              <p:cNvSpPr/>
              <p:nvPr/>
            </p:nvSpPr>
            <p:spPr>
              <a:xfrm>
                <a:off x="5934075" y="2496635"/>
                <a:ext cx="85725" cy="600398"/>
              </a:xfrm>
              <a:custGeom>
                <a:avLst/>
                <a:gdLst>
                  <a:gd name="connsiteX0" fmla="*/ 42863 w 85725"/>
                  <a:gd name="connsiteY0" fmla="*/ 0 h 600398"/>
                  <a:gd name="connsiteX1" fmla="*/ 42863 w 85725"/>
                  <a:gd name="connsiteY1" fmla="*/ 191 h 600398"/>
                  <a:gd name="connsiteX2" fmla="*/ 41062 w 85725"/>
                  <a:gd name="connsiteY2" fmla="*/ 0 h 600398"/>
                  <a:gd name="connsiteX3" fmla="*/ 0 w 85725"/>
                  <a:gd name="connsiteY3" fmla="*/ 0 h 600398"/>
                  <a:gd name="connsiteX4" fmla="*/ 0 w 85725"/>
                  <a:gd name="connsiteY4" fmla="*/ 42863 h 600398"/>
                  <a:gd name="connsiteX5" fmla="*/ 42863 w 85725"/>
                  <a:gd name="connsiteY5" fmla="*/ 42863 h 600398"/>
                  <a:gd name="connsiteX6" fmla="*/ 42863 w 85725"/>
                  <a:gd name="connsiteY6" fmla="*/ 557536 h 600398"/>
                  <a:gd name="connsiteX7" fmla="*/ 85725 w 85725"/>
                  <a:gd name="connsiteY7" fmla="*/ 600399 h 600398"/>
                  <a:gd name="connsiteX8" fmla="*/ 85725 w 85725"/>
                  <a:gd name="connsiteY8" fmla="*/ 42853 h 600398"/>
                  <a:gd name="connsiteX9" fmla="*/ 42863 w 85725"/>
                  <a:gd name="connsiteY9" fmla="*/ 0 h 60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600398">
                    <a:moveTo>
                      <a:pt x="42863" y="0"/>
                    </a:moveTo>
                    <a:lnTo>
                      <a:pt x="42863" y="191"/>
                    </a:lnTo>
                    <a:cubicBezTo>
                      <a:pt x="42243" y="162"/>
                      <a:pt x="41672" y="0"/>
                      <a:pt x="41062" y="0"/>
                    </a:cubicBezTo>
                    <a:lnTo>
                      <a:pt x="0" y="0"/>
                    </a:lnTo>
                    <a:lnTo>
                      <a:pt x="0" y="42863"/>
                    </a:lnTo>
                    <a:lnTo>
                      <a:pt x="42863" y="42863"/>
                    </a:lnTo>
                    <a:lnTo>
                      <a:pt x="42863" y="557536"/>
                    </a:lnTo>
                    <a:cubicBezTo>
                      <a:pt x="42863" y="581206"/>
                      <a:pt x="62055" y="600399"/>
                      <a:pt x="85725" y="600399"/>
                    </a:cubicBezTo>
                    <a:lnTo>
                      <a:pt x="85725" y="42853"/>
                    </a:lnTo>
                    <a:cubicBezTo>
                      <a:pt x="85725" y="19183"/>
                      <a:pt x="66532" y="0"/>
                      <a:pt x="4286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4312B8C-BDB5-D51D-9B5C-7CC89F0A7490}"/>
                  </a:ext>
                </a:extLst>
              </p:cNvPr>
              <p:cNvSpPr/>
              <p:nvPr/>
            </p:nvSpPr>
            <p:spPr>
              <a:xfrm>
                <a:off x="5804820" y="4282573"/>
                <a:ext cx="129920" cy="81581"/>
              </a:xfrm>
              <a:custGeom>
                <a:avLst/>
                <a:gdLst>
                  <a:gd name="connsiteX0" fmla="*/ 0 w 129920"/>
                  <a:gd name="connsiteY0" fmla="*/ 0 h 81581"/>
                  <a:gd name="connsiteX1" fmla="*/ 129921 w 129920"/>
                  <a:gd name="connsiteY1" fmla="*/ 0 h 81581"/>
                  <a:gd name="connsiteX2" fmla="*/ 129921 w 129920"/>
                  <a:gd name="connsiteY2" fmla="*/ 81582 h 81581"/>
                  <a:gd name="connsiteX3" fmla="*/ 0 w 129920"/>
                  <a:gd name="connsiteY3" fmla="*/ 81582 h 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20" h="81581">
                    <a:moveTo>
                      <a:pt x="0" y="0"/>
                    </a:moveTo>
                    <a:lnTo>
                      <a:pt x="129921" y="0"/>
                    </a:lnTo>
                    <a:lnTo>
                      <a:pt x="129921" y="81582"/>
                    </a:lnTo>
                    <a:lnTo>
                      <a:pt x="0" y="81582"/>
                    </a:ln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40E276-A9A1-37FC-3303-458475196D6A}"/>
                  </a:ext>
                </a:extLst>
              </p:cNvPr>
              <p:cNvSpPr/>
              <p:nvPr/>
            </p:nvSpPr>
            <p:spPr>
              <a:xfrm>
                <a:off x="5791200" y="2375192"/>
                <a:ext cx="157162" cy="139769"/>
              </a:xfrm>
              <a:custGeom>
                <a:avLst/>
                <a:gdLst>
                  <a:gd name="connsiteX0" fmla="*/ 157163 w 157162"/>
                  <a:gd name="connsiteY0" fmla="*/ 121444 h 139769"/>
                  <a:gd name="connsiteX1" fmla="*/ 80039 w 157162"/>
                  <a:gd name="connsiteY1" fmla="*/ 139770 h 139769"/>
                  <a:gd name="connsiteX2" fmla="*/ 0 w 157162"/>
                  <a:gd name="connsiteY2" fmla="*/ 121444 h 139769"/>
                  <a:gd name="connsiteX3" fmla="*/ 0 w 157162"/>
                  <a:gd name="connsiteY3" fmla="*/ 0 h 139769"/>
                  <a:gd name="connsiteX4" fmla="*/ 157163 w 157162"/>
                  <a:gd name="connsiteY4" fmla="*/ 0 h 139769"/>
                  <a:gd name="connsiteX5" fmla="*/ 157163 w 157162"/>
                  <a:gd name="connsiteY5" fmla="*/ 121444 h 13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162" h="139769">
                    <a:moveTo>
                      <a:pt x="157163" y="121444"/>
                    </a:moveTo>
                    <a:cubicBezTo>
                      <a:pt x="157163" y="121444"/>
                      <a:pt x="124330" y="139770"/>
                      <a:pt x="80039" y="139770"/>
                    </a:cubicBezTo>
                    <a:cubicBezTo>
                      <a:pt x="35747" y="139770"/>
                      <a:pt x="0" y="121444"/>
                      <a:pt x="0" y="121444"/>
                    </a:cubicBezTo>
                    <a:lnTo>
                      <a:pt x="0" y="0"/>
                    </a:lnTo>
                    <a:lnTo>
                      <a:pt x="157163" y="0"/>
                    </a:lnTo>
                    <a:lnTo>
                      <a:pt x="157163" y="121444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2328014-A071-7724-6717-48F0306F6ACE}"/>
                  </a:ext>
                </a:extLst>
              </p:cNvPr>
              <p:cNvSpPr/>
              <p:nvPr/>
            </p:nvSpPr>
            <p:spPr>
              <a:xfrm>
                <a:off x="5791200" y="2496635"/>
                <a:ext cx="157162" cy="57616"/>
              </a:xfrm>
              <a:custGeom>
                <a:avLst/>
                <a:gdLst>
                  <a:gd name="connsiteX0" fmla="*/ 157163 w 157162"/>
                  <a:gd name="connsiteY0" fmla="*/ 42863 h 57616"/>
                  <a:gd name="connsiteX1" fmla="*/ 80753 w 157162"/>
                  <a:gd name="connsiteY1" fmla="*/ 57617 h 57616"/>
                  <a:gd name="connsiteX2" fmla="*/ 0 w 157162"/>
                  <a:gd name="connsiteY2" fmla="*/ 42863 h 57616"/>
                  <a:gd name="connsiteX3" fmla="*/ 0 w 157162"/>
                  <a:gd name="connsiteY3" fmla="*/ 0 h 57616"/>
                  <a:gd name="connsiteX4" fmla="*/ 157153 w 157162"/>
                  <a:gd name="connsiteY4" fmla="*/ 0 h 57616"/>
                  <a:gd name="connsiteX5" fmla="*/ 157163 w 157162"/>
                  <a:gd name="connsiteY5" fmla="*/ 42863 h 57616"/>
                  <a:gd name="connsiteX6" fmla="*/ 157163 w 157162"/>
                  <a:gd name="connsiteY6" fmla="*/ 42863 h 5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" h="57616">
                    <a:moveTo>
                      <a:pt x="157163" y="42863"/>
                    </a:moveTo>
                    <a:cubicBezTo>
                      <a:pt x="157163" y="42863"/>
                      <a:pt x="120406" y="57617"/>
                      <a:pt x="80753" y="57617"/>
                    </a:cubicBezTo>
                    <a:cubicBezTo>
                      <a:pt x="41100" y="57617"/>
                      <a:pt x="0" y="42863"/>
                      <a:pt x="0" y="42863"/>
                    </a:cubicBezTo>
                    <a:lnTo>
                      <a:pt x="0" y="0"/>
                    </a:lnTo>
                    <a:lnTo>
                      <a:pt x="157153" y="0"/>
                    </a:lnTo>
                    <a:lnTo>
                      <a:pt x="157163" y="42863"/>
                    </a:lnTo>
                    <a:lnTo>
                      <a:pt x="157163" y="42863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24EF5CE-96B0-B99F-6FFE-5A356190DBBA}"/>
                  </a:ext>
                </a:extLst>
              </p:cNvPr>
              <p:cNvSpPr/>
              <p:nvPr/>
            </p:nvSpPr>
            <p:spPr>
              <a:xfrm>
                <a:off x="5791200" y="2539498"/>
                <a:ext cx="157162" cy="1771650"/>
              </a:xfrm>
              <a:custGeom>
                <a:avLst/>
                <a:gdLst>
                  <a:gd name="connsiteX0" fmla="*/ 0 w 157162"/>
                  <a:gd name="connsiteY0" fmla="*/ 0 h 1771650"/>
                  <a:gd name="connsiteX1" fmla="*/ 157163 w 157162"/>
                  <a:gd name="connsiteY1" fmla="*/ 0 h 1771650"/>
                  <a:gd name="connsiteX2" fmla="*/ 157163 w 157162"/>
                  <a:gd name="connsiteY2" fmla="*/ 1771650 h 1771650"/>
                  <a:gd name="connsiteX3" fmla="*/ 0 w 157162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77165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771650"/>
                    </a:lnTo>
                    <a:lnTo>
                      <a:pt x="0" y="177165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9463E3F-F75B-F901-CBC7-A3E28E6767E8}"/>
                  </a:ext>
                </a:extLst>
              </p:cNvPr>
              <p:cNvSpPr/>
              <p:nvPr/>
            </p:nvSpPr>
            <p:spPr>
              <a:xfrm>
                <a:off x="5791200" y="3050628"/>
                <a:ext cx="157162" cy="50920"/>
              </a:xfrm>
              <a:custGeom>
                <a:avLst/>
                <a:gdLst>
                  <a:gd name="connsiteX0" fmla="*/ 0 w 157162"/>
                  <a:gd name="connsiteY0" fmla="*/ 0 h 50920"/>
                  <a:gd name="connsiteX1" fmla="*/ 157163 w 157162"/>
                  <a:gd name="connsiteY1" fmla="*/ 0 h 50920"/>
                  <a:gd name="connsiteX2" fmla="*/ 157163 w 157162"/>
                  <a:gd name="connsiteY2" fmla="*/ 50921 h 50920"/>
                  <a:gd name="connsiteX3" fmla="*/ 0 w 157162"/>
                  <a:gd name="connsiteY3" fmla="*/ 50921 h 5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5092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50921"/>
                    </a:lnTo>
                    <a:lnTo>
                      <a:pt x="0" y="50921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218C13F-2EE9-501C-AB5D-3F4C9B812A57}"/>
                  </a:ext>
                </a:extLst>
              </p:cNvPr>
              <p:cNvSpPr/>
              <p:nvPr/>
            </p:nvSpPr>
            <p:spPr>
              <a:xfrm>
                <a:off x="5791200" y="3125285"/>
                <a:ext cx="157162" cy="14287"/>
              </a:xfrm>
              <a:custGeom>
                <a:avLst/>
                <a:gdLst>
                  <a:gd name="connsiteX0" fmla="*/ 0 w 157162"/>
                  <a:gd name="connsiteY0" fmla="*/ 0 h 14287"/>
                  <a:gd name="connsiteX1" fmla="*/ 157163 w 157162"/>
                  <a:gd name="connsiteY1" fmla="*/ 0 h 14287"/>
                  <a:gd name="connsiteX2" fmla="*/ 157163 w 157162"/>
                  <a:gd name="connsiteY2" fmla="*/ 14287 h 14287"/>
                  <a:gd name="connsiteX3" fmla="*/ 0 w 157162"/>
                  <a:gd name="connsiteY3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4287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F6BBD42-67AE-5DFC-83B5-9D9DBC004011}"/>
                </a:ext>
              </a:extLst>
            </p:cNvPr>
            <p:cNvSpPr/>
            <p:nvPr/>
          </p:nvSpPr>
          <p:spPr>
            <a:xfrm>
              <a:off x="5341701" y="3630830"/>
              <a:ext cx="1571625" cy="1403661"/>
            </a:xfrm>
            <a:custGeom>
              <a:avLst/>
              <a:gdLst>
                <a:gd name="connsiteX0" fmla="*/ 1285875 w 1571625"/>
                <a:gd name="connsiteY0" fmla="*/ 171450 h 1403661"/>
                <a:gd name="connsiteX1" fmla="*/ 1143000 w 1571625"/>
                <a:gd name="connsiteY1" fmla="*/ 209769 h 1403661"/>
                <a:gd name="connsiteX2" fmla="*/ 1143000 w 1571625"/>
                <a:gd name="connsiteY2" fmla="*/ 0 h 1403661"/>
                <a:gd name="connsiteX3" fmla="*/ 0 w 1571625"/>
                <a:gd name="connsiteY3" fmla="*/ 0 h 1403661"/>
                <a:gd name="connsiteX4" fmla="*/ 0 w 1571625"/>
                <a:gd name="connsiteY4" fmla="*/ 1236755 h 1403661"/>
                <a:gd name="connsiteX5" fmla="*/ 166907 w 1571625"/>
                <a:gd name="connsiteY5" fmla="*/ 1403661 h 1403661"/>
                <a:gd name="connsiteX6" fmla="*/ 976093 w 1571625"/>
                <a:gd name="connsiteY6" fmla="*/ 1403661 h 1403661"/>
                <a:gd name="connsiteX7" fmla="*/ 1143000 w 1571625"/>
                <a:gd name="connsiteY7" fmla="*/ 1236755 h 1403661"/>
                <a:gd name="connsiteX8" fmla="*/ 1143000 w 1571625"/>
                <a:gd name="connsiteY8" fmla="*/ 704631 h 1403661"/>
                <a:gd name="connsiteX9" fmla="*/ 1285875 w 1571625"/>
                <a:gd name="connsiteY9" fmla="*/ 742950 h 1403661"/>
                <a:gd name="connsiteX10" fmla="*/ 1571625 w 1571625"/>
                <a:gd name="connsiteY10" fmla="*/ 457200 h 1403661"/>
                <a:gd name="connsiteX11" fmla="*/ 1285875 w 1571625"/>
                <a:gd name="connsiteY11" fmla="*/ 171450 h 1403661"/>
                <a:gd name="connsiteX12" fmla="*/ 1285875 w 1571625"/>
                <a:gd name="connsiteY12" fmla="*/ 571500 h 1403661"/>
                <a:gd name="connsiteX13" fmla="*/ 1171575 w 1571625"/>
                <a:gd name="connsiteY13" fmla="*/ 457200 h 1403661"/>
                <a:gd name="connsiteX14" fmla="*/ 1285875 w 1571625"/>
                <a:gd name="connsiteY14" fmla="*/ 342900 h 1403661"/>
                <a:gd name="connsiteX15" fmla="*/ 1400175 w 1571625"/>
                <a:gd name="connsiteY15" fmla="*/ 457200 h 1403661"/>
                <a:gd name="connsiteX16" fmla="*/ 1285875 w 1571625"/>
                <a:gd name="connsiteY16" fmla="*/ 571500 h 140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1625" h="1403661">
                  <a:moveTo>
                    <a:pt x="1285875" y="171450"/>
                  </a:moveTo>
                  <a:cubicBezTo>
                    <a:pt x="1233811" y="171450"/>
                    <a:pt x="1185043" y="185442"/>
                    <a:pt x="1143000" y="209769"/>
                  </a:cubicBezTo>
                  <a:lnTo>
                    <a:pt x="1143000" y="0"/>
                  </a:lnTo>
                  <a:lnTo>
                    <a:pt x="0" y="0"/>
                  </a:lnTo>
                  <a:lnTo>
                    <a:pt x="0" y="1236755"/>
                  </a:lnTo>
                  <a:cubicBezTo>
                    <a:pt x="0" y="1328938"/>
                    <a:pt x="74724" y="1403661"/>
                    <a:pt x="166907" y="1403661"/>
                  </a:cubicBezTo>
                  <a:lnTo>
                    <a:pt x="976093" y="1403661"/>
                  </a:lnTo>
                  <a:cubicBezTo>
                    <a:pt x="1068276" y="1403661"/>
                    <a:pt x="1143000" y="1328938"/>
                    <a:pt x="1143000" y="1236755"/>
                  </a:cubicBezTo>
                  <a:lnTo>
                    <a:pt x="1143000" y="704631"/>
                  </a:lnTo>
                  <a:cubicBezTo>
                    <a:pt x="1185043" y="728958"/>
                    <a:pt x="1233811" y="742950"/>
                    <a:pt x="1285875" y="742950"/>
                  </a:cubicBezTo>
                  <a:cubicBezTo>
                    <a:pt x="1443695" y="742950"/>
                    <a:pt x="1571625" y="615020"/>
                    <a:pt x="1571625" y="457200"/>
                  </a:cubicBezTo>
                  <a:cubicBezTo>
                    <a:pt x="1571625" y="299380"/>
                    <a:pt x="1443695" y="171450"/>
                    <a:pt x="1285875" y="171450"/>
                  </a:cubicBezTo>
                  <a:close/>
                  <a:moveTo>
                    <a:pt x="1285875" y="571500"/>
                  </a:moveTo>
                  <a:cubicBezTo>
                    <a:pt x="1222753" y="571500"/>
                    <a:pt x="1171575" y="520322"/>
                    <a:pt x="1171575" y="457200"/>
                  </a:cubicBezTo>
                  <a:cubicBezTo>
                    <a:pt x="1171575" y="394078"/>
                    <a:pt x="1222753" y="342900"/>
                    <a:pt x="1285875" y="342900"/>
                  </a:cubicBezTo>
                  <a:cubicBezTo>
                    <a:pt x="1348997" y="342900"/>
                    <a:pt x="1400175" y="394078"/>
                    <a:pt x="1400175" y="457200"/>
                  </a:cubicBezTo>
                  <a:cubicBezTo>
                    <a:pt x="1400175" y="520322"/>
                    <a:pt x="1348997" y="571500"/>
                    <a:pt x="1285875" y="5715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C35B10E-6FFC-30D0-46A9-BC26B65D789D}"/>
              </a:ext>
            </a:extLst>
          </p:cNvPr>
          <p:cNvGrpSpPr/>
          <p:nvPr/>
        </p:nvGrpSpPr>
        <p:grpSpPr>
          <a:xfrm>
            <a:off x="1866955" y="848663"/>
            <a:ext cx="1130144" cy="1218832"/>
            <a:chOff x="5566994" y="2478882"/>
            <a:chExt cx="1652162" cy="2085975"/>
          </a:xfrm>
        </p:grpSpPr>
        <p:sp>
          <p:nvSpPr>
            <p:cNvPr id="241" name="Freeform 444">
              <a:extLst>
                <a:ext uri="{FF2B5EF4-FFF2-40B4-BE49-F238E27FC236}">
                  <a16:creationId xmlns:a16="http://schemas.microsoft.com/office/drawing/2014/main" id="{263572C3-A879-D6FD-213D-04A92F5B7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2" name="Freeform 445">
              <a:extLst>
                <a:ext uri="{FF2B5EF4-FFF2-40B4-BE49-F238E27FC236}">
                  <a16:creationId xmlns:a16="http://schemas.microsoft.com/office/drawing/2014/main" id="{EDDB0735-4E19-949C-4AD6-F6EE2AD5D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3" name="Freeform 446">
              <a:extLst>
                <a:ext uri="{FF2B5EF4-FFF2-40B4-BE49-F238E27FC236}">
                  <a16:creationId xmlns:a16="http://schemas.microsoft.com/office/drawing/2014/main" id="{F7441506-7E94-CAE5-88DB-554873600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4" name="Freeform 447">
              <a:extLst>
                <a:ext uri="{FF2B5EF4-FFF2-40B4-BE49-F238E27FC236}">
                  <a16:creationId xmlns:a16="http://schemas.microsoft.com/office/drawing/2014/main" id="{33BA791C-2C38-5765-B83F-8D616BB6E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5" name="Freeform 448">
              <a:extLst>
                <a:ext uri="{FF2B5EF4-FFF2-40B4-BE49-F238E27FC236}">
                  <a16:creationId xmlns:a16="http://schemas.microsoft.com/office/drawing/2014/main" id="{8D48E33A-C7B2-AD02-6435-215310ED1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6" name="Freeform 449">
              <a:extLst>
                <a:ext uri="{FF2B5EF4-FFF2-40B4-BE49-F238E27FC236}">
                  <a16:creationId xmlns:a16="http://schemas.microsoft.com/office/drawing/2014/main" id="{A3CE0074-B068-3508-B870-E6E3BCAE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7" name="Freeform 450">
              <a:extLst>
                <a:ext uri="{FF2B5EF4-FFF2-40B4-BE49-F238E27FC236}">
                  <a16:creationId xmlns:a16="http://schemas.microsoft.com/office/drawing/2014/main" id="{38EE5885-0C7E-84BB-876D-AAB0283C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8" name="Freeform 451">
              <a:extLst>
                <a:ext uri="{FF2B5EF4-FFF2-40B4-BE49-F238E27FC236}">
                  <a16:creationId xmlns:a16="http://schemas.microsoft.com/office/drawing/2014/main" id="{1B95BD8E-FC4A-6435-6FF7-45C637D2B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9" name="Freeform 452">
              <a:extLst>
                <a:ext uri="{FF2B5EF4-FFF2-40B4-BE49-F238E27FC236}">
                  <a16:creationId xmlns:a16="http://schemas.microsoft.com/office/drawing/2014/main" id="{9392D803-8238-E014-6D33-9D55172FB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0" name="Freeform 453">
              <a:extLst>
                <a:ext uri="{FF2B5EF4-FFF2-40B4-BE49-F238E27FC236}">
                  <a16:creationId xmlns:a16="http://schemas.microsoft.com/office/drawing/2014/main" id="{5C168E6E-ACE7-2C57-2FE5-FB95A74F5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1" name="Freeform 454">
              <a:extLst>
                <a:ext uri="{FF2B5EF4-FFF2-40B4-BE49-F238E27FC236}">
                  <a16:creationId xmlns:a16="http://schemas.microsoft.com/office/drawing/2014/main" id="{D378CECB-9228-D7F2-8587-32E15B36D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2" name="Oval 455">
              <a:extLst>
                <a:ext uri="{FF2B5EF4-FFF2-40B4-BE49-F238E27FC236}">
                  <a16:creationId xmlns:a16="http://schemas.microsoft.com/office/drawing/2014/main" id="{7FEA9AAF-5948-5E49-ACCA-E5FC6270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3" name="Oval 456">
              <a:extLst>
                <a:ext uri="{FF2B5EF4-FFF2-40B4-BE49-F238E27FC236}">
                  <a16:creationId xmlns:a16="http://schemas.microsoft.com/office/drawing/2014/main" id="{895EFC3E-6F87-EC62-1075-9EC4D3DE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4" name="Freeform 457">
              <a:extLst>
                <a:ext uri="{FF2B5EF4-FFF2-40B4-BE49-F238E27FC236}">
                  <a16:creationId xmlns:a16="http://schemas.microsoft.com/office/drawing/2014/main" id="{5D5B16E3-276A-FEA3-0E24-C35904E7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5" name="Freeform 458">
              <a:extLst>
                <a:ext uri="{FF2B5EF4-FFF2-40B4-BE49-F238E27FC236}">
                  <a16:creationId xmlns:a16="http://schemas.microsoft.com/office/drawing/2014/main" id="{1E56D32C-9E65-E3C2-AE3B-89F36428D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6" name="Freeform 459">
              <a:extLst>
                <a:ext uri="{FF2B5EF4-FFF2-40B4-BE49-F238E27FC236}">
                  <a16:creationId xmlns:a16="http://schemas.microsoft.com/office/drawing/2014/main" id="{381322F3-70F6-E8CD-5139-757A3605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7" name="Freeform 460">
              <a:extLst>
                <a:ext uri="{FF2B5EF4-FFF2-40B4-BE49-F238E27FC236}">
                  <a16:creationId xmlns:a16="http://schemas.microsoft.com/office/drawing/2014/main" id="{D48ECE3A-FC9C-C0A6-8E9E-7B414B34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8" name="Freeform 461">
              <a:extLst>
                <a:ext uri="{FF2B5EF4-FFF2-40B4-BE49-F238E27FC236}">
                  <a16:creationId xmlns:a16="http://schemas.microsoft.com/office/drawing/2014/main" id="{1C7501B5-696A-9713-F859-911135AF8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9" name="Freeform 462">
              <a:extLst>
                <a:ext uri="{FF2B5EF4-FFF2-40B4-BE49-F238E27FC236}">
                  <a16:creationId xmlns:a16="http://schemas.microsoft.com/office/drawing/2014/main" id="{B06A5D60-3F4F-6861-F514-66262468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0" name="Freeform 463">
              <a:extLst>
                <a:ext uri="{FF2B5EF4-FFF2-40B4-BE49-F238E27FC236}">
                  <a16:creationId xmlns:a16="http://schemas.microsoft.com/office/drawing/2014/main" id="{50D99161-8B4B-753C-AC7D-135974D3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1" name="Freeform 464">
              <a:extLst>
                <a:ext uri="{FF2B5EF4-FFF2-40B4-BE49-F238E27FC236}">
                  <a16:creationId xmlns:a16="http://schemas.microsoft.com/office/drawing/2014/main" id="{2104E127-F86D-83BB-3CC1-190FB4D69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2" name="Freeform 465">
              <a:extLst>
                <a:ext uri="{FF2B5EF4-FFF2-40B4-BE49-F238E27FC236}">
                  <a16:creationId xmlns:a16="http://schemas.microsoft.com/office/drawing/2014/main" id="{886C8646-D1FC-A935-C4A6-4CBEB92EC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3" name="Freeform 466">
              <a:extLst>
                <a:ext uri="{FF2B5EF4-FFF2-40B4-BE49-F238E27FC236}">
                  <a16:creationId xmlns:a16="http://schemas.microsoft.com/office/drawing/2014/main" id="{BBCB2695-4BB0-C973-5612-72E757508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4" name="Freeform 467">
              <a:extLst>
                <a:ext uri="{FF2B5EF4-FFF2-40B4-BE49-F238E27FC236}">
                  <a16:creationId xmlns:a16="http://schemas.microsoft.com/office/drawing/2014/main" id="{1AC3BDA9-4160-2BD6-690E-9B593C8B4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5" name="Freeform 468">
              <a:extLst>
                <a:ext uri="{FF2B5EF4-FFF2-40B4-BE49-F238E27FC236}">
                  <a16:creationId xmlns:a16="http://schemas.microsoft.com/office/drawing/2014/main" id="{D1CBAAF9-8888-7003-7400-276E6FFE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6" name="Freeform 469">
              <a:extLst>
                <a:ext uri="{FF2B5EF4-FFF2-40B4-BE49-F238E27FC236}">
                  <a16:creationId xmlns:a16="http://schemas.microsoft.com/office/drawing/2014/main" id="{38122A8D-7CD7-D7CD-EF11-0726ED893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7" name="Freeform 470">
              <a:extLst>
                <a:ext uri="{FF2B5EF4-FFF2-40B4-BE49-F238E27FC236}">
                  <a16:creationId xmlns:a16="http://schemas.microsoft.com/office/drawing/2014/main" id="{79BDCF92-8372-7F82-9979-A23AA0A3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268" name="Freeform 471">
              <a:extLst>
                <a:ext uri="{FF2B5EF4-FFF2-40B4-BE49-F238E27FC236}">
                  <a16:creationId xmlns:a16="http://schemas.microsoft.com/office/drawing/2014/main" id="{90BEB4F0-B0FF-0CBE-2660-8A920A1AB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9" name="Freeform 472">
              <a:extLst>
                <a:ext uri="{FF2B5EF4-FFF2-40B4-BE49-F238E27FC236}">
                  <a16:creationId xmlns:a16="http://schemas.microsoft.com/office/drawing/2014/main" id="{A44A805A-057D-C8F8-4FB6-C78FDF0E5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0" name="Freeform 473">
              <a:extLst>
                <a:ext uri="{FF2B5EF4-FFF2-40B4-BE49-F238E27FC236}">
                  <a16:creationId xmlns:a16="http://schemas.microsoft.com/office/drawing/2014/main" id="{B8E80174-0B8A-908F-AC9E-E05A0942C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1" name="Freeform 474">
              <a:extLst>
                <a:ext uri="{FF2B5EF4-FFF2-40B4-BE49-F238E27FC236}">
                  <a16:creationId xmlns:a16="http://schemas.microsoft.com/office/drawing/2014/main" id="{38ECF748-7902-BE48-49D6-E47A5434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2" name="Freeform 475">
              <a:extLst>
                <a:ext uri="{FF2B5EF4-FFF2-40B4-BE49-F238E27FC236}">
                  <a16:creationId xmlns:a16="http://schemas.microsoft.com/office/drawing/2014/main" id="{C748D3A4-9BC3-92A6-5F70-8A46154ED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3" name="Freeform 476">
              <a:extLst>
                <a:ext uri="{FF2B5EF4-FFF2-40B4-BE49-F238E27FC236}">
                  <a16:creationId xmlns:a16="http://schemas.microsoft.com/office/drawing/2014/main" id="{28B3FA51-F2D7-1290-BF0C-5E061A86B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4" name="Freeform 477">
              <a:extLst>
                <a:ext uri="{FF2B5EF4-FFF2-40B4-BE49-F238E27FC236}">
                  <a16:creationId xmlns:a16="http://schemas.microsoft.com/office/drawing/2014/main" id="{8E621A25-7697-B348-FDA8-7132CAE2D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5" name="Rectangle 478">
              <a:extLst>
                <a:ext uri="{FF2B5EF4-FFF2-40B4-BE49-F238E27FC236}">
                  <a16:creationId xmlns:a16="http://schemas.microsoft.com/office/drawing/2014/main" id="{215DA3F6-AE16-3079-5C30-114B227B1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6" name="Rectangle 479">
              <a:extLst>
                <a:ext uri="{FF2B5EF4-FFF2-40B4-BE49-F238E27FC236}">
                  <a16:creationId xmlns:a16="http://schemas.microsoft.com/office/drawing/2014/main" id="{91FF5B3C-7AB8-2BD8-1306-55DB3E71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7" name="Oval 480">
              <a:extLst>
                <a:ext uri="{FF2B5EF4-FFF2-40B4-BE49-F238E27FC236}">
                  <a16:creationId xmlns:a16="http://schemas.microsoft.com/office/drawing/2014/main" id="{F66F936E-BBD6-E49B-8942-49F7681E6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8" name="Rectangle 481">
              <a:extLst>
                <a:ext uri="{FF2B5EF4-FFF2-40B4-BE49-F238E27FC236}">
                  <a16:creationId xmlns:a16="http://schemas.microsoft.com/office/drawing/2014/main" id="{F4104506-BFEF-C49F-EB94-D97F12C3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9" name="Rectangle 482">
              <a:extLst>
                <a:ext uri="{FF2B5EF4-FFF2-40B4-BE49-F238E27FC236}">
                  <a16:creationId xmlns:a16="http://schemas.microsoft.com/office/drawing/2014/main" id="{16C97781-0805-1E9F-BB8E-FFED8F68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0" name="Rectangle 483">
              <a:extLst>
                <a:ext uri="{FF2B5EF4-FFF2-40B4-BE49-F238E27FC236}">
                  <a16:creationId xmlns:a16="http://schemas.microsoft.com/office/drawing/2014/main" id="{FE6E17D7-81DE-E9B8-6FD1-B052E723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1" name="Freeform 484">
              <a:extLst>
                <a:ext uri="{FF2B5EF4-FFF2-40B4-BE49-F238E27FC236}">
                  <a16:creationId xmlns:a16="http://schemas.microsoft.com/office/drawing/2014/main" id="{47FB6227-25F2-8995-9042-3C417EA49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2" name="Freeform 485">
              <a:extLst>
                <a:ext uri="{FF2B5EF4-FFF2-40B4-BE49-F238E27FC236}">
                  <a16:creationId xmlns:a16="http://schemas.microsoft.com/office/drawing/2014/main" id="{7C546B48-F959-A177-D51D-3506EFD5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3" name="Rectangle 489">
              <a:extLst>
                <a:ext uri="{FF2B5EF4-FFF2-40B4-BE49-F238E27FC236}">
                  <a16:creationId xmlns:a16="http://schemas.microsoft.com/office/drawing/2014/main" id="{43AA8C47-AB58-4101-8B09-D86FCF2C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307" name="Oval 306">
            <a:extLst>
              <a:ext uri="{FF2B5EF4-FFF2-40B4-BE49-F238E27FC236}">
                <a16:creationId xmlns:a16="http://schemas.microsoft.com/office/drawing/2014/main" id="{A029E8CF-9893-017C-3E0E-A0C13156CA6B}"/>
              </a:ext>
            </a:extLst>
          </p:cNvPr>
          <p:cNvSpPr/>
          <p:nvPr/>
        </p:nvSpPr>
        <p:spPr>
          <a:xfrm>
            <a:off x="1815943" y="1860736"/>
            <a:ext cx="593398" cy="542697"/>
          </a:xfrm>
          <a:prstGeom prst="ellipse">
            <a:avLst/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4F23045-1C9C-4BCE-1EC6-DCD400A8DADC}"/>
              </a:ext>
            </a:extLst>
          </p:cNvPr>
          <p:cNvSpPr/>
          <p:nvPr/>
        </p:nvSpPr>
        <p:spPr>
          <a:xfrm>
            <a:off x="2278526" y="1884763"/>
            <a:ext cx="8288892" cy="318670"/>
          </a:xfrm>
          <a:prstGeom prst="roundRect">
            <a:avLst>
              <a:gd name="adj" fmla="val 12189"/>
            </a:avLst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Berapa</a:t>
            </a:r>
            <a:r>
              <a:rPr lang="en-US" b="1" dirty="0">
                <a:solidFill>
                  <a:schemeClr val="tx1"/>
                </a:solidFill>
              </a:rPr>
              <a:t> kali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piutang</a:t>
            </a:r>
            <a:r>
              <a:rPr lang="en-US" b="1" dirty="0">
                <a:solidFill>
                  <a:schemeClr val="tx1"/>
                </a:solidFill>
              </a:rPr>
              <a:t> pada PT. Astra International </a:t>
            </a:r>
            <a:r>
              <a:rPr lang="en-US" b="1" dirty="0" err="1">
                <a:solidFill>
                  <a:schemeClr val="tx1"/>
                </a:solidFill>
              </a:rPr>
              <a:t>Tbk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periode</a:t>
            </a:r>
            <a:r>
              <a:rPr lang="en-US" b="1" dirty="0">
                <a:solidFill>
                  <a:schemeClr val="tx1"/>
                </a:solidFill>
              </a:rPr>
              <a:t> 2010 – 2021.</a:t>
            </a:r>
          </a:p>
          <a:p>
            <a:pPr algn="just"/>
            <a:endParaRPr lang="en-ID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44A69A5E-C79E-599A-58AA-A2E101CFE113}"/>
              </a:ext>
            </a:extLst>
          </p:cNvPr>
          <p:cNvSpPr/>
          <p:nvPr/>
        </p:nvSpPr>
        <p:spPr>
          <a:xfrm>
            <a:off x="1710054" y="2383800"/>
            <a:ext cx="553678" cy="477091"/>
          </a:xfrm>
          <a:prstGeom prst="ellipse">
            <a:avLst/>
          </a:prstGeom>
          <a:solidFill>
            <a:srgbClr val="0C577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822B3262-2499-84DC-79EC-BFCAAE132D44}"/>
              </a:ext>
            </a:extLst>
          </p:cNvPr>
          <p:cNvSpPr/>
          <p:nvPr/>
        </p:nvSpPr>
        <p:spPr>
          <a:xfrm>
            <a:off x="2150029" y="2370385"/>
            <a:ext cx="8613350" cy="423674"/>
          </a:xfrm>
          <a:prstGeom prst="roundRect">
            <a:avLst>
              <a:gd name="adj" fmla="val 13352"/>
            </a:avLst>
          </a:prstGeom>
          <a:solidFill>
            <a:srgbClr val="0C577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bg1"/>
                </a:solidFill>
              </a:rPr>
              <a:t>Berapa</a:t>
            </a:r>
            <a:r>
              <a:rPr lang="en-US" b="1" dirty="0">
                <a:solidFill>
                  <a:schemeClr val="bg1"/>
                </a:solidFill>
              </a:rPr>
              <a:t> kali </a:t>
            </a:r>
            <a:r>
              <a:rPr lang="en-US" b="1" dirty="0" err="1">
                <a:solidFill>
                  <a:schemeClr val="bg1"/>
                </a:solidFill>
              </a:rPr>
              <a:t>perputaran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persediaan</a:t>
            </a:r>
            <a:r>
              <a:rPr lang="en-US" b="1" dirty="0">
                <a:solidFill>
                  <a:schemeClr val="bg1"/>
                </a:solidFill>
              </a:rPr>
              <a:t> pada PT. Astra International </a:t>
            </a:r>
            <a:r>
              <a:rPr lang="en-US" b="1" dirty="0" err="1">
                <a:solidFill>
                  <a:schemeClr val="bg1"/>
                </a:solidFill>
              </a:rPr>
              <a:t>Tbk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periode</a:t>
            </a:r>
            <a:r>
              <a:rPr lang="en-US" b="1" dirty="0">
                <a:solidFill>
                  <a:schemeClr val="bg1"/>
                </a:solidFill>
              </a:rPr>
              <a:t> 2010 – 2021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3C011AE-5F08-CBA9-2EB4-507FEE8AFFA2}"/>
              </a:ext>
            </a:extLst>
          </p:cNvPr>
          <p:cNvSpPr/>
          <p:nvPr/>
        </p:nvSpPr>
        <p:spPr>
          <a:xfrm>
            <a:off x="1671195" y="2864213"/>
            <a:ext cx="529107" cy="484764"/>
          </a:xfrm>
          <a:prstGeom prst="ellipse">
            <a:avLst/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9EA4488B-0238-D4C9-5FA7-97152CE1487C}"/>
              </a:ext>
            </a:extLst>
          </p:cNvPr>
          <p:cNvSpPr/>
          <p:nvPr/>
        </p:nvSpPr>
        <p:spPr>
          <a:xfrm>
            <a:off x="2070298" y="2839221"/>
            <a:ext cx="8620145" cy="477328"/>
          </a:xfrm>
          <a:prstGeom prst="roundRect">
            <a:avLst>
              <a:gd name="adj" fmla="val 12189"/>
            </a:avLst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Berapa</a:t>
            </a:r>
            <a:r>
              <a:rPr lang="en-US" b="1" dirty="0">
                <a:solidFill>
                  <a:schemeClr val="tx1"/>
                </a:solidFill>
              </a:rPr>
              <a:t> kali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kas pada PT. Astra International </a:t>
            </a:r>
            <a:r>
              <a:rPr lang="en-US" b="1" dirty="0" err="1">
                <a:solidFill>
                  <a:schemeClr val="tx1"/>
                </a:solidFill>
              </a:rPr>
              <a:t>Tbk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periode</a:t>
            </a:r>
            <a:r>
              <a:rPr lang="en-US" b="1" dirty="0">
                <a:solidFill>
                  <a:schemeClr val="tx1"/>
                </a:solidFill>
              </a:rPr>
              <a:t> 2010 – 2021.</a:t>
            </a:r>
          </a:p>
          <a:p>
            <a:pPr algn="just"/>
            <a:endParaRPr lang="en-ID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FEED6293-E16A-C0BA-DAD8-6622BC221428}"/>
              </a:ext>
            </a:extLst>
          </p:cNvPr>
          <p:cNvSpPr/>
          <p:nvPr/>
        </p:nvSpPr>
        <p:spPr>
          <a:xfrm>
            <a:off x="1675118" y="3451342"/>
            <a:ext cx="509690" cy="484764"/>
          </a:xfrm>
          <a:prstGeom prst="ellipse">
            <a:avLst/>
          </a:prstGeom>
          <a:solidFill>
            <a:srgbClr val="0C577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7D69B264-F764-1576-B527-D98FEC8F857D}"/>
              </a:ext>
            </a:extLst>
          </p:cNvPr>
          <p:cNvSpPr/>
          <p:nvPr/>
        </p:nvSpPr>
        <p:spPr>
          <a:xfrm>
            <a:off x="2071163" y="3413375"/>
            <a:ext cx="8718361" cy="572684"/>
          </a:xfrm>
          <a:prstGeom prst="roundRect">
            <a:avLst>
              <a:gd name="adj" fmla="val 13352"/>
            </a:avLst>
          </a:prstGeom>
          <a:solidFill>
            <a:srgbClr val="0C577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err="1"/>
              <a:t>Seberapa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pengaruh</a:t>
            </a:r>
            <a:r>
              <a:rPr lang="en-US" b="1" dirty="0"/>
              <a:t> </a:t>
            </a:r>
            <a:r>
              <a:rPr lang="en-US" b="1" dirty="0" err="1"/>
              <a:t>perputaran</a:t>
            </a:r>
            <a:r>
              <a:rPr lang="en-US" b="1" dirty="0"/>
              <a:t> </a:t>
            </a:r>
            <a:r>
              <a:rPr lang="en-US" b="1" dirty="0" err="1"/>
              <a:t>piutang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Return On Assets pada PT. Astra International </a:t>
            </a:r>
            <a:r>
              <a:rPr lang="en-US" b="1" dirty="0" err="1"/>
              <a:t>Tbk</a:t>
            </a:r>
            <a:r>
              <a:rPr lang="en-US" b="1" dirty="0"/>
              <a:t> </a:t>
            </a:r>
            <a:r>
              <a:rPr lang="en-US" b="1" dirty="0" err="1"/>
              <a:t>periode</a:t>
            </a:r>
            <a:r>
              <a:rPr lang="en-US" b="1" dirty="0"/>
              <a:t> 2010 – 2021.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7D4D2D-6A8E-EDB7-5558-6CE480E04BFA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B2FFB6-7E54-7102-6920-ECA81AA04ACF}"/>
              </a:ext>
            </a:extLst>
          </p:cNvPr>
          <p:cNvSpPr/>
          <p:nvPr/>
        </p:nvSpPr>
        <p:spPr>
          <a:xfrm>
            <a:off x="2034648" y="4043606"/>
            <a:ext cx="8791389" cy="594174"/>
          </a:xfrm>
          <a:prstGeom prst="roundRect">
            <a:avLst>
              <a:gd name="adj" fmla="val 12189"/>
            </a:avLst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Seberapa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besar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pengaruh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persediaan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terhadap</a:t>
            </a:r>
            <a:r>
              <a:rPr lang="en-US" b="1" dirty="0">
                <a:solidFill>
                  <a:schemeClr val="tx1"/>
                </a:solidFill>
              </a:rPr>
              <a:t> Return On Assets pada PT. Astra International </a:t>
            </a:r>
            <a:r>
              <a:rPr lang="en-US" b="1" dirty="0" err="1">
                <a:solidFill>
                  <a:schemeClr val="tx1"/>
                </a:solidFill>
              </a:rPr>
              <a:t>Tbk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periode</a:t>
            </a:r>
            <a:r>
              <a:rPr lang="en-US" b="1" dirty="0">
                <a:solidFill>
                  <a:schemeClr val="tx1"/>
                </a:solidFill>
              </a:rPr>
              <a:t> 2010 – 2021.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3F1094-E370-E61B-EDF4-9482E14FA784}"/>
              </a:ext>
            </a:extLst>
          </p:cNvPr>
          <p:cNvSpPr/>
          <p:nvPr/>
        </p:nvSpPr>
        <p:spPr>
          <a:xfrm>
            <a:off x="1671195" y="4049516"/>
            <a:ext cx="454169" cy="484764"/>
          </a:xfrm>
          <a:prstGeom prst="ellipse">
            <a:avLst/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ADC13D-CECA-AA38-63F4-2ECEF0ECB926}"/>
              </a:ext>
            </a:extLst>
          </p:cNvPr>
          <p:cNvSpPr/>
          <p:nvPr/>
        </p:nvSpPr>
        <p:spPr>
          <a:xfrm>
            <a:off x="2051293" y="4720472"/>
            <a:ext cx="8482566" cy="518114"/>
          </a:xfrm>
          <a:prstGeom prst="roundRect">
            <a:avLst>
              <a:gd name="adj" fmla="val 13352"/>
            </a:avLst>
          </a:prstGeom>
          <a:solidFill>
            <a:srgbClr val="0C577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b="1" dirty="0" err="1"/>
              <a:t>Seberapa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pengaruh</a:t>
            </a:r>
            <a:r>
              <a:rPr lang="en-US" b="1" dirty="0"/>
              <a:t> </a:t>
            </a:r>
            <a:r>
              <a:rPr lang="en-US" b="1" dirty="0" err="1"/>
              <a:t>perputaran</a:t>
            </a:r>
            <a:r>
              <a:rPr lang="en-US" b="1" dirty="0"/>
              <a:t> kas </a:t>
            </a:r>
            <a:r>
              <a:rPr lang="en-US" b="1" dirty="0" err="1"/>
              <a:t>terhadap</a:t>
            </a:r>
            <a:r>
              <a:rPr lang="en-US" b="1" dirty="0"/>
              <a:t> Return On Assets pada PT. Astra International </a:t>
            </a:r>
            <a:r>
              <a:rPr lang="en-US" b="1" dirty="0" err="1"/>
              <a:t>Tbk</a:t>
            </a:r>
            <a:r>
              <a:rPr lang="en-US" b="1" dirty="0"/>
              <a:t> </a:t>
            </a:r>
            <a:r>
              <a:rPr lang="en-US" b="1" dirty="0" err="1"/>
              <a:t>periode</a:t>
            </a:r>
            <a:r>
              <a:rPr lang="en-US" b="1" dirty="0"/>
              <a:t> 2010 – 2021.</a:t>
            </a:r>
          </a:p>
          <a:p>
            <a:pPr algn="just"/>
            <a:endParaRPr lang="en-ID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C1CB02-A2F6-B8F4-B957-92C06CDB449C}"/>
              </a:ext>
            </a:extLst>
          </p:cNvPr>
          <p:cNvSpPr/>
          <p:nvPr/>
        </p:nvSpPr>
        <p:spPr>
          <a:xfrm>
            <a:off x="1676986" y="4704937"/>
            <a:ext cx="463836" cy="430764"/>
          </a:xfrm>
          <a:prstGeom prst="ellipse">
            <a:avLst/>
          </a:prstGeom>
          <a:solidFill>
            <a:srgbClr val="0C577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00FB221-9978-7E4D-B885-F37798288619}"/>
              </a:ext>
            </a:extLst>
          </p:cNvPr>
          <p:cNvSpPr/>
          <p:nvPr/>
        </p:nvSpPr>
        <p:spPr>
          <a:xfrm>
            <a:off x="2113587" y="5332858"/>
            <a:ext cx="7162839" cy="856474"/>
          </a:xfrm>
          <a:prstGeom prst="roundRect">
            <a:avLst>
              <a:gd name="adj" fmla="val 12189"/>
            </a:avLst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b="1" dirty="0" err="1">
                <a:solidFill>
                  <a:schemeClr val="tx1"/>
                </a:solidFill>
              </a:rPr>
              <a:t>Seberapa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pengaruh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piutang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persediaan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kas </a:t>
            </a:r>
            <a:r>
              <a:rPr lang="en-US" b="1" dirty="0" err="1">
                <a:solidFill>
                  <a:schemeClr val="tx1"/>
                </a:solidFill>
              </a:rPr>
              <a:t>terhadap</a:t>
            </a:r>
            <a:r>
              <a:rPr lang="en-US" b="1" dirty="0">
                <a:solidFill>
                  <a:schemeClr val="tx1"/>
                </a:solidFill>
              </a:rPr>
              <a:t> Return On Assets pada PT. Astra International </a:t>
            </a:r>
            <a:r>
              <a:rPr lang="en-US" b="1" dirty="0" err="1">
                <a:solidFill>
                  <a:schemeClr val="tx1"/>
                </a:solidFill>
              </a:rPr>
              <a:t>Tbk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periode</a:t>
            </a:r>
            <a:r>
              <a:rPr lang="en-US" b="1" dirty="0">
                <a:solidFill>
                  <a:schemeClr val="tx1"/>
                </a:solidFill>
              </a:rPr>
              <a:t> 2010 – 2021.</a:t>
            </a:r>
          </a:p>
          <a:p>
            <a:pPr algn="just"/>
            <a:endParaRPr lang="en-ID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5B982A9-5830-E8C9-14EE-B4DDE9138EC1}"/>
              </a:ext>
            </a:extLst>
          </p:cNvPr>
          <p:cNvSpPr/>
          <p:nvPr/>
        </p:nvSpPr>
        <p:spPr>
          <a:xfrm>
            <a:off x="1735856" y="5330806"/>
            <a:ext cx="463836" cy="483882"/>
          </a:xfrm>
          <a:prstGeom prst="ellipse">
            <a:avLst/>
          </a:prstGeom>
          <a:solidFill>
            <a:srgbClr val="2C99AE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  <a:endParaRPr lang="en-ID" sz="2400" b="1" dirty="0">
              <a:solidFill>
                <a:schemeClr val="bg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E5D2257-C46C-5BD4-4AB4-54420753F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103926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788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0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0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4" dur="175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5" dur="175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8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9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2" dur="175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3" dur="175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6" dur="175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7" dur="175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0" dur="175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1" dur="175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4" dur="175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5" dur="175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8" dur="175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9" dur="175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2" dur="175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3" dur="175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6" dur="175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7" dur="175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0" dur="17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1" dur="17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4" dur="1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5" dur="1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8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9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62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63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66" dur="1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67" dur="1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0" dur="1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1" dur="1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4" dur="1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5" dur="1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307" grpId="0" animBg="1"/>
          <p:bldP spid="308" grpId="0" animBg="1"/>
          <p:bldP spid="309" grpId="0" animBg="1"/>
          <p:bldP spid="310" grpId="0" animBg="1"/>
          <p:bldP spid="311" grpId="0" animBg="1"/>
          <p:bldP spid="312" grpId="0" animBg="1"/>
          <p:bldP spid="313" grpId="0" animBg="1"/>
          <p:bldP spid="314" grpId="0" animBg="1"/>
          <p:bldP spid="9" grpId="0" animBg="1"/>
          <p:bldP spid="10" grpId="0" animBg="1"/>
          <p:bldP spid="45" grpId="0" animBg="1"/>
          <p:bldP spid="47" grpId="0" animBg="1"/>
          <p:bldP spid="54" grpId="0" animBg="1"/>
          <p:bldP spid="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75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75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75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75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75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75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75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75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75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75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7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7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307" grpId="0" animBg="1"/>
          <p:bldP spid="308" grpId="0" animBg="1"/>
          <p:bldP spid="309" grpId="0" animBg="1"/>
          <p:bldP spid="310" grpId="0" animBg="1"/>
          <p:bldP spid="311" grpId="0" animBg="1"/>
          <p:bldP spid="312" grpId="0" animBg="1"/>
          <p:bldP spid="313" grpId="0" animBg="1"/>
          <p:bldP spid="314" grpId="0" animBg="1"/>
          <p:bldP spid="9" grpId="0" animBg="1"/>
          <p:bldP spid="10" grpId="0" animBg="1"/>
          <p:bldP spid="45" grpId="0" animBg="1"/>
          <p:bldP spid="47" grpId="0" animBg="1"/>
          <p:bldP spid="54" grpId="0" animBg="1"/>
          <p:bldP spid="5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111791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7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0B98F4-69A3-7299-E1AB-1896F0FB36B8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741168" y="1668719"/>
            <a:ext cx="9258300" cy="4745110"/>
          </a:xfrm>
          <a:prstGeom prst="roundRect">
            <a:avLst/>
          </a:prstGeom>
          <a:solidFill>
            <a:srgbClr val="001C44"/>
          </a:solidFill>
          <a:ln w="76200">
            <a:solidFill>
              <a:srgbClr val="001C4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berapa</a:t>
            </a:r>
            <a:r>
              <a:rPr lang="en-US" sz="2000" dirty="0">
                <a:solidFill>
                  <a:schemeClr val="bg1"/>
                </a:solidFill>
              </a:rPr>
              <a:t> kali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piutang</a:t>
            </a:r>
            <a:r>
              <a:rPr lang="en-US" sz="2000" dirty="0">
                <a:solidFill>
                  <a:schemeClr val="bg1"/>
                </a:solidFill>
              </a:rPr>
              <a:t>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 – 2021.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berapa</a:t>
            </a:r>
            <a:r>
              <a:rPr lang="en-US" sz="2000" dirty="0">
                <a:solidFill>
                  <a:schemeClr val="bg1"/>
                </a:solidFill>
              </a:rPr>
              <a:t> kali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persediaan</a:t>
            </a:r>
            <a:r>
              <a:rPr lang="en-US" sz="2000" dirty="0">
                <a:solidFill>
                  <a:schemeClr val="bg1"/>
                </a:solidFill>
              </a:rPr>
              <a:t>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2010– 2021.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berapa</a:t>
            </a:r>
            <a:r>
              <a:rPr lang="en-US" sz="2000" dirty="0">
                <a:solidFill>
                  <a:schemeClr val="bg1"/>
                </a:solidFill>
              </a:rPr>
              <a:t> kali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kas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 – 2021.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pengaruh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piutang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terhadap</a:t>
            </a:r>
            <a:r>
              <a:rPr lang="en-US" sz="2000" dirty="0">
                <a:solidFill>
                  <a:schemeClr val="bg1"/>
                </a:solidFill>
              </a:rPr>
              <a:t> Return On Assets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 – 2021.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pengaruh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persediaan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terhadap</a:t>
            </a:r>
            <a:r>
              <a:rPr lang="en-US" sz="2000" dirty="0">
                <a:solidFill>
                  <a:schemeClr val="bg1"/>
                </a:solidFill>
              </a:rPr>
              <a:t> Return On Assets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 – 2021.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pengaruh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kas </a:t>
            </a:r>
            <a:r>
              <a:rPr lang="en-US" sz="2000" dirty="0" err="1">
                <a:solidFill>
                  <a:schemeClr val="bg1"/>
                </a:solidFill>
              </a:rPr>
              <a:t>terhadap</a:t>
            </a:r>
            <a:r>
              <a:rPr lang="en-US" sz="2000" dirty="0">
                <a:solidFill>
                  <a:schemeClr val="bg1"/>
                </a:solidFill>
              </a:rPr>
              <a:t> Return On Assets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 – 2021.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mengetahui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pengaruh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piutang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persediaan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Perputaran</a:t>
            </a:r>
            <a:r>
              <a:rPr lang="en-US" sz="2000" dirty="0">
                <a:solidFill>
                  <a:schemeClr val="bg1"/>
                </a:solidFill>
              </a:rPr>
              <a:t> kas </a:t>
            </a:r>
            <a:r>
              <a:rPr lang="en-US" sz="2000" dirty="0" err="1">
                <a:solidFill>
                  <a:schemeClr val="bg1"/>
                </a:solidFill>
              </a:rPr>
              <a:t>terhadap</a:t>
            </a:r>
            <a:r>
              <a:rPr lang="en-US" sz="2000" dirty="0">
                <a:solidFill>
                  <a:schemeClr val="bg1"/>
                </a:solidFill>
              </a:rPr>
              <a:t> Return On Assets pada PT. Astra International </a:t>
            </a:r>
            <a:r>
              <a:rPr lang="en-US" sz="2000" dirty="0" err="1">
                <a:solidFill>
                  <a:schemeClr val="bg1"/>
                </a:solidFill>
              </a:rPr>
              <a:t>Tbk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periode</a:t>
            </a:r>
            <a:r>
              <a:rPr lang="en-US" sz="2000" dirty="0">
                <a:solidFill>
                  <a:schemeClr val="bg1"/>
                </a:solidFill>
              </a:rPr>
              <a:t> 2010 – 2021.</a:t>
            </a:r>
          </a:p>
          <a:p>
            <a:pPr marL="342900" indent="-342900">
              <a:buFontTx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67F08C-D79A-910F-940F-D4836EDD3394}"/>
              </a:ext>
            </a:extLst>
          </p:cNvPr>
          <p:cNvGrpSpPr/>
          <p:nvPr/>
        </p:nvGrpSpPr>
        <p:grpSpPr>
          <a:xfrm rot="19266635">
            <a:off x="10927558" y="2887754"/>
            <a:ext cx="3524250" cy="2430799"/>
            <a:chOff x="9777274" y="5502050"/>
            <a:chExt cx="3524250" cy="2430799"/>
          </a:xfrm>
        </p:grpSpPr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DEDF18D3-504F-F70C-2127-84F7A9E5CA5B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E738B8-CD8E-C924-7FAB-B79EC9DCD96D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40016E-A864-C897-F6F4-6F4BFE7A5CB2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07132B0-02F3-33E9-7DA9-080DF68E9971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aphic 8" descr="An open book">
              <a:extLst>
                <a:ext uri="{FF2B5EF4-FFF2-40B4-BE49-F238E27FC236}">
                  <a16:creationId xmlns:a16="http://schemas.microsoft.com/office/drawing/2014/main" id="{69B1D0A1-23B8-6BD0-BAE9-D11258165B7D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3D985-73F5-3EAB-CBBB-340F452E5449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85E52A-5777-4BC9-8B02-0E9197C5EFE9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17A681-B33D-0250-60FB-0DB141D1655B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D1658C9-61BA-D02D-5155-989ED12A7341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0" name="Graphic 8" descr="An open book">
              <a:extLst>
                <a:ext uri="{FF2B5EF4-FFF2-40B4-BE49-F238E27FC236}">
                  <a16:creationId xmlns:a16="http://schemas.microsoft.com/office/drawing/2014/main" id="{EAFFD216-3CDC-EED1-1FC4-E6B04DE4F87B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376FEA-D66A-77E5-3FD0-E0B42E5E3603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8C59749-326C-CAC7-A215-3FE34906DCB0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3EB748-16F7-5765-4C9F-EEC9CF89F5B8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6" name="Graphic 8" descr="An open book">
                <a:extLst>
                  <a:ext uri="{FF2B5EF4-FFF2-40B4-BE49-F238E27FC236}">
                    <a16:creationId xmlns:a16="http://schemas.microsoft.com/office/drawing/2014/main" id="{AE85CEE7-B57B-56E5-070C-8D94CCCA4CEF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91FFFF9-ECC8-566B-66B8-2E44807ACB3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1A8A7C2-553C-7989-93A9-EDB3ECFA9EB4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F480A4-12F9-FEED-E897-5C3CEE00EC31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40" name="Graphic 8" descr="An open book">
                <a:extLst>
                  <a:ext uri="{FF2B5EF4-FFF2-40B4-BE49-F238E27FC236}">
                    <a16:creationId xmlns:a16="http://schemas.microsoft.com/office/drawing/2014/main" id="{F7126083-7641-D4DF-4BD3-D28D7A24D653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0F2030E-4711-31BA-CBC3-ADD0B497925E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3F2D48C-90F2-BBC2-61EF-5F510C400F23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C7EB634-B53B-B24C-C4DE-5515C7AE780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1B3C6E-3053-2C4E-3AC5-1ADB39ED4F8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54BEDB-879C-8656-8F8F-DCC6DE5BA54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2" name="Graphic 8" descr="An open book">
              <a:extLst>
                <a:ext uri="{FF2B5EF4-FFF2-40B4-BE49-F238E27FC236}">
                  <a16:creationId xmlns:a16="http://schemas.microsoft.com/office/drawing/2014/main" id="{53023D56-E7C8-4AA3-A8C2-581D7E6DEEB8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35BA64-6625-2EC3-386E-076D419734B8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397EF1-7F49-F4B2-D57E-ECF390BA555F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B902F3-413F-54C2-5A02-EF2F0FEF9E81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7A3102F-1F5F-5E2F-185E-EB454A581D39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BEB03D2-05CE-D2F5-19AD-8F8E98205B69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6AFC-97D5-17B7-1704-D309375E9495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C764E3-A564-EF14-1541-7B19C3BDC544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96BDCA5-8756-E535-7B8D-775B34E9BB19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BEB95A3-CE53-2CF5-7257-875A54381E0B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945414-F4A7-CA40-D771-4A3B78A698B8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64C3AC8-291D-AB8C-3F29-DD94EA30CD4B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1" name="Graphic 8" descr="An open book">
              <a:extLst>
                <a:ext uri="{FF2B5EF4-FFF2-40B4-BE49-F238E27FC236}">
                  <a16:creationId xmlns:a16="http://schemas.microsoft.com/office/drawing/2014/main" id="{648C80BC-B9A7-F380-C6EF-113A0B90ADE7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AF9655C-17F2-14F9-C9D7-1D84A3CC83E6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603FA6B-5EAA-F072-EC21-02AAC1EFDD95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2AADAF-8F0E-3103-239A-FB81E33E4C5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D38F9B-445D-2F57-5631-103D07E7F5A3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63D0FB6-CEA2-97D8-CBCB-D1E20929901D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FB881E-8C93-B28C-6AD0-33B32F4C58F4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65B85C-A881-6A5C-E2DD-1EAE92A51C97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D725470-D633-C4A1-D5D8-DCFD0949024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A9D68E8-0AC5-DF24-5EB8-BB6D9C2DED58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B5FEBD-A358-B8B4-C670-DCCDBDE36E54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A5725AC-5B29-08A0-2C8A-0FFA5B6B893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8A9C59B-2A0D-9D5B-819E-8DC6C8043E6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pic>
        <p:nvPicPr>
          <p:cNvPr id="228" name="Graphic 227" descr="A flower arrangement as ornament">
            <a:extLst>
              <a:ext uri="{FF2B5EF4-FFF2-40B4-BE49-F238E27FC236}">
                <a16:creationId xmlns:a16="http://schemas.microsoft.com/office/drawing/2014/main" id="{47C0E824-DFE6-34B2-9047-766A6D2E9C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32147"/>
          <a:stretch/>
        </p:blipFill>
        <p:spPr>
          <a:xfrm rot="21102281">
            <a:off x="9229081" y="5626872"/>
            <a:ext cx="3982230" cy="2702060"/>
          </a:xfrm>
          <a:prstGeom prst="rect">
            <a:avLst/>
          </a:prstGeom>
        </p:spPr>
      </p:pic>
      <p:sp>
        <p:nvSpPr>
          <p:cNvPr id="231" name="Graphic 229" descr="A brushstroke">
            <a:extLst>
              <a:ext uri="{FF2B5EF4-FFF2-40B4-BE49-F238E27FC236}">
                <a16:creationId xmlns:a16="http://schemas.microsoft.com/office/drawing/2014/main" id="{5791666F-D46E-69FD-A7DA-875E30E01791}"/>
              </a:ext>
            </a:extLst>
          </p:cNvPr>
          <p:cNvSpPr/>
          <p:nvPr/>
        </p:nvSpPr>
        <p:spPr>
          <a:xfrm>
            <a:off x="4300311" y="957677"/>
            <a:ext cx="4044008" cy="681049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BCFE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rgbClr val="F8DAD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4664598" y="1027497"/>
            <a:ext cx="353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Maksud</a:t>
            </a:r>
            <a:r>
              <a:rPr lang="en-ID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dan </a:t>
            </a:r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Tujuan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193F3B-964A-55A2-444B-1B9A9B3FA058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9" name="Rectangle: Rounded Corners 8">
            <a:hlinkClick r:id="rId10" action="ppaction://hlinksldjump"/>
            <a:extLst>
              <a:ext uri="{FF2B5EF4-FFF2-40B4-BE49-F238E27FC236}">
                <a16:creationId xmlns:a16="http://schemas.microsoft.com/office/drawing/2014/main" id="{607070A6-5336-F923-9FD3-8EBBBA9A3CD4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B627695-2775-4D7B-D6C4-FB6710944B5B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1839C-6439-C4FA-EA2A-87A3D51F7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103926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312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22302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pic>
        <p:nvPicPr>
          <p:cNvPr id="2" name="Picture 4" descr="35 Beautiful Color Palettes For Your Next Design Project">
            <a:extLst>
              <a:ext uri="{FF2B5EF4-FFF2-40B4-BE49-F238E27FC236}">
                <a16:creationId xmlns:a16="http://schemas.microsoft.com/office/drawing/2014/main" id="{C14BB563-C4A3-62F4-8B97-60B0187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9030" y="285008"/>
            <a:ext cx="2183281" cy="21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hlinkClick r:id="rId9" action="ppaction://hlinksldjump"/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</a:t>
            </a:r>
            <a:r>
              <a:rPr lang="en-US" sz="2800" b="1" dirty="0">
                <a:solidFill>
                  <a:srgbClr val="F8DAD0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79C3BB-A5A8-0E37-62F6-6EDB631DE22E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0B98F4-69A3-7299-E1AB-1896F0FB36B8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1697881" y="1563051"/>
            <a:ext cx="9502708" cy="4855261"/>
          </a:xfrm>
          <a:prstGeom prst="roundRect">
            <a:avLst/>
          </a:prstGeom>
          <a:solidFill>
            <a:srgbClr val="2C99AE"/>
          </a:solidFill>
          <a:ln w="76200">
            <a:solidFill>
              <a:srgbClr val="2C99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2C99AE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167F08C-D79A-910F-940F-D4836EDD3394}"/>
              </a:ext>
            </a:extLst>
          </p:cNvPr>
          <p:cNvGrpSpPr/>
          <p:nvPr/>
        </p:nvGrpSpPr>
        <p:grpSpPr>
          <a:xfrm rot="19266635">
            <a:off x="14280365" y="4000629"/>
            <a:ext cx="3524250" cy="2430799"/>
            <a:chOff x="9777274" y="5502050"/>
            <a:chExt cx="3524250" cy="2430799"/>
          </a:xfrm>
        </p:grpSpPr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DEDF18D3-504F-F70C-2127-84F7A9E5CA5B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E738B8-CD8E-C924-7FAB-B79EC9DCD96D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40016E-A864-C897-F6F4-6F4BFE7A5CB2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07132B0-02F3-33E9-7DA9-080DF68E9971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aphic 8" descr="An open book">
              <a:extLst>
                <a:ext uri="{FF2B5EF4-FFF2-40B4-BE49-F238E27FC236}">
                  <a16:creationId xmlns:a16="http://schemas.microsoft.com/office/drawing/2014/main" id="{69B1D0A1-23B8-6BD0-BAE9-D11258165B7D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3D985-73F5-3EAB-CBBB-340F452E5449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85E52A-5777-4BC9-8B02-0E9197C5EFE9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B17A681-B33D-0250-60FB-0DB141D1655B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D1658C9-61BA-D02D-5155-989ED12A7341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0" name="Graphic 8" descr="An open book">
              <a:extLst>
                <a:ext uri="{FF2B5EF4-FFF2-40B4-BE49-F238E27FC236}">
                  <a16:creationId xmlns:a16="http://schemas.microsoft.com/office/drawing/2014/main" id="{EAFFD216-3CDC-EED1-1FC4-E6B04DE4F87B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376FEA-D66A-77E5-3FD0-E0B42E5E3603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8C59749-326C-CAC7-A215-3FE34906DCB0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3EB748-16F7-5765-4C9F-EEC9CF89F5B8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26" name="Graphic 8" descr="An open book">
                <a:extLst>
                  <a:ext uri="{FF2B5EF4-FFF2-40B4-BE49-F238E27FC236}">
                    <a16:creationId xmlns:a16="http://schemas.microsoft.com/office/drawing/2014/main" id="{AE85CEE7-B57B-56E5-070C-8D94CCCA4CEF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91FFFF9-ECC8-566B-66B8-2E44807ACB35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1A8A7C2-553C-7989-93A9-EDB3ECFA9EB4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5DF480A4-12F9-FEED-E897-5C3CEE00EC31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40" name="Graphic 8" descr="An open book">
                <a:extLst>
                  <a:ext uri="{FF2B5EF4-FFF2-40B4-BE49-F238E27FC236}">
                    <a16:creationId xmlns:a16="http://schemas.microsoft.com/office/drawing/2014/main" id="{F7126083-7641-D4DF-4BD3-D28D7A24D653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0F2030E-4711-31BA-CBC3-ADD0B497925E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3F2D48C-90F2-BBC2-61EF-5F510C400F23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C7EB634-B53B-B24C-C4DE-5515C7AE7803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1B3C6E-3053-2C4E-3AC5-1ADB39ED4F83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54BEDB-879C-8656-8F8F-DCC6DE5BA54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52" name="Graphic 8" descr="An open book">
              <a:extLst>
                <a:ext uri="{FF2B5EF4-FFF2-40B4-BE49-F238E27FC236}">
                  <a16:creationId xmlns:a16="http://schemas.microsoft.com/office/drawing/2014/main" id="{53023D56-E7C8-4AA3-A8C2-581D7E6DEEB8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35BA64-6625-2EC3-386E-076D419734B8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397EF1-7F49-F4B2-D57E-ECF390BA555F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B902F3-413F-54C2-5A02-EF2F0FEF9E81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7A3102F-1F5F-5E2F-185E-EB454A581D39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BEB03D2-05CE-D2F5-19AD-8F8E98205B69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6AFC-97D5-17B7-1704-D309375E9495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C764E3-A564-EF14-1541-7B19C3BDC544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96BDCA5-8756-E535-7B8D-775B34E9BB19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BEB95A3-CE53-2CF5-7257-875A54381E0B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945414-F4A7-CA40-D771-4A3B78A698B8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64C3AC8-291D-AB8C-3F29-DD94EA30CD4B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1" name="Graphic 8" descr="An open book">
              <a:extLst>
                <a:ext uri="{FF2B5EF4-FFF2-40B4-BE49-F238E27FC236}">
                  <a16:creationId xmlns:a16="http://schemas.microsoft.com/office/drawing/2014/main" id="{648C80BC-B9A7-F380-C6EF-113A0B90ADE7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AF9655C-17F2-14F9-C9D7-1D84A3CC83E6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603FA6B-5EAA-F072-EC21-02AAC1EFDD95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02AADAF-8F0E-3103-239A-FB81E33E4C53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D38F9B-445D-2F57-5631-103D07E7F5A3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63D0FB6-CEA2-97D8-CBCB-D1E20929901D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FB881E-8C93-B28C-6AD0-33B32F4C58F4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65B85C-A881-6A5C-E2DD-1EAE92A51C97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D725470-D633-C4A1-D5D8-DCFD0949024A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A9D68E8-0AC5-DF24-5EB8-BB6D9C2DED58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B5FEBD-A358-B8B4-C670-DCCDBDE36E54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A5725AC-5B29-08A0-2C8A-0FFA5B6B893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8A9C59B-2A0D-9D5B-819E-8DC6C8043E6F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4543537" y="1115038"/>
            <a:ext cx="353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Kegunaan</a:t>
            </a:r>
            <a:r>
              <a:rPr lang="en-ID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Praktis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E1B4FB2-66AE-C9B3-9C6B-E3C4A5892424}"/>
              </a:ext>
            </a:extLst>
          </p:cNvPr>
          <p:cNvGrpSpPr/>
          <p:nvPr/>
        </p:nvGrpSpPr>
        <p:grpSpPr>
          <a:xfrm>
            <a:off x="10753162" y="4603595"/>
            <a:ext cx="1674576" cy="3110441"/>
            <a:chOff x="5238750" y="1924050"/>
            <a:chExt cx="1674576" cy="3110441"/>
          </a:xfrm>
        </p:grpSpPr>
        <p:grpSp>
          <p:nvGrpSpPr>
            <p:cNvPr id="65" name="Graphic 54" descr="A mug filled with office supplies">
              <a:extLst>
                <a:ext uri="{FF2B5EF4-FFF2-40B4-BE49-F238E27FC236}">
                  <a16:creationId xmlns:a16="http://schemas.microsoft.com/office/drawing/2014/main" id="{3B8942F9-CA49-520B-928A-21DB206F3821}"/>
                </a:ext>
              </a:extLst>
            </p:cNvPr>
            <p:cNvGrpSpPr/>
            <p:nvPr/>
          </p:nvGrpSpPr>
          <p:grpSpPr>
            <a:xfrm>
              <a:off x="5609729" y="1924050"/>
              <a:ext cx="143379" cy="2484129"/>
              <a:chOff x="5609729" y="1924050"/>
              <a:chExt cx="143379" cy="2484129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7DEE970-5694-7BBE-AEC5-2CD67FC16EFE}"/>
                  </a:ext>
                </a:extLst>
              </p:cNvPr>
              <p:cNvSpPr/>
              <p:nvPr/>
            </p:nvSpPr>
            <p:spPr>
              <a:xfrm>
                <a:off x="5609729" y="2178929"/>
                <a:ext cx="143370" cy="1960635"/>
              </a:xfrm>
              <a:custGeom>
                <a:avLst/>
                <a:gdLst>
                  <a:gd name="connsiteX0" fmla="*/ 143370 w 143370"/>
                  <a:gd name="connsiteY0" fmla="*/ 1927355 h 1960635"/>
                  <a:gd name="connsiteX1" fmla="*/ 71618 w 143370"/>
                  <a:gd name="connsiteY1" fmla="*/ 1960636 h 1960635"/>
                  <a:gd name="connsiteX2" fmla="*/ 0 w 143370"/>
                  <a:gd name="connsiteY2" fmla="*/ 1927355 h 1960635"/>
                  <a:gd name="connsiteX3" fmla="*/ 0 w 143370"/>
                  <a:gd name="connsiteY3" fmla="*/ 95 h 1960635"/>
                  <a:gd name="connsiteX4" fmla="*/ 95 w 143370"/>
                  <a:gd name="connsiteY4" fmla="*/ 0 h 1960635"/>
                  <a:gd name="connsiteX5" fmla="*/ 143275 w 143370"/>
                  <a:gd name="connsiteY5" fmla="*/ 0 h 1960635"/>
                  <a:gd name="connsiteX6" fmla="*/ 143370 w 143370"/>
                  <a:gd name="connsiteY6" fmla="*/ 95 h 1960635"/>
                  <a:gd name="connsiteX7" fmla="*/ 143370 w 143370"/>
                  <a:gd name="connsiteY7" fmla="*/ 1927355 h 196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370" h="1960635">
                    <a:moveTo>
                      <a:pt x="143370" y="1927355"/>
                    </a:moveTo>
                    <a:cubicBezTo>
                      <a:pt x="143370" y="1927355"/>
                      <a:pt x="118605" y="1960636"/>
                      <a:pt x="71618" y="1960636"/>
                    </a:cubicBezTo>
                    <a:cubicBezTo>
                      <a:pt x="24632" y="1960636"/>
                      <a:pt x="0" y="1927355"/>
                      <a:pt x="0" y="1927355"/>
                    </a:cubicBezTo>
                    <a:lnTo>
                      <a:pt x="0" y="95"/>
                    </a:lnTo>
                    <a:cubicBezTo>
                      <a:pt x="0" y="38"/>
                      <a:pt x="38" y="0"/>
                      <a:pt x="95" y="0"/>
                    </a:cubicBezTo>
                    <a:lnTo>
                      <a:pt x="143275" y="0"/>
                    </a:lnTo>
                    <a:cubicBezTo>
                      <a:pt x="143332" y="0"/>
                      <a:pt x="143370" y="38"/>
                      <a:pt x="143370" y="95"/>
                    </a:cubicBezTo>
                    <a:lnTo>
                      <a:pt x="143370" y="1927355"/>
                    </a:ln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1EEBDBA-6081-3BED-49E1-A9019D03B3FC}"/>
                  </a:ext>
                </a:extLst>
              </p:cNvPr>
              <p:cNvSpPr/>
              <p:nvPr/>
            </p:nvSpPr>
            <p:spPr>
              <a:xfrm>
                <a:off x="5625655" y="4288869"/>
                <a:ext cx="111509" cy="119310"/>
              </a:xfrm>
              <a:custGeom>
                <a:avLst/>
                <a:gdLst>
                  <a:gd name="connsiteX0" fmla="*/ 0 w 111509"/>
                  <a:gd name="connsiteY0" fmla="*/ 0 h 119310"/>
                  <a:gd name="connsiteX1" fmla="*/ 111509 w 111509"/>
                  <a:gd name="connsiteY1" fmla="*/ 0 h 119310"/>
                  <a:gd name="connsiteX2" fmla="*/ 111509 w 111509"/>
                  <a:gd name="connsiteY2" fmla="*/ 119310 h 119310"/>
                  <a:gd name="connsiteX3" fmla="*/ 0 w 111509"/>
                  <a:gd name="connsiteY3" fmla="*/ 119310 h 1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509" h="119310">
                    <a:moveTo>
                      <a:pt x="0" y="0"/>
                    </a:moveTo>
                    <a:lnTo>
                      <a:pt x="111509" y="0"/>
                    </a:lnTo>
                    <a:lnTo>
                      <a:pt x="111509" y="119310"/>
                    </a:lnTo>
                    <a:lnTo>
                      <a:pt x="0" y="11931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12C1E25-2F32-FFA0-4F3D-3FA1C9113A64}"/>
                  </a:ext>
                </a:extLst>
              </p:cNvPr>
              <p:cNvSpPr/>
              <p:nvPr/>
            </p:nvSpPr>
            <p:spPr>
              <a:xfrm>
                <a:off x="5609729" y="4106198"/>
                <a:ext cx="143370" cy="230400"/>
              </a:xfrm>
              <a:custGeom>
                <a:avLst/>
                <a:gdLst>
                  <a:gd name="connsiteX0" fmla="*/ 0 w 143370"/>
                  <a:gd name="connsiteY0" fmla="*/ 0 h 230400"/>
                  <a:gd name="connsiteX1" fmla="*/ 143370 w 143370"/>
                  <a:gd name="connsiteY1" fmla="*/ 0 h 230400"/>
                  <a:gd name="connsiteX2" fmla="*/ 143370 w 143370"/>
                  <a:gd name="connsiteY2" fmla="*/ 230400 h 230400"/>
                  <a:gd name="connsiteX3" fmla="*/ 0 w 143370"/>
                  <a:gd name="connsiteY3" fmla="*/ 230400 h 2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0" h="230400">
                    <a:moveTo>
                      <a:pt x="0" y="0"/>
                    </a:moveTo>
                    <a:lnTo>
                      <a:pt x="143370" y="0"/>
                    </a:lnTo>
                    <a:lnTo>
                      <a:pt x="143370" y="230400"/>
                    </a:lnTo>
                    <a:lnTo>
                      <a:pt x="0" y="23040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69" name="Graphic 54" descr="A mug filled with office supplies">
                <a:extLst>
                  <a:ext uri="{FF2B5EF4-FFF2-40B4-BE49-F238E27FC236}">
                    <a16:creationId xmlns:a16="http://schemas.microsoft.com/office/drawing/2014/main" id="{BA73D170-107E-C6DA-2328-8821D77B414B}"/>
                  </a:ext>
                </a:extLst>
              </p:cNvPr>
              <p:cNvGrpSpPr/>
              <p:nvPr/>
            </p:nvGrpSpPr>
            <p:grpSpPr>
              <a:xfrm>
                <a:off x="5609739" y="1924050"/>
                <a:ext cx="143370" cy="290722"/>
                <a:chOff x="5609739" y="1924050"/>
                <a:chExt cx="143370" cy="290722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5DBF689-35BD-23F7-19EC-59DE76E57B70}"/>
                    </a:ext>
                  </a:extLst>
                </p:cNvPr>
                <p:cNvSpPr/>
                <p:nvPr/>
              </p:nvSpPr>
              <p:spPr>
                <a:xfrm>
                  <a:off x="5661250" y="1924050"/>
                  <a:ext cx="40319" cy="86039"/>
                </a:xfrm>
                <a:custGeom>
                  <a:avLst/>
                  <a:gdLst>
                    <a:gd name="connsiteX0" fmla="*/ 20164 w 40319"/>
                    <a:gd name="connsiteY0" fmla="*/ 0 h 86039"/>
                    <a:gd name="connsiteX1" fmla="*/ 0 w 40319"/>
                    <a:gd name="connsiteY1" fmla="*/ 71685 h 86039"/>
                    <a:gd name="connsiteX2" fmla="*/ 20088 w 40319"/>
                    <a:gd name="connsiteY2" fmla="*/ 86039 h 86039"/>
                    <a:gd name="connsiteX3" fmla="*/ 40319 w 40319"/>
                    <a:gd name="connsiteY3" fmla="*/ 71685 h 86039"/>
                    <a:gd name="connsiteX4" fmla="*/ 20164 w 40319"/>
                    <a:gd name="connsiteY4" fmla="*/ 0 h 8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9" h="86039">
                      <a:moveTo>
                        <a:pt x="20164" y="0"/>
                      </a:moveTo>
                      <a:lnTo>
                        <a:pt x="0" y="71685"/>
                      </a:lnTo>
                      <a:cubicBezTo>
                        <a:pt x="0" y="71685"/>
                        <a:pt x="4220" y="86039"/>
                        <a:pt x="20088" y="86039"/>
                      </a:cubicBezTo>
                      <a:cubicBezTo>
                        <a:pt x="35966" y="86039"/>
                        <a:pt x="40319" y="71685"/>
                        <a:pt x="40319" y="71685"/>
                      </a:cubicBezTo>
                      <a:lnTo>
                        <a:pt x="2016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A81B378-58B7-9396-4B11-C322498B0027}"/>
                    </a:ext>
                  </a:extLst>
                </p:cNvPr>
                <p:cNvSpPr/>
                <p:nvPr/>
              </p:nvSpPr>
              <p:spPr>
                <a:xfrm>
                  <a:off x="5609739" y="1995735"/>
                  <a:ext cx="143370" cy="219036"/>
                </a:xfrm>
                <a:custGeom>
                  <a:avLst/>
                  <a:gdLst>
                    <a:gd name="connsiteX0" fmla="*/ 91840 w 143370"/>
                    <a:gd name="connsiteY0" fmla="*/ 0 h 219036"/>
                    <a:gd name="connsiteX1" fmla="*/ 51521 w 143370"/>
                    <a:gd name="connsiteY1" fmla="*/ 0 h 219036"/>
                    <a:gd name="connsiteX2" fmla="*/ 0 w 143370"/>
                    <a:gd name="connsiteY2" fmla="*/ 183194 h 219036"/>
                    <a:gd name="connsiteX3" fmla="*/ 35843 w 143370"/>
                    <a:gd name="connsiteY3" fmla="*/ 219037 h 219036"/>
                    <a:gd name="connsiteX4" fmla="*/ 71647 w 143370"/>
                    <a:gd name="connsiteY4" fmla="*/ 184861 h 219036"/>
                    <a:gd name="connsiteX5" fmla="*/ 71723 w 143370"/>
                    <a:gd name="connsiteY5" fmla="*/ 184861 h 219036"/>
                    <a:gd name="connsiteX6" fmla="*/ 107528 w 143370"/>
                    <a:gd name="connsiteY6" fmla="*/ 219037 h 219036"/>
                    <a:gd name="connsiteX7" fmla="*/ 143370 w 143370"/>
                    <a:gd name="connsiteY7" fmla="*/ 183194 h 219036"/>
                    <a:gd name="connsiteX8" fmla="*/ 91840 w 143370"/>
                    <a:gd name="connsiteY8" fmla="*/ 0 h 21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70" h="219036">
                      <a:moveTo>
                        <a:pt x="91840" y="0"/>
                      </a:moveTo>
                      <a:lnTo>
                        <a:pt x="51521" y="0"/>
                      </a:lnTo>
                      <a:lnTo>
                        <a:pt x="0" y="183194"/>
                      </a:lnTo>
                      <a:cubicBezTo>
                        <a:pt x="0" y="202987"/>
                        <a:pt x="16050" y="219037"/>
                        <a:pt x="35843" y="219037"/>
                      </a:cubicBezTo>
                      <a:cubicBezTo>
                        <a:pt x="55083" y="219037"/>
                        <a:pt x="70780" y="203883"/>
                        <a:pt x="71647" y="184861"/>
                      </a:cubicBezTo>
                      <a:cubicBezTo>
                        <a:pt x="71685" y="183956"/>
                        <a:pt x="71685" y="183956"/>
                        <a:pt x="71723" y="184861"/>
                      </a:cubicBezTo>
                      <a:cubicBezTo>
                        <a:pt x="72590" y="203883"/>
                        <a:pt x="88287" y="219037"/>
                        <a:pt x="107528" y="219037"/>
                      </a:cubicBezTo>
                      <a:cubicBezTo>
                        <a:pt x="127321" y="219037"/>
                        <a:pt x="143370" y="202987"/>
                        <a:pt x="143370" y="183194"/>
                      </a:cubicBezTo>
                      <a:lnTo>
                        <a:pt x="9184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72" name="Graphic 54" descr="A mug filled with office supplies">
              <a:extLst>
                <a:ext uri="{FF2B5EF4-FFF2-40B4-BE49-F238E27FC236}">
                  <a16:creationId xmlns:a16="http://schemas.microsoft.com/office/drawing/2014/main" id="{EC6DF210-428E-0BC5-EE51-8170E95E5EE9}"/>
                </a:ext>
              </a:extLst>
            </p:cNvPr>
            <p:cNvGrpSpPr/>
            <p:nvPr/>
          </p:nvGrpSpPr>
          <p:grpSpPr>
            <a:xfrm>
              <a:off x="5637075" y="2065277"/>
              <a:ext cx="1163707" cy="2604354"/>
              <a:chOff x="5637075" y="2065277"/>
              <a:chExt cx="1163707" cy="260435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5318E54-0C2C-EFA9-D9E5-FFAA77BC24A4}"/>
                  </a:ext>
                </a:extLst>
              </p:cNvPr>
              <p:cNvSpPr/>
              <p:nvPr/>
            </p:nvSpPr>
            <p:spPr>
              <a:xfrm>
                <a:off x="5637075" y="2065277"/>
                <a:ext cx="1163707" cy="2604354"/>
              </a:xfrm>
              <a:custGeom>
                <a:avLst/>
                <a:gdLst>
                  <a:gd name="connsiteX0" fmla="*/ 669617 w 1163707"/>
                  <a:gd name="connsiteY0" fmla="*/ 0 h 2604354"/>
                  <a:gd name="connsiteX1" fmla="*/ 0 w 1163707"/>
                  <a:gd name="connsiteY1" fmla="*/ 2470433 h 2604354"/>
                  <a:gd name="connsiteX2" fmla="*/ 494081 w 1163707"/>
                  <a:gd name="connsiteY2" fmla="*/ 2604354 h 2604354"/>
                  <a:gd name="connsiteX3" fmla="*/ 1163708 w 1163707"/>
                  <a:gd name="connsiteY3" fmla="*/ 133921 h 2604354"/>
                  <a:gd name="connsiteX4" fmla="*/ 669617 w 1163707"/>
                  <a:gd name="connsiteY4" fmla="*/ 0 h 2604354"/>
                  <a:gd name="connsiteX5" fmla="*/ 865984 w 1163707"/>
                  <a:gd name="connsiteY5" fmla="*/ 229743 h 2604354"/>
                  <a:gd name="connsiteX6" fmla="*/ 832971 w 1163707"/>
                  <a:gd name="connsiteY6" fmla="*/ 172174 h 2604354"/>
                  <a:gd name="connsiteX7" fmla="*/ 890540 w 1163707"/>
                  <a:gd name="connsiteY7" fmla="*/ 139160 h 2604354"/>
                  <a:gd name="connsiteX8" fmla="*/ 923554 w 1163707"/>
                  <a:gd name="connsiteY8" fmla="*/ 196729 h 2604354"/>
                  <a:gd name="connsiteX9" fmla="*/ 865984 w 1163707"/>
                  <a:gd name="connsiteY9" fmla="*/ 229743 h 260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07" h="2604354">
                    <a:moveTo>
                      <a:pt x="669617" y="0"/>
                    </a:moveTo>
                    <a:lnTo>
                      <a:pt x="0" y="2470433"/>
                    </a:lnTo>
                    <a:lnTo>
                      <a:pt x="494081" y="2604354"/>
                    </a:lnTo>
                    <a:lnTo>
                      <a:pt x="1163708" y="133921"/>
                    </a:lnTo>
                    <a:lnTo>
                      <a:pt x="669617" y="0"/>
                    </a:lnTo>
                    <a:close/>
                    <a:moveTo>
                      <a:pt x="865984" y="229743"/>
                    </a:moveTo>
                    <a:cubicBezTo>
                      <a:pt x="840972" y="222961"/>
                      <a:pt x="826189" y="197187"/>
                      <a:pt x="832971" y="172174"/>
                    </a:cubicBezTo>
                    <a:cubicBezTo>
                      <a:pt x="839753" y="147161"/>
                      <a:pt x="865527" y="132378"/>
                      <a:pt x="890540" y="139160"/>
                    </a:cubicBezTo>
                    <a:cubicBezTo>
                      <a:pt x="915553" y="145942"/>
                      <a:pt x="930335" y="171717"/>
                      <a:pt x="923554" y="196729"/>
                    </a:cubicBezTo>
                    <a:cubicBezTo>
                      <a:pt x="916772" y="221742"/>
                      <a:pt x="890997" y="236525"/>
                      <a:pt x="865984" y="229743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74" name="Graphic 54" descr="A mug filled with office supplies">
                <a:extLst>
                  <a:ext uri="{FF2B5EF4-FFF2-40B4-BE49-F238E27FC236}">
                    <a16:creationId xmlns:a16="http://schemas.microsoft.com/office/drawing/2014/main" id="{CF38266A-3A44-8320-85EF-B9C95DBB1DB7}"/>
                  </a:ext>
                </a:extLst>
              </p:cNvPr>
              <p:cNvGrpSpPr/>
              <p:nvPr/>
            </p:nvGrpSpPr>
            <p:grpSpPr>
              <a:xfrm>
                <a:off x="6042991" y="2215349"/>
                <a:ext cx="748007" cy="2417350"/>
                <a:chOff x="6042991" y="2215349"/>
                <a:chExt cx="748007" cy="2417350"/>
              </a:xfrm>
              <a:solidFill>
                <a:srgbClr val="D2D2D2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7236A62-5414-74B1-4967-39BA2CA93C26}"/>
                    </a:ext>
                  </a:extLst>
                </p:cNvPr>
                <p:cNvSpPr/>
                <p:nvPr/>
              </p:nvSpPr>
              <p:spPr>
                <a:xfrm rot="-4490120">
                  <a:off x="6747931" y="219159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F36D685-065E-98C7-2A90-1DBA5CB97AA1}"/>
                    </a:ext>
                  </a:extLst>
                </p:cNvPr>
                <p:cNvSpPr/>
                <p:nvPr/>
              </p:nvSpPr>
              <p:spPr>
                <a:xfrm rot="-4490120">
                  <a:off x="6736770" y="223277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2EA62EF-0D45-9721-B68D-3DAF8140967C}"/>
                    </a:ext>
                  </a:extLst>
                </p:cNvPr>
                <p:cNvSpPr/>
                <p:nvPr/>
              </p:nvSpPr>
              <p:spPr>
                <a:xfrm rot="-4490120">
                  <a:off x="6725616" y="227394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E4D91CB-3DAF-DBAF-13D2-6239CA4FE25D}"/>
                    </a:ext>
                  </a:extLst>
                </p:cNvPr>
                <p:cNvSpPr/>
                <p:nvPr/>
              </p:nvSpPr>
              <p:spPr>
                <a:xfrm rot="-4490120">
                  <a:off x="6685629" y="227744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CC0747D-4656-1EE0-DFF1-180ED9CD0E9C}"/>
                    </a:ext>
                  </a:extLst>
                </p:cNvPr>
                <p:cNvSpPr/>
                <p:nvPr/>
              </p:nvSpPr>
              <p:spPr>
                <a:xfrm rot="-4490120">
                  <a:off x="6703292" y="235628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8CD71E2-9251-44A6-E9C5-CD98864A65C9}"/>
                    </a:ext>
                  </a:extLst>
                </p:cNvPr>
                <p:cNvSpPr/>
                <p:nvPr/>
              </p:nvSpPr>
              <p:spPr>
                <a:xfrm rot="-4490120">
                  <a:off x="6692136" y="239746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50CA23-066A-6955-4F15-EA41B07E392C}"/>
                    </a:ext>
                  </a:extLst>
                </p:cNvPr>
                <p:cNvSpPr/>
                <p:nvPr/>
              </p:nvSpPr>
              <p:spPr>
                <a:xfrm rot="-4490120">
                  <a:off x="6680976" y="243863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F0C51F6-450D-1E7A-1D9B-5768194E41EB}"/>
                    </a:ext>
                  </a:extLst>
                </p:cNvPr>
                <p:cNvSpPr/>
                <p:nvPr/>
              </p:nvSpPr>
              <p:spPr>
                <a:xfrm rot="-4490120">
                  <a:off x="6640993" y="244213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87A336D-2F33-5AEB-69EB-667F34D5A77D}"/>
                    </a:ext>
                  </a:extLst>
                </p:cNvPr>
                <p:cNvSpPr/>
                <p:nvPr/>
              </p:nvSpPr>
              <p:spPr>
                <a:xfrm rot="-4490120">
                  <a:off x="6658658" y="252098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E0358F6-05EC-4C8E-420D-4AFEC7A97B80}"/>
                    </a:ext>
                  </a:extLst>
                </p:cNvPr>
                <p:cNvSpPr/>
                <p:nvPr/>
              </p:nvSpPr>
              <p:spPr>
                <a:xfrm rot="-4490120">
                  <a:off x="6647498" y="256216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3443470-6292-8130-6485-4101A4853065}"/>
                    </a:ext>
                  </a:extLst>
                </p:cNvPr>
                <p:cNvSpPr/>
                <p:nvPr/>
              </p:nvSpPr>
              <p:spPr>
                <a:xfrm rot="-4490120">
                  <a:off x="6636334" y="26033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1A055B3-0F2B-AD82-5753-28CB1B4BD681}"/>
                    </a:ext>
                  </a:extLst>
                </p:cNvPr>
                <p:cNvSpPr/>
                <p:nvPr/>
              </p:nvSpPr>
              <p:spPr>
                <a:xfrm rot="-4490120">
                  <a:off x="6596361" y="260682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1D5572B-D89B-5507-F1E5-3D8F2CC5414D}"/>
                    </a:ext>
                  </a:extLst>
                </p:cNvPr>
                <p:cNvSpPr/>
                <p:nvPr/>
              </p:nvSpPr>
              <p:spPr>
                <a:xfrm rot="-4490120">
                  <a:off x="6614020" y="268568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DF24BC-AE4C-9126-DE76-DB567B8957A9}"/>
                    </a:ext>
                  </a:extLst>
                </p:cNvPr>
                <p:cNvSpPr/>
                <p:nvPr/>
              </p:nvSpPr>
              <p:spPr>
                <a:xfrm rot="-4490120">
                  <a:off x="6602864" y="272685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85F9AC-5FB2-AC25-65E5-2D0D6668734B}"/>
                    </a:ext>
                  </a:extLst>
                </p:cNvPr>
                <p:cNvSpPr/>
                <p:nvPr/>
              </p:nvSpPr>
              <p:spPr>
                <a:xfrm rot="-4490120">
                  <a:off x="6591707" y="276802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180CEF3-3B54-3F94-74C2-0C98103E658E}"/>
                    </a:ext>
                  </a:extLst>
                </p:cNvPr>
                <p:cNvSpPr/>
                <p:nvPr/>
              </p:nvSpPr>
              <p:spPr>
                <a:xfrm rot="-4490120">
                  <a:off x="6551722" y="277152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2B7DD75-BA43-C00F-C00A-0A6632EF9488}"/>
                    </a:ext>
                  </a:extLst>
                </p:cNvPr>
                <p:cNvSpPr/>
                <p:nvPr/>
              </p:nvSpPr>
              <p:spPr>
                <a:xfrm rot="-4490120">
                  <a:off x="6569387" y="285037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0BFE8D6-E596-B18F-AEB2-3B7A6C756426}"/>
                    </a:ext>
                  </a:extLst>
                </p:cNvPr>
                <p:cNvSpPr/>
                <p:nvPr/>
              </p:nvSpPr>
              <p:spPr>
                <a:xfrm rot="-4490120">
                  <a:off x="6558229" y="289153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C41ABDB3-FBA6-DB23-0912-6650A495F5E1}"/>
                    </a:ext>
                  </a:extLst>
                </p:cNvPr>
                <p:cNvSpPr/>
                <p:nvPr/>
              </p:nvSpPr>
              <p:spPr>
                <a:xfrm rot="-4490120">
                  <a:off x="6547064" y="293271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226AEA7-5876-C614-79BD-E090E6852EF9}"/>
                    </a:ext>
                  </a:extLst>
                </p:cNvPr>
                <p:cNvSpPr/>
                <p:nvPr/>
              </p:nvSpPr>
              <p:spPr>
                <a:xfrm rot="-4490120">
                  <a:off x="6507080" y="2936219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F6C8E2D9-83D8-A5F6-54A1-59F34BD9B547}"/>
                    </a:ext>
                  </a:extLst>
                </p:cNvPr>
                <p:cNvSpPr/>
                <p:nvPr/>
              </p:nvSpPr>
              <p:spPr>
                <a:xfrm rot="-4490120">
                  <a:off x="6524748" y="301506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E1C09A1-0658-8688-E4DF-A71F61C3A7C6}"/>
                    </a:ext>
                  </a:extLst>
                </p:cNvPr>
                <p:cNvSpPr/>
                <p:nvPr/>
              </p:nvSpPr>
              <p:spPr>
                <a:xfrm rot="-4490120">
                  <a:off x="6513587" y="305623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4CE7C194-01EC-DBB4-EE3A-0C117B331664}"/>
                    </a:ext>
                  </a:extLst>
                </p:cNvPr>
                <p:cNvSpPr/>
                <p:nvPr/>
              </p:nvSpPr>
              <p:spPr>
                <a:xfrm rot="-4490120">
                  <a:off x="6502426" y="309741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23EE70D-41F7-B122-17B5-2BC7393968A2}"/>
                    </a:ext>
                  </a:extLst>
                </p:cNvPr>
                <p:cNvSpPr/>
                <p:nvPr/>
              </p:nvSpPr>
              <p:spPr>
                <a:xfrm rot="-4490120">
                  <a:off x="6462450" y="3100920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A56D7E3-6114-BF95-03C3-6792FF0A2073}"/>
                    </a:ext>
                  </a:extLst>
                </p:cNvPr>
                <p:cNvSpPr/>
                <p:nvPr/>
              </p:nvSpPr>
              <p:spPr>
                <a:xfrm rot="-4490120">
                  <a:off x="6480109" y="317975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FCAAE891-8EB0-8368-E62B-ACCB1FF2A0E9}"/>
                    </a:ext>
                  </a:extLst>
                </p:cNvPr>
                <p:cNvSpPr/>
                <p:nvPr/>
              </p:nvSpPr>
              <p:spPr>
                <a:xfrm rot="-4490120">
                  <a:off x="6468948" y="322093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77BDA223-3D35-BE73-412C-1E8D3DEC5F52}"/>
                    </a:ext>
                  </a:extLst>
                </p:cNvPr>
                <p:cNvSpPr/>
                <p:nvPr/>
              </p:nvSpPr>
              <p:spPr>
                <a:xfrm rot="-4490120">
                  <a:off x="6457793" y="326211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803EFA5-23C9-D3D5-126F-B6DEA257F560}"/>
                    </a:ext>
                  </a:extLst>
                </p:cNvPr>
                <p:cNvSpPr/>
                <p:nvPr/>
              </p:nvSpPr>
              <p:spPr>
                <a:xfrm rot="-4490120">
                  <a:off x="6417742" y="326551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AB8C99D-049C-09F3-715C-24DEE89DA218}"/>
                    </a:ext>
                  </a:extLst>
                </p:cNvPr>
                <p:cNvSpPr/>
                <p:nvPr/>
              </p:nvSpPr>
              <p:spPr>
                <a:xfrm rot="-4490120">
                  <a:off x="6435471" y="334445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CB246C2-A9D7-4FC3-5CCA-D4ADC5575355}"/>
                    </a:ext>
                  </a:extLst>
                </p:cNvPr>
                <p:cNvSpPr/>
                <p:nvPr/>
              </p:nvSpPr>
              <p:spPr>
                <a:xfrm rot="-4490120">
                  <a:off x="6424316" y="33856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E96C7A9-3690-54A2-C334-8F83DA48E83F}"/>
                    </a:ext>
                  </a:extLst>
                </p:cNvPr>
                <p:cNvSpPr/>
                <p:nvPr/>
              </p:nvSpPr>
              <p:spPr>
                <a:xfrm rot="-4490120">
                  <a:off x="6413155" y="34268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E2C3D7D-BF1B-7E8F-CAB7-FFC19743997A}"/>
                    </a:ext>
                  </a:extLst>
                </p:cNvPr>
                <p:cNvSpPr/>
                <p:nvPr/>
              </p:nvSpPr>
              <p:spPr>
                <a:xfrm rot="-4490120">
                  <a:off x="6373173" y="3430296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A854A72-E985-0FC4-8CF6-4C4A520CF9D4}"/>
                    </a:ext>
                  </a:extLst>
                </p:cNvPr>
                <p:cNvSpPr/>
                <p:nvPr/>
              </p:nvSpPr>
              <p:spPr>
                <a:xfrm rot="-4490120">
                  <a:off x="6390838" y="350915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BEC23A4E-7726-C91B-6D44-A44EADAEFFB4}"/>
                    </a:ext>
                  </a:extLst>
                </p:cNvPr>
                <p:cNvSpPr/>
                <p:nvPr/>
              </p:nvSpPr>
              <p:spPr>
                <a:xfrm rot="-4490120">
                  <a:off x="6379677" y="355033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F5AB830-D6FF-4D51-264C-7BDCAE258D90}"/>
                    </a:ext>
                  </a:extLst>
                </p:cNvPr>
                <p:cNvSpPr/>
                <p:nvPr/>
              </p:nvSpPr>
              <p:spPr>
                <a:xfrm rot="-4490120">
                  <a:off x="6368525" y="359149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EA8C4CD-F35E-72DA-7683-E218E7E7DF6A}"/>
                    </a:ext>
                  </a:extLst>
                </p:cNvPr>
                <p:cNvSpPr/>
                <p:nvPr/>
              </p:nvSpPr>
              <p:spPr>
                <a:xfrm rot="-4490120">
                  <a:off x="6328534" y="3594995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14FA437-6FBB-9EB7-3F4C-C867CDB146A4}"/>
                    </a:ext>
                  </a:extLst>
                </p:cNvPr>
                <p:cNvSpPr/>
                <p:nvPr/>
              </p:nvSpPr>
              <p:spPr>
                <a:xfrm rot="-4490120">
                  <a:off x="6346200" y="367384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9CCF57F-000F-373F-CC72-85C87930DA13}"/>
                    </a:ext>
                  </a:extLst>
                </p:cNvPr>
                <p:cNvSpPr/>
                <p:nvPr/>
              </p:nvSpPr>
              <p:spPr>
                <a:xfrm rot="-4490120">
                  <a:off x="6335047" y="371501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3A4FF54-FD1D-6D9C-5768-D6FC4F7FE809}"/>
                    </a:ext>
                  </a:extLst>
                </p:cNvPr>
                <p:cNvSpPr/>
                <p:nvPr/>
              </p:nvSpPr>
              <p:spPr>
                <a:xfrm rot="-4490120">
                  <a:off x="6323886" y="375618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DE22086-EA43-B1BE-3D7B-E22AAEAA40DE}"/>
                    </a:ext>
                  </a:extLst>
                </p:cNvPr>
                <p:cNvSpPr/>
                <p:nvPr/>
              </p:nvSpPr>
              <p:spPr>
                <a:xfrm rot="-4490120">
                  <a:off x="6283902" y="375969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0BEA5EF-AB3E-9E0B-860E-C5ED82CB6C24}"/>
                    </a:ext>
                  </a:extLst>
                </p:cNvPr>
                <p:cNvSpPr/>
                <p:nvPr/>
              </p:nvSpPr>
              <p:spPr>
                <a:xfrm rot="-4490120">
                  <a:off x="6301569" y="38385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FF3C8A4E-3AA7-495A-09F4-1AA46FEC4311}"/>
                    </a:ext>
                  </a:extLst>
                </p:cNvPr>
                <p:cNvSpPr/>
                <p:nvPr/>
              </p:nvSpPr>
              <p:spPr>
                <a:xfrm rot="-4490120">
                  <a:off x="6290409" y="38797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4EF9A82-6CAC-51D7-3BB2-1A705F2493B3}"/>
                    </a:ext>
                  </a:extLst>
                </p:cNvPr>
                <p:cNvSpPr/>
                <p:nvPr/>
              </p:nvSpPr>
              <p:spPr>
                <a:xfrm rot="-4490120">
                  <a:off x="6279244" y="39208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A0F55F5D-89B0-3F1E-877E-C666A1A73EE0}"/>
                    </a:ext>
                  </a:extLst>
                </p:cNvPr>
                <p:cNvSpPr/>
                <p:nvPr/>
              </p:nvSpPr>
              <p:spPr>
                <a:xfrm rot="-4490120">
                  <a:off x="6239260" y="392439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7153DF3-2749-491F-A5B6-6771D64E6365}"/>
                    </a:ext>
                  </a:extLst>
                </p:cNvPr>
                <p:cNvSpPr/>
                <p:nvPr/>
              </p:nvSpPr>
              <p:spPr>
                <a:xfrm rot="-4490120">
                  <a:off x="6256932" y="400323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DE5A4A9-B332-B82B-72C7-50B3B036C5E8}"/>
                    </a:ext>
                  </a:extLst>
                </p:cNvPr>
                <p:cNvSpPr/>
                <p:nvPr/>
              </p:nvSpPr>
              <p:spPr>
                <a:xfrm rot="-4490120">
                  <a:off x="6245769" y="404440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E8EEC71D-EED6-3DF6-A1B1-0ED536D80A06}"/>
                    </a:ext>
                  </a:extLst>
                </p:cNvPr>
                <p:cNvSpPr/>
                <p:nvPr/>
              </p:nvSpPr>
              <p:spPr>
                <a:xfrm rot="-4490120">
                  <a:off x="6234605" y="408558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541B8014-CC67-54B2-D303-E01F6984C2FE}"/>
                    </a:ext>
                  </a:extLst>
                </p:cNvPr>
                <p:cNvSpPr/>
                <p:nvPr/>
              </p:nvSpPr>
              <p:spPr>
                <a:xfrm rot="-4490120">
                  <a:off x="6194630" y="408908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51005E1-692C-86FA-EC77-B1F1BB705279}"/>
                    </a:ext>
                  </a:extLst>
                </p:cNvPr>
                <p:cNvSpPr/>
                <p:nvPr/>
              </p:nvSpPr>
              <p:spPr>
                <a:xfrm rot="-4490120">
                  <a:off x="6212299" y="416792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D719C11-36D8-FD99-6084-8286ED6A1535}"/>
                    </a:ext>
                  </a:extLst>
                </p:cNvPr>
                <p:cNvSpPr/>
                <p:nvPr/>
              </p:nvSpPr>
              <p:spPr>
                <a:xfrm rot="-4490120">
                  <a:off x="6201136" y="420910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70FA4C6D-8D6F-A3A3-A283-675A18144968}"/>
                    </a:ext>
                  </a:extLst>
                </p:cNvPr>
                <p:cNvSpPr/>
                <p:nvPr/>
              </p:nvSpPr>
              <p:spPr>
                <a:xfrm rot="-4490120">
                  <a:off x="6189975" y="425027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51A47C7-85F1-FBCA-E5A0-B9A926BCC18D}"/>
                    </a:ext>
                  </a:extLst>
                </p:cNvPr>
                <p:cNvSpPr/>
                <p:nvPr/>
              </p:nvSpPr>
              <p:spPr>
                <a:xfrm rot="-4490120">
                  <a:off x="6149997" y="425377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94DB86F4-CD1A-8AD0-A757-0215E806F8FB}"/>
                    </a:ext>
                  </a:extLst>
                </p:cNvPr>
                <p:cNvSpPr/>
                <p:nvPr/>
              </p:nvSpPr>
              <p:spPr>
                <a:xfrm rot="-4490120">
                  <a:off x="6167657" y="433262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E779111C-706E-CB12-AD7D-A36529578372}"/>
                    </a:ext>
                  </a:extLst>
                </p:cNvPr>
                <p:cNvSpPr/>
                <p:nvPr/>
              </p:nvSpPr>
              <p:spPr>
                <a:xfrm rot="-4490120">
                  <a:off x="6156496" y="437378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FD7EBC95-EFB5-6B4F-DD28-89A19C3AAC03}"/>
                    </a:ext>
                  </a:extLst>
                </p:cNvPr>
                <p:cNvSpPr/>
                <p:nvPr/>
              </p:nvSpPr>
              <p:spPr>
                <a:xfrm rot="-4490120">
                  <a:off x="6145342" y="441496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2ED621B-6A96-293A-5020-469EC34CF68D}"/>
                    </a:ext>
                  </a:extLst>
                </p:cNvPr>
                <p:cNvSpPr/>
                <p:nvPr/>
              </p:nvSpPr>
              <p:spPr>
                <a:xfrm rot="-4490120">
                  <a:off x="6105355" y="4418468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DDB48E34-D728-2252-3261-D45106386336}"/>
                    </a:ext>
                  </a:extLst>
                </p:cNvPr>
                <p:cNvSpPr/>
                <p:nvPr/>
              </p:nvSpPr>
              <p:spPr>
                <a:xfrm rot="-4490120">
                  <a:off x="6123015" y="449731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F2D93632-4B04-23B2-2009-1D9BA36AD650}"/>
                    </a:ext>
                  </a:extLst>
                </p:cNvPr>
                <p:cNvSpPr/>
                <p:nvPr/>
              </p:nvSpPr>
              <p:spPr>
                <a:xfrm rot="-4490120">
                  <a:off x="6111864" y="453848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0666816-1128-40AA-C63B-D0D8892C194D}"/>
                    </a:ext>
                  </a:extLst>
                </p:cNvPr>
                <p:cNvSpPr/>
                <p:nvPr/>
              </p:nvSpPr>
              <p:spPr>
                <a:xfrm rot="-4490120">
                  <a:off x="6100700" y="457966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209" name="Graphic 54" descr="A mug filled with office supplies">
              <a:extLst>
                <a:ext uri="{FF2B5EF4-FFF2-40B4-BE49-F238E27FC236}">
                  <a16:creationId xmlns:a16="http://schemas.microsoft.com/office/drawing/2014/main" id="{3D718DC8-4B25-CAA0-8E13-A5619514ED00}"/>
                </a:ext>
              </a:extLst>
            </p:cNvPr>
            <p:cNvGrpSpPr/>
            <p:nvPr/>
          </p:nvGrpSpPr>
          <p:grpSpPr>
            <a:xfrm>
              <a:off x="5238750" y="2237432"/>
              <a:ext cx="679094" cy="2420597"/>
              <a:chOff x="5238750" y="2237432"/>
              <a:chExt cx="679094" cy="2420597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B121278-A730-E3F4-67DE-4B4F51898C7C}"/>
                  </a:ext>
                </a:extLst>
              </p:cNvPr>
              <p:cNvSpPr/>
              <p:nvPr/>
            </p:nvSpPr>
            <p:spPr>
              <a:xfrm>
                <a:off x="5238776" y="2466439"/>
                <a:ext cx="619041" cy="1911076"/>
              </a:xfrm>
              <a:custGeom>
                <a:avLst/>
                <a:gdLst>
                  <a:gd name="connsiteX0" fmla="*/ 619041 w 619041"/>
                  <a:gd name="connsiteY0" fmla="*/ 1866540 h 1911076"/>
                  <a:gd name="connsiteX1" fmla="*/ 557186 w 619041"/>
                  <a:gd name="connsiteY1" fmla="*/ 1906488 h 1911076"/>
                  <a:gd name="connsiteX2" fmla="*/ 480195 w 619041"/>
                  <a:gd name="connsiteY2" fmla="*/ 1902268 h 1911076"/>
                  <a:gd name="connsiteX3" fmla="*/ 2 w 619041"/>
                  <a:gd name="connsiteY3" fmla="*/ 35787 h 1911076"/>
                  <a:gd name="connsiteX4" fmla="*/ 68 w 619041"/>
                  <a:gd name="connsiteY4" fmla="*/ 35673 h 1911076"/>
                  <a:gd name="connsiteX5" fmla="*/ 138733 w 619041"/>
                  <a:gd name="connsiteY5" fmla="*/ 2 h 1911076"/>
                  <a:gd name="connsiteX6" fmla="*/ 138848 w 619041"/>
                  <a:gd name="connsiteY6" fmla="*/ 69 h 1911076"/>
                  <a:gd name="connsiteX7" fmla="*/ 619041 w 619041"/>
                  <a:gd name="connsiteY7" fmla="*/ 1866540 h 191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041" h="1911076">
                    <a:moveTo>
                      <a:pt x="619041" y="1866540"/>
                    </a:moveTo>
                    <a:cubicBezTo>
                      <a:pt x="619041" y="1866540"/>
                      <a:pt x="602906" y="1894105"/>
                      <a:pt x="557186" y="1906488"/>
                    </a:cubicBezTo>
                    <a:cubicBezTo>
                      <a:pt x="511466" y="1918870"/>
                      <a:pt x="480195" y="1902268"/>
                      <a:pt x="480195" y="1902268"/>
                    </a:cubicBezTo>
                    <a:lnTo>
                      <a:pt x="2" y="35787"/>
                    </a:lnTo>
                    <a:cubicBezTo>
                      <a:pt x="-8" y="35740"/>
                      <a:pt x="21" y="35683"/>
                      <a:pt x="68" y="35673"/>
                    </a:cubicBezTo>
                    <a:lnTo>
                      <a:pt x="138733" y="2"/>
                    </a:lnTo>
                    <a:cubicBezTo>
                      <a:pt x="138781" y="-8"/>
                      <a:pt x="138838" y="21"/>
                      <a:pt x="138848" y="69"/>
                    </a:cubicBezTo>
                    <a:lnTo>
                      <a:pt x="619041" y="186654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43CCE52-461A-BA1F-876C-E11B6ED4273F}"/>
                  </a:ext>
                </a:extLst>
              </p:cNvPr>
              <p:cNvSpPr/>
              <p:nvPr/>
            </p:nvSpPr>
            <p:spPr>
              <a:xfrm>
                <a:off x="5783418" y="4525575"/>
                <a:ext cx="134426" cy="132454"/>
              </a:xfrm>
              <a:custGeom>
                <a:avLst/>
                <a:gdLst>
                  <a:gd name="connsiteX0" fmla="*/ 134426 w 134426"/>
                  <a:gd name="connsiteY0" fmla="*/ 104670 h 132454"/>
                  <a:gd name="connsiteX1" fmla="*/ 26432 w 134426"/>
                  <a:gd name="connsiteY1" fmla="*/ 132455 h 132454"/>
                  <a:gd name="connsiteX2" fmla="*/ 0 w 134426"/>
                  <a:gd name="connsiteY2" fmla="*/ 27784 h 132454"/>
                  <a:gd name="connsiteX3" fmla="*/ 107994 w 134426"/>
                  <a:gd name="connsiteY3" fmla="*/ 0 h 13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426" h="132454">
                    <a:moveTo>
                      <a:pt x="134426" y="104670"/>
                    </a:moveTo>
                    <a:lnTo>
                      <a:pt x="26432" y="132455"/>
                    </a:lnTo>
                    <a:lnTo>
                      <a:pt x="0" y="27784"/>
                    </a:lnTo>
                    <a:lnTo>
                      <a:pt x="1079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A8FD4B3-B0F8-063A-4378-E824780DF931}"/>
                  </a:ext>
                </a:extLst>
              </p:cNvPr>
              <p:cNvSpPr/>
              <p:nvPr/>
            </p:nvSpPr>
            <p:spPr>
              <a:xfrm rot="-865770">
                <a:off x="5745742" y="4347305"/>
                <a:ext cx="143376" cy="230410"/>
              </a:xfrm>
              <a:custGeom>
                <a:avLst/>
                <a:gdLst>
                  <a:gd name="connsiteX0" fmla="*/ 0 w 143376"/>
                  <a:gd name="connsiteY0" fmla="*/ 0 h 230410"/>
                  <a:gd name="connsiteX1" fmla="*/ 143377 w 143376"/>
                  <a:gd name="connsiteY1" fmla="*/ 0 h 230410"/>
                  <a:gd name="connsiteX2" fmla="*/ 143377 w 143376"/>
                  <a:gd name="connsiteY2" fmla="*/ 230411 h 230410"/>
                  <a:gd name="connsiteX3" fmla="*/ 0 w 143376"/>
                  <a:gd name="connsiteY3" fmla="*/ 230411 h 2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76" h="230410">
                    <a:moveTo>
                      <a:pt x="0" y="0"/>
                    </a:moveTo>
                    <a:lnTo>
                      <a:pt x="143377" y="0"/>
                    </a:lnTo>
                    <a:lnTo>
                      <a:pt x="143377" y="230411"/>
                    </a:lnTo>
                    <a:lnTo>
                      <a:pt x="0" y="230411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248310-F319-3972-CFA2-C51038A69874}"/>
                  </a:ext>
                </a:extLst>
              </p:cNvPr>
              <p:cNvSpPr/>
              <p:nvPr/>
            </p:nvSpPr>
            <p:spPr>
              <a:xfrm>
                <a:off x="5242998" y="2237432"/>
                <a:ext cx="39052" cy="87136"/>
              </a:xfrm>
              <a:custGeom>
                <a:avLst/>
                <a:gdLst>
                  <a:gd name="connsiteX0" fmla="*/ 1667 w 39052"/>
                  <a:gd name="connsiteY0" fmla="*/ 0 h 87136"/>
                  <a:gd name="connsiteX1" fmla="*/ 0 w 39052"/>
                  <a:gd name="connsiteY1" fmla="*/ 74447 h 87136"/>
                  <a:gd name="connsiteX2" fmla="*/ 23365 w 39052"/>
                  <a:gd name="connsiteY2" fmla="*/ 86668 h 87136"/>
                  <a:gd name="connsiteX3" fmla="*/ 39053 w 39052"/>
                  <a:gd name="connsiteY3" fmla="*/ 64399 h 87136"/>
                  <a:gd name="connsiteX4" fmla="*/ 1667 w 39052"/>
                  <a:gd name="connsiteY4" fmla="*/ 0 h 8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87136">
                    <a:moveTo>
                      <a:pt x="1667" y="0"/>
                    </a:moveTo>
                    <a:lnTo>
                      <a:pt x="0" y="74447"/>
                    </a:lnTo>
                    <a:cubicBezTo>
                      <a:pt x="0" y="74447"/>
                      <a:pt x="8601" y="90002"/>
                      <a:pt x="23365" y="86668"/>
                    </a:cubicBezTo>
                    <a:cubicBezTo>
                      <a:pt x="38129" y="83334"/>
                      <a:pt x="39053" y="64399"/>
                      <a:pt x="39053" y="64399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9BFDE9A4-5B77-A944-969F-C20A46AE371B}"/>
                  </a:ext>
                </a:extLst>
              </p:cNvPr>
              <p:cNvSpPr/>
              <p:nvPr/>
            </p:nvSpPr>
            <p:spPr>
              <a:xfrm>
                <a:off x="5238750" y="2301830"/>
                <a:ext cx="139986" cy="227224"/>
              </a:xfrm>
              <a:custGeom>
                <a:avLst/>
                <a:gdLst>
                  <a:gd name="connsiteX0" fmla="*/ 138846 w 139986"/>
                  <a:gd name="connsiteY0" fmla="*/ 164582 h 227224"/>
                  <a:gd name="connsiteX1" fmla="*/ 43301 w 139986"/>
                  <a:gd name="connsiteY1" fmla="*/ 0 h 227224"/>
                  <a:gd name="connsiteX2" fmla="*/ 4248 w 139986"/>
                  <a:gd name="connsiteY2" fmla="*/ 10049 h 227224"/>
                  <a:gd name="connsiteX3" fmla="*/ 0 w 139986"/>
                  <a:gd name="connsiteY3" fmla="*/ 200301 h 227224"/>
                  <a:gd name="connsiteX4" fmla="*/ 43644 w 139986"/>
                  <a:gd name="connsiteY4" fmla="*/ 226085 h 227224"/>
                  <a:gd name="connsiteX5" fmla="*/ 69428 w 139986"/>
                  <a:gd name="connsiteY5" fmla="*/ 182442 h 227224"/>
                  <a:gd name="connsiteX6" fmla="*/ 69428 w 139986"/>
                  <a:gd name="connsiteY6" fmla="*/ 182442 h 227224"/>
                  <a:gd name="connsiteX7" fmla="*/ 113071 w 139986"/>
                  <a:gd name="connsiteY7" fmla="*/ 208226 h 227224"/>
                  <a:gd name="connsiteX8" fmla="*/ 138846 w 139986"/>
                  <a:gd name="connsiteY8" fmla="*/ 164582 h 2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86" h="227224">
                    <a:moveTo>
                      <a:pt x="138846" y="164582"/>
                    </a:moveTo>
                    <a:lnTo>
                      <a:pt x="43301" y="0"/>
                    </a:lnTo>
                    <a:lnTo>
                      <a:pt x="4248" y="10049"/>
                    </a:lnTo>
                    <a:lnTo>
                      <a:pt x="0" y="200301"/>
                    </a:lnTo>
                    <a:cubicBezTo>
                      <a:pt x="4934" y="219475"/>
                      <a:pt x="24470" y="231019"/>
                      <a:pt x="43644" y="226085"/>
                    </a:cubicBezTo>
                    <a:cubicBezTo>
                      <a:pt x="62817" y="221151"/>
                      <a:pt x="74362" y="201616"/>
                      <a:pt x="69428" y="182442"/>
                    </a:cubicBezTo>
                    <a:lnTo>
                      <a:pt x="69428" y="182442"/>
                    </a:lnTo>
                    <a:cubicBezTo>
                      <a:pt x="74362" y="201616"/>
                      <a:pt x="93897" y="213160"/>
                      <a:pt x="113071" y="208226"/>
                    </a:cubicBezTo>
                    <a:cubicBezTo>
                      <a:pt x="132245" y="203292"/>
                      <a:pt x="143780" y="183747"/>
                      <a:pt x="138846" y="164582"/>
                    </a:cubicBezTo>
                    <a:close/>
                  </a:path>
                </a:pathLst>
              </a:custGeom>
              <a:solidFill>
                <a:srgbClr val="0C57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29" name="Graphic 54" descr="A mug filled with office supplies">
              <a:extLst>
                <a:ext uri="{FF2B5EF4-FFF2-40B4-BE49-F238E27FC236}">
                  <a16:creationId xmlns:a16="http://schemas.microsoft.com/office/drawing/2014/main" id="{1D9E352C-0DAB-225A-C859-3B11676CB974}"/>
                </a:ext>
              </a:extLst>
            </p:cNvPr>
            <p:cNvGrpSpPr/>
            <p:nvPr/>
          </p:nvGrpSpPr>
          <p:grpSpPr>
            <a:xfrm>
              <a:off x="5791200" y="2375192"/>
              <a:ext cx="228600" cy="1988962"/>
              <a:chOff x="5791200" y="2375192"/>
              <a:chExt cx="228600" cy="1988962"/>
            </a:xfrm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B9D4839-DE81-12B3-7CD6-5B13F92FC9F7}"/>
                  </a:ext>
                </a:extLst>
              </p:cNvPr>
              <p:cNvSpPr/>
              <p:nvPr/>
            </p:nvSpPr>
            <p:spPr>
              <a:xfrm>
                <a:off x="5934075" y="2496635"/>
                <a:ext cx="85725" cy="600398"/>
              </a:xfrm>
              <a:custGeom>
                <a:avLst/>
                <a:gdLst>
                  <a:gd name="connsiteX0" fmla="*/ 42863 w 85725"/>
                  <a:gd name="connsiteY0" fmla="*/ 0 h 600398"/>
                  <a:gd name="connsiteX1" fmla="*/ 42863 w 85725"/>
                  <a:gd name="connsiteY1" fmla="*/ 191 h 600398"/>
                  <a:gd name="connsiteX2" fmla="*/ 41062 w 85725"/>
                  <a:gd name="connsiteY2" fmla="*/ 0 h 600398"/>
                  <a:gd name="connsiteX3" fmla="*/ 0 w 85725"/>
                  <a:gd name="connsiteY3" fmla="*/ 0 h 600398"/>
                  <a:gd name="connsiteX4" fmla="*/ 0 w 85725"/>
                  <a:gd name="connsiteY4" fmla="*/ 42863 h 600398"/>
                  <a:gd name="connsiteX5" fmla="*/ 42863 w 85725"/>
                  <a:gd name="connsiteY5" fmla="*/ 42863 h 600398"/>
                  <a:gd name="connsiteX6" fmla="*/ 42863 w 85725"/>
                  <a:gd name="connsiteY6" fmla="*/ 557536 h 600398"/>
                  <a:gd name="connsiteX7" fmla="*/ 85725 w 85725"/>
                  <a:gd name="connsiteY7" fmla="*/ 600399 h 600398"/>
                  <a:gd name="connsiteX8" fmla="*/ 85725 w 85725"/>
                  <a:gd name="connsiteY8" fmla="*/ 42853 h 600398"/>
                  <a:gd name="connsiteX9" fmla="*/ 42863 w 85725"/>
                  <a:gd name="connsiteY9" fmla="*/ 0 h 60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600398">
                    <a:moveTo>
                      <a:pt x="42863" y="0"/>
                    </a:moveTo>
                    <a:lnTo>
                      <a:pt x="42863" y="191"/>
                    </a:lnTo>
                    <a:cubicBezTo>
                      <a:pt x="42243" y="162"/>
                      <a:pt x="41672" y="0"/>
                      <a:pt x="41062" y="0"/>
                    </a:cubicBezTo>
                    <a:lnTo>
                      <a:pt x="0" y="0"/>
                    </a:lnTo>
                    <a:lnTo>
                      <a:pt x="0" y="42863"/>
                    </a:lnTo>
                    <a:lnTo>
                      <a:pt x="42863" y="42863"/>
                    </a:lnTo>
                    <a:lnTo>
                      <a:pt x="42863" y="557536"/>
                    </a:lnTo>
                    <a:cubicBezTo>
                      <a:pt x="42863" y="581206"/>
                      <a:pt x="62055" y="600399"/>
                      <a:pt x="85725" y="600399"/>
                    </a:cubicBezTo>
                    <a:lnTo>
                      <a:pt x="85725" y="42853"/>
                    </a:lnTo>
                    <a:cubicBezTo>
                      <a:pt x="85725" y="19183"/>
                      <a:pt x="66532" y="0"/>
                      <a:pt x="4286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4312B8C-BDB5-D51D-9B5C-7CC89F0A7490}"/>
                  </a:ext>
                </a:extLst>
              </p:cNvPr>
              <p:cNvSpPr/>
              <p:nvPr/>
            </p:nvSpPr>
            <p:spPr>
              <a:xfrm>
                <a:off x="5804820" y="4282573"/>
                <a:ext cx="129920" cy="81581"/>
              </a:xfrm>
              <a:custGeom>
                <a:avLst/>
                <a:gdLst>
                  <a:gd name="connsiteX0" fmla="*/ 0 w 129920"/>
                  <a:gd name="connsiteY0" fmla="*/ 0 h 81581"/>
                  <a:gd name="connsiteX1" fmla="*/ 129921 w 129920"/>
                  <a:gd name="connsiteY1" fmla="*/ 0 h 81581"/>
                  <a:gd name="connsiteX2" fmla="*/ 129921 w 129920"/>
                  <a:gd name="connsiteY2" fmla="*/ 81582 h 81581"/>
                  <a:gd name="connsiteX3" fmla="*/ 0 w 129920"/>
                  <a:gd name="connsiteY3" fmla="*/ 81582 h 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20" h="81581">
                    <a:moveTo>
                      <a:pt x="0" y="0"/>
                    </a:moveTo>
                    <a:lnTo>
                      <a:pt x="129921" y="0"/>
                    </a:lnTo>
                    <a:lnTo>
                      <a:pt x="129921" y="81582"/>
                    </a:lnTo>
                    <a:lnTo>
                      <a:pt x="0" y="81582"/>
                    </a:ln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40E276-A9A1-37FC-3303-458475196D6A}"/>
                  </a:ext>
                </a:extLst>
              </p:cNvPr>
              <p:cNvSpPr/>
              <p:nvPr/>
            </p:nvSpPr>
            <p:spPr>
              <a:xfrm>
                <a:off x="5791200" y="2375192"/>
                <a:ext cx="157162" cy="139769"/>
              </a:xfrm>
              <a:custGeom>
                <a:avLst/>
                <a:gdLst>
                  <a:gd name="connsiteX0" fmla="*/ 157163 w 157162"/>
                  <a:gd name="connsiteY0" fmla="*/ 121444 h 139769"/>
                  <a:gd name="connsiteX1" fmla="*/ 80039 w 157162"/>
                  <a:gd name="connsiteY1" fmla="*/ 139770 h 139769"/>
                  <a:gd name="connsiteX2" fmla="*/ 0 w 157162"/>
                  <a:gd name="connsiteY2" fmla="*/ 121444 h 139769"/>
                  <a:gd name="connsiteX3" fmla="*/ 0 w 157162"/>
                  <a:gd name="connsiteY3" fmla="*/ 0 h 139769"/>
                  <a:gd name="connsiteX4" fmla="*/ 157163 w 157162"/>
                  <a:gd name="connsiteY4" fmla="*/ 0 h 139769"/>
                  <a:gd name="connsiteX5" fmla="*/ 157163 w 157162"/>
                  <a:gd name="connsiteY5" fmla="*/ 121444 h 13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162" h="139769">
                    <a:moveTo>
                      <a:pt x="157163" y="121444"/>
                    </a:moveTo>
                    <a:cubicBezTo>
                      <a:pt x="157163" y="121444"/>
                      <a:pt x="124330" y="139770"/>
                      <a:pt x="80039" y="139770"/>
                    </a:cubicBezTo>
                    <a:cubicBezTo>
                      <a:pt x="35747" y="139770"/>
                      <a:pt x="0" y="121444"/>
                      <a:pt x="0" y="121444"/>
                    </a:cubicBezTo>
                    <a:lnTo>
                      <a:pt x="0" y="0"/>
                    </a:lnTo>
                    <a:lnTo>
                      <a:pt x="157163" y="0"/>
                    </a:lnTo>
                    <a:lnTo>
                      <a:pt x="157163" y="121444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2328014-A071-7724-6717-48F0306F6ACE}"/>
                  </a:ext>
                </a:extLst>
              </p:cNvPr>
              <p:cNvSpPr/>
              <p:nvPr/>
            </p:nvSpPr>
            <p:spPr>
              <a:xfrm>
                <a:off x="5791200" y="2496635"/>
                <a:ext cx="157162" cy="57616"/>
              </a:xfrm>
              <a:custGeom>
                <a:avLst/>
                <a:gdLst>
                  <a:gd name="connsiteX0" fmla="*/ 157163 w 157162"/>
                  <a:gd name="connsiteY0" fmla="*/ 42863 h 57616"/>
                  <a:gd name="connsiteX1" fmla="*/ 80753 w 157162"/>
                  <a:gd name="connsiteY1" fmla="*/ 57617 h 57616"/>
                  <a:gd name="connsiteX2" fmla="*/ 0 w 157162"/>
                  <a:gd name="connsiteY2" fmla="*/ 42863 h 57616"/>
                  <a:gd name="connsiteX3" fmla="*/ 0 w 157162"/>
                  <a:gd name="connsiteY3" fmla="*/ 0 h 57616"/>
                  <a:gd name="connsiteX4" fmla="*/ 157153 w 157162"/>
                  <a:gd name="connsiteY4" fmla="*/ 0 h 57616"/>
                  <a:gd name="connsiteX5" fmla="*/ 157163 w 157162"/>
                  <a:gd name="connsiteY5" fmla="*/ 42863 h 57616"/>
                  <a:gd name="connsiteX6" fmla="*/ 157163 w 157162"/>
                  <a:gd name="connsiteY6" fmla="*/ 42863 h 5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" h="57616">
                    <a:moveTo>
                      <a:pt x="157163" y="42863"/>
                    </a:moveTo>
                    <a:cubicBezTo>
                      <a:pt x="157163" y="42863"/>
                      <a:pt x="120406" y="57617"/>
                      <a:pt x="80753" y="57617"/>
                    </a:cubicBezTo>
                    <a:cubicBezTo>
                      <a:pt x="41100" y="57617"/>
                      <a:pt x="0" y="42863"/>
                      <a:pt x="0" y="42863"/>
                    </a:cubicBezTo>
                    <a:lnTo>
                      <a:pt x="0" y="0"/>
                    </a:lnTo>
                    <a:lnTo>
                      <a:pt x="157153" y="0"/>
                    </a:lnTo>
                    <a:lnTo>
                      <a:pt x="157163" y="42863"/>
                    </a:lnTo>
                    <a:lnTo>
                      <a:pt x="157163" y="42863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24EF5CE-96B0-B99F-6FFE-5A356190DBBA}"/>
                  </a:ext>
                </a:extLst>
              </p:cNvPr>
              <p:cNvSpPr/>
              <p:nvPr/>
            </p:nvSpPr>
            <p:spPr>
              <a:xfrm>
                <a:off x="5791200" y="2539498"/>
                <a:ext cx="157162" cy="1771650"/>
              </a:xfrm>
              <a:custGeom>
                <a:avLst/>
                <a:gdLst>
                  <a:gd name="connsiteX0" fmla="*/ 0 w 157162"/>
                  <a:gd name="connsiteY0" fmla="*/ 0 h 1771650"/>
                  <a:gd name="connsiteX1" fmla="*/ 157163 w 157162"/>
                  <a:gd name="connsiteY1" fmla="*/ 0 h 1771650"/>
                  <a:gd name="connsiteX2" fmla="*/ 157163 w 157162"/>
                  <a:gd name="connsiteY2" fmla="*/ 1771650 h 1771650"/>
                  <a:gd name="connsiteX3" fmla="*/ 0 w 157162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77165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771650"/>
                    </a:lnTo>
                    <a:lnTo>
                      <a:pt x="0" y="177165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9463E3F-F75B-F901-CBC7-A3E28E6767E8}"/>
                  </a:ext>
                </a:extLst>
              </p:cNvPr>
              <p:cNvSpPr/>
              <p:nvPr/>
            </p:nvSpPr>
            <p:spPr>
              <a:xfrm>
                <a:off x="5791200" y="3050628"/>
                <a:ext cx="157162" cy="50920"/>
              </a:xfrm>
              <a:custGeom>
                <a:avLst/>
                <a:gdLst>
                  <a:gd name="connsiteX0" fmla="*/ 0 w 157162"/>
                  <a:gd name="connsiteY0" fmla="*/ 0 h 50920"/>
                  <a:gd name="connsiteX1" fmla="*/ 157163 w 157162"/>
                  <a:gd name="connsiteY1" fmla="*/ 0 h 50920"/>
                  <a:gd name="connsiteX2" fmla="*/ 157163 w 157162"/>
                  <a:gd name="connsiteY2" fmla="*/ 50921 h 50920"/>
                  <a:gd name="connsiteX3" fmla="*/ 0 w 157162"/>
                  <a:gd name="connsiteY3" fmla="*/ 50921 h 5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5092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50921"/>
                    </a:lnTo>
                    <a:lnTo>
                      <a:pt x="0" y="50921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218C13F-2EE9-501C-AB5D-3F4C9B812A57}"/>
                  </a:ext>
                </a:extLst>
              </p:cNvPr>
              <p:cNvSpPr/>
              <p:nvPr/>
            </p:nvSpPr>
            <p:spPr>
              <a:xfrm>
                <a:off x="5791200" y="3125285"/>
                <a:ext cx="157162" cy="14287"/>
              </a:xfrm>
              <a:custGeom>
                <a:avLst/>
                <a:gdLst>
                  <a:gd name="connsiteX0" fmla="*/ 0 w 157162"/>
                  <a:gd name="connsiteY0" fmla="*/ 0 h 14287"/>
                  <a:gd name="connsiteX1" fmla="*/ 157163 w 157162"/>
                  <a:gd name="connsiteY1" fmla="*/ 0 h 14287"/>
                  <a:gd name="connsiteX2" fmla="*/ 157163 w 157162"/>
                  <a:gd name="connsiteY2" fmla="*/ 14287 h 14287"/>
                  <a:gd name="connsiteX3" fmla="*/ 0 w 157162"/>
                  <a:gd name="connsiteY3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4287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F6BBD42-67AE-5DFC-83B5-9D9DBC004011}"/>
                </a:ext>
              </a:extLst>
            </p:cNvPr>
            <p:cNvSpPr/>
            <p:nvPr/>
          </p:nvSpPr>
          <p:spPr>
            <a:xfrm>
              <a:off x="5341701" y="3630830"/>
              <a:ext cx="1571625" cy="1403661"/>
            </a:xfrm>
            <a:custGeom>
              <a:avLst/>
              <a:gdLst>
                <a:gd name="connsiteX0" fmla="*/ 1285875 w 1571625"/>
                <a:gd name="connsiteY0" fmla="*/ 171450 h 1403661"/>
                <a:gd name="connsiteX1" fmla="*/ 1143000 w 1571625"/>
                <a:gd name="connsiteY1" fmla="*/ 209769 h 1403661"/>
                <a:gd name="connsiteX2" fmla="*/ 1143000 w 1571625"/>
                <a:gd name="connsiteY2" fmla="*/ 0 h 1403661"/>
                <a:gd name="connsiteX3" fmla="*/ 0 w 1571625"/>
                <a:gd name="connsiteY3" fmla="*/ 0 h 1403661"/>
                <a:gd name="connsiteX4" fmla="*/ 0 w 1571625"/>
                <a:gd name="connsiteY4" fmla="*/ 1236755 h 1403661"/>
                <a:gd name="connsiteX5" fmla="*/ 166907 w 1571625"/>
                <a:gd name="connsiteY5" fmla="*/ 1403661 h 1403661"/>
                <a:gd name="connsiteX6" fmla="*/ 976093 w 1571625"/>
                <a:gd name="connsiteY6" fmla="*/ 1403661 h 1403661"/>
                <a:gd name="connsiteX7" fmla="*/ 1143000 w 1571625"/>
                <a:gd name="connsiteY7" fmla="*/ 1236755 h 1403661"/>
                <a:gd name="connsiteX8" fmla="*/ 1143000 w 1571625"/>
                <a:gd name="connsiteY8" fmla="*/ 704631 h 1403661"/>
                <a:gd name="connsiteX9" fmla="*/ 1285875 w 1571625"/>
                <a:gd name="connsiteY9" fmla="*/ 742950 h 1403661"/>
                <a:gd name="connsiteX10" fmla="*/ 1571625 w 1571625"/>
                <a:gd name="connsiteY10" fmla="*/ 457200 h 1403661"/>
                <a:gd name="connsiteX11" fmla="*/ 1285875 w 1571625"/>
                <a:gd name="connsiteY11" fmla="*/ 171450 h 1403661"/>
                <a:gd name="connsiteX12" fmla="*/ 1285875 w 1571625"/>
                <a:gd name="connsiteY12" fmla="*/ 571500 h 1403661"/>
                <a:gd name="connsiteX13" fmla="*/ 1171575 w 1571625"/>
                <a:gd name="connsiteY13" fmla="*/ 457200 h 1403661"/>
                <a:gd name="connsiteX14" fmla="*/ 1285875 w 1571625"/>
                <a:gd name="connsiteY14" fmla="*/ 342900 h 1403661"/>
                <a:gd name="connsiteX15" fmla="*/ 1400175 w 1571625"/>
                <a:gd name="connsiteY15" fmla="*/ 457200 h 1403661"/>
                <a:gd name="connsiteX16" fmla="*/ 1285875 w 1571625"/>
                <a:gd name="connsiteY16" fmla="*/ 571500 h 140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1625" h="1403661">
                  <a:moveTo>
                    <a:pt x="1285875" y="171450"/>
                  </a:moveTo>
                  <a:cubicBezTo>
                    <a:pt x="1233811" y="171450"/>
                    <a:pt x="1185043" y="185442"/>
                    <a:pt x="1143000" y="209769"/>
                  </a:cubicBezTo>
                  <a:lnTo>
                    <a:pt x="1143000" y="0"/>
                  </a:lnTo>
                  <a:lnTo>
                    <a:pt x="0" y="0"/>
                  </a:lnTo>
                  <a:lnTo>
                    <a:pt x="0" y="1236755"/>
                  </a:lnTo>
                  <a:cubicBezTo>
                    <a:pt x="0" y="1328938"/>
                    <a:pt x="74724" y="1403661"/>
                    <a:pt x="166907" y="1403661"/>
                  </a:cubicBezTo>
                  <a:lnTo>
                    <a:pt x="976093" y="1403661"/>
                  </a:lnTo>
                  <a:cubicBezTo>
                    <a:pt x="1068276" y="1403661"/>
                    <a:pt x="1143000" y="1328938"/>
                    <a:pt x="1143000" y="1236755"/>
                  </a:cubicBezTo>
                  <a:lnTo>
                    <a:pt x="1143000" y="704631"/>
                  </a:lnTo>
                  <a:cubicBezTo>
                    <a:pt x="1185043" y="728958"/>
                    <a:pt x="1233811" y="742950"/>
                    <a:pt x="1285875" y="742950"/>
                  </a:cubicBezTo>
                  <a:cubicBezTo>
                    <a:pt x="1443695" y="742950"/>
                    <a:pt x="1571625" y="615020"/>
                    <a:pt x="1571625" y="457200"/>
                  </a:cubicBezTo>
                  <a:cubicBezTo>
                    <a:pt x="1571625" y="299380"/>
                    <a:pt x="1443695" y="171450"/>
                    <a:pt x="1285875" y="171450"/>
                  </a:cubicBezTo>
                  <a:close/>
                  <a:moveTo>
                    <a:pt x="1285875" y="571500"/>
                  </a:moveTo>
                  <a:cubicBezTo>
                    <a:pt x="1222753" y="571500"/>
                    <a:pt x="1171575" y="520322"/>
                    <a:pt x="1171575" y="457200"/>
                  </a:cubicBezTo>
                  <a:cubicBezTo>
                    <a:pt x="1171575" y="394078"/>
                    <a:pt x="1222753" y="342900"/>
                    <a:pt x="1285875" y="342900"/>
                  </a:cubicBezTo>
                  <a:cubicBezTo>
                    <a:pt x="1348997" y="342900"/>
                    <a:pt x="1400175" y="394078"/>
                    <a:pt x="1400175" y="457200"/>
                  </a:cubicBezTo>
                  <a:cubicBezTo>
                    <a:pt x="1400175" y="520322"/>
                    <a:pt x="1348997" y="571500"/>
                    <a:pt x="1285875" y="571500"/>
                  </a:cubicBezTo>
                  <a:close/>
                </a:path>
              </a:pathLst>
            </a:custGeom>
            <a:solidFill>
              <a:srgbClr val="2C9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56D8DB-C38B-BF92-E4C0-835FDE3B1213}"/>
              </a:ext>
            </a:extLst>
          </p:cNvPr>
          <p:cNvSpPr/>
          <p:nvPr/>
        </p:nvSpPr>
        <p:spPr>
          <a:xfrm>
            <a:off x="1943636" y="1793899"/>
            <a:ext cx="9045135" cy="1965990"/>
          </a:xfrm>
          <a:prstGeom prst="roundRect">
            <a:avLst>
              <a:gd name="adj" fmla="val 12189"/>
            </a:avLst>
          </a:prstGeom>
          <a:solidFill>
            <a:srgbClr val="BCFEFD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Dari </a:t>
            </a:r>
            <a:r>
              <a:rPr lang="en-US" b="1" dirty="0" err="1">
                <a:solidFill>
                  <a:schemeClr val="tx1"/>
                </a:solidFill>
              </a:rPr>
              <a:t>hasil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penelitian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diharapkan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bermanfaat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semua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pihak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dijadikan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bahan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pertimbangan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mengambil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keputusan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manajemen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memahami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faktor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en-US" b="1" dirty="0" err="1">
                <a:solidFill>
                  <a:schemeClr val="tx1"/>
                </a:solidFill>
              </a:rPr>
              <a:t>faktor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mempengaruhi</a:t>
            </a:r>
            <a:r>
              <a:rPr lang="en-US" b="1" dirty="0">
                <a:solidFill>
                  <a:schemeClr val="tx1"/>
                </a:solidFill>
              </a:rPr>
              <a:t> Return On Asset.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Dari </a:t>
            </a:r>
            <a:r>
              <a:rPr lang="en-US" b="1" dirty="0" err="1">
                <a:solidFill>
                  <a:schemeClr val="tx1"/>
                </a:solidFill>
              </a:rPr>
              <a:t>hasil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penelitian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diharapkan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menjadi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informasi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bermanfaat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pihak</a:t>
            </a:r>
            <a:r>
              <a:rPr lang="en-US" b="1" dirty="0">
                <a:solidFill>
                  <a:schemeClr val="tx1"/>
                </a:solidFill>
              </a:rPr>
              <a:t> lain.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Hasil </a:t>
            </a:r>
            <a:r>
              <a:rPr lang="en-US" b="1" dirty="0" err="1">
                <a:solidFill>
                  <a:schemeClr val="tx1"/>
                </a:solidFill>
              </a:rPr>
              <a:t>penelitian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diharapkan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menambah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ilmu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wawasan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pengetahuan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keahlian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penulis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bekal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diterapkan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nanti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D" sz="2000" b="1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01534AD-F8A6-2C54-B0F0-3DB0CCAB03FC}"/>
              </a:ext>
            </a:extLst>
          </p:cNvPr>
          <p:cNvSpPr/>
          <p:nvPr/>
        </p:nvSpPr>
        <p:spPr>
          <a:xfrm>
            <a:off x="2022143" y="4259485"/>
            <a:ext cx="8604860" cy="2083949"/>
          </a:xfrm>
          <a:prstGeom prst="roundRect">
            <a:avLst>
              <a:gd name="adj" fmla="val 13352"/>
            </a:avLst>
          </a:prstGeom>
          <a:solidFill>
            <a:srgbClr val="F8DAD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dijadikan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sebagai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bahan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referensi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peneliti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selanjutnya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mengenai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piutang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persediaan</a:t>
            </a:r>
            <a:r>
              <a:rPr lang="en-US" b="1" dirty="0">
                <a:solidFill>
                  <a:schemeClr val="tx1"/>
                </a:solidFill>
              </a:rPr>
              <a:t>, dan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kas </a:t>
            </a:r>
            <a:r>
              <a:rPr lang="en-US" b="1" dirty="0" err="1">
                <a:solidFill>
                  <a:schemeClr val="tx1"/>
                </a:solidFill>
              </a:rPr>
              <a:t>terhadap</a:t>
            </a:r>
            <a:r>
              <a:rPr lang="en-US" b="1" dirty="0">
                <a:solidFill>
                  <a:schemeClr val="tx1"/>
                </a:solidFill>
              </a:rPr>
              <a:t> Return On Assets dan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dijadikan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sebagai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pembanding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penelitian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tema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sama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menambah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pengetahuan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wawasan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mengenai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piutang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persediaan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perputaran</a:t>
            </a:r>
            <a:r>
              <a:rPr lang="en-US" b="1" dirty="0">
                <a:solidFill>
                  <a:schemeClr val="tx1"/>
                </a:solidFill>
              </a:rPr>
              <a:t> kas </a:t>
            </a:r>
            <a:r>
              <a:rPr lang="en-US" b="1" dirty="0" err="1">
                <a:solidFill>
                  <a:schemeClr val="tx1"/>
                </a:solidFill>
              </a:rPr>
              <a:t>melalui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penerapan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ilmu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teori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diperoleh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dibangku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perkuliahan</a:t>
            </a:r>
            <a:r>
              <a:rPr lang="en-US" b="1" dirty="0">
                <a:solidFill>
                  <a:schemeClr val="tx1"/>
                </a:solidFill>
              </a:rPr>
              <a:t>..</a:t>
            </a:r>
          </a:p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5EDDC5-C542-2CDE-ABDF-5BEC734EC0CA}"/>
              </a:ext>
            </a:extLst>
          </p:cNvPr>
          <p:cNvGrpSpPr/>
          <p:nvPr/>
        </p:nvGrpSpPr>
        <p:grpSpPr>
          <a:xfrm>
            <a:off x="1243313" y="1331761"/>
            <a:ext cx="1130144" cy="1257199"/>
            <a:chOff x="5566994" y="2478882"/>
            <a:chExt cx="1652162" cy="2085975"/>
          </a:xfrm>
        </p:grpSpPr>
        <p:sp>
          <p:nvSpPr>
            <p:cNvPr id="64" name="Freeform 444">
              <a:extLst>
                <a:ext uri="{FF2B5EF4-FFF2-40B4-BE49-F238E27FC236}">
                  <a16:creationId xmlns:a16="http://schemas.microsoft.com/office/drawing/2014/main" id="{4C0D0007-0F2E-FE08-6EB5-06A1F6F03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8" name="Freeform 445">
              <a:extLst>
                <a:ext uri="{FF2B5EF4-FFF2-40B4-BE49-F238E27FC236}">
                  <a16:creationId xmlns:a16="http://schemas.microsoft.com/office/drawing/2014/main" id="{91B96301-2182-A094-12B8-98605FEBA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1" name="Freeform 446">
              <a:extLst>
                <a:ext uri="{FF2B5EF4-FFF2-40B4-BE49-F238E27FC236}">
                  <a16:creationId xmlns:a16="http://schemas.microsoft.com/office/drawing/2014/main" id="{33D29598-B1E4-EA4E-3DE9-B99B7A844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0" name="Freeform 447">
              <a:extLst>
                <a:ext uri="{FF2B5EF4-FFF2-40B4-BE49-F238E27FC236}">
                  <a16:creationId xmlns:a16="http://schemas.microsoft.com/office/drawing/2014/main" id="{7B4D5E51-E6D3-C825-332C-273E71CB7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1" name="Freeform 448">
              <a:extLst>
                <a:ext uri="{FF2B5EF4-FFF2-40B4-BE49-F238E27FC236}">
                  <a16:creationId xmlns:a16="http://schemas.microsoft.com/office/drawing/2014/main" id="{2AED5CD2-AAE7-2598-A4AA-DF097ECCE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2" name="Freeform 449">
              <a:extLst>
                <a:ext uri="{FF2B5EF4-FFF2-40B4-BE49-F238E27FC236}">
                  <a16:creationId xmlns:a16="http://schemas.microsoft.com/office/drawing/2014/main" id="{18735C8D-4412-5B51-997C-0FCE7E2BA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3" name="Freeform 450">
              <a:extLst>
                <a:ext uri="{FF2B5EF4-FFF2-40B4-BE49-F238E27FC236}">
                  <a16:creationId xmlns:a16="http://schemas.microsoft.com/office/drawing/2014/main" id="{4DCE71F6-12F6-492D-CB37-501125BE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4" name="Freeform 451">
              <a:extLst>
                <a:ext uri="{FF2B5EF4-FFF2-40B4-BE49-F238E27FC236}">
                  <a16:creationId xmlns:a16="http://schemas.microsoft.com/office/drawing/2014/main" id="{5FE380DF-899B-9ABA-274E-E7232B471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5" name="Freeform 452">
              <a:extLst>
                <a:ext uri="{FF2B5EF4-FFF2-40B4-BE49-F238E27FC236}">
                  <a16:creationId xmlns:a16="http://schemas.microsoft.com/office/drawing/2014/main" id="{ECB558B5-778D-9EB7-C1D7-02B54810E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6" name="Freeform 453">
              <a:extLst>
                <a:ext uri="{FF2B5EF4-FFF2-40B4-BE49-F238E27FC236}">
                  <a16:creationId xmlns:a16="http://schemas.microsoft.com/office/drawing/2014/main" id="{1ADF9B37-48E8-5DE5-83D9-A177B9DAA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7" name="Freeform 454">
              <a:extLst>
                <a:ext uri="{FF2B5EF4-FFF2-40B4-BE49-F238E27FC236}">
                  <a16:creationId xmlns:a16="http://schemas.microsoft.com/office/drawing/2014/main" id="{A92490E4-1269-8637-9DC9-649DFFBD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8" name="Oval 455">
              <a:extLst>
                <a:ext uri="{FF2B5EF4-FFF2-40B4-BE49-F238E27FC236}">
                  <a16:creationId xmlns:a16="http://schemas.microsoft.com/office/drawing/2014/main" id="{AB450CE3-3C7F-823E-85CE-46E088C5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9" name="Oval 456">
              <a:extLst>
                <a:ext uri="{FF2B5EF4-FFF2-40B4-BE49-F238E27FC236}">
                  <a16:creationId xmlns:a16="http://schemas.microsoft.com/office/drawing/2014/main" id="{085F8EAA-8A20-A7EC-C337-5B34F7B84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0" name="Freeform 457">
              <a:extLst>
                <a:ext uri="{FF2B5EF4-FFF2-40B4-BE49-F238E27FC236}">
                  <a16:creationId xmlns:a16="http://schemas.microsoft.com/office/drawing/2014/main" id="{0A99862B-5A96-778F-E6C0-DEA3C2B16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1" name="Freeform 458">
              <a:extLst>
                <a:ext uri="{FF2B5EF4-FFF2-40B4-BE49-F238E27FC236}">
                  <a16:creationId xmlns:a16="http://schemas.microsoft.com/office/drawing/2014/main" id="{D90EE0FE-1B54-D585-55C5-5AD65367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2" name="Freeform 459">
              <a:extLst>
                <a:ext uri="{FF2B5EF4-FFF2-40B4-BE49-F238E27FC236}">
                  <a16:creationId xmlns:a16="http://schemas.microsoft.com/office/drawing/2014/main" id="{CE2F8089-99E7-511E-B960-B5A998C7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3" name="Freeform 460">
              <a:extLst>
                <a:ext uri="{FF2B5EF4-FFF2-40B4-BE49-F238E27FC236}">
                  <a16:creationId xmlns:a16="http://schemas.microsoft.com/office/drawing/2014/main" id="{F251D844-9410-AE67-4042-FEFBE90FF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4" name="Freeform 461">
              <a:extLst>
                <a:ext uri="{FF2B5EF4-FFF2-40B4-BE49-F238E27FC236}">
                  <a16:creationId xmlns:a16="http://schemas.microsoft.com/office/drawing/2014/main" id="{52CC63FC-7564-4E2F-C40E-FF9C8D3BD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5" name="Freeform 462">
              <a:extLst>
                <a:ext uri="{FF2B5EF4-FFF2-40B4-BE49-F238E27FC236}">
                  <a16:creationId xmlns:a16="http://schemas.microsoft.com/office/drawing/2014/main" id="{C91887CF-7E85-0521-100A-877CEA76C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6" name="Freeform 463">
              <a:extLst>
                <a:ext uri="{FF2B5EF4-FFF2-40B4-BE49-F238E27FC236}">
                  <a16:creationId xmlns:a16="http://schemas.microsoft.com/office/drawing/2014/main" id="{95CBE1FE-F067-3927-3762-4C19CDCE1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7" name="Freeform 464">
              <a:extLst>
                <a:ext uri="{FF2B5EF4-FFF2-40B4-BE49-F238E27FC236}">
                  <a16:creationId xmlns:a16="http://schemas.microsoft.com/office/drawing/2014/main" id="{B00A9B00-DBE3-11E7-361B-6F00477B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8" name="Freeform 465">
              <a:extLst>
                <a:ext uri="{FF2B5EF4-FFF2-40B4-BE49-F238E27FC236}">
                  <a16:creationId xmlns:a16="http://schemas.microsoft.com/office/drawing/2014/main" id="{9A936079-7756-54B8-D334-5F2253F39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9" name="Freeform 466">
              <a:extLst>
                <a:ext uri="{FF2B5EF4-FFF2-40B4-BE49-F238E27FC236}">
                  <a16:creationId xmlns:a16="http://schemas.microsoft.com/office/drawing/2014/main" id="{A809A90C-69B0-2A1E-4EA5-71013308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0" name="Freeform 467">
              <a:extLst>
                <a:ext uri="{FF2B5EF4-FFF2-40B4-BE49-F238E27FC236}">
                  <a16:creationId xmlns:a16="http://schemas.microsoft.com/office/drawing/2014/main" id="{65ACB069-E2E0-66F3-D09C-D25DB1E4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1" name="Freeform 468">
              <a:extLst>
                <a:ext uri="{FF2B5EF4-FFF2-40B4-BE49-F238E27FC236}">
                  <a16:creationId xmlns:a16="http://schemas.microsoft.com/office/drawing/2014/main" id="{B47E4C4E-D061-A6F0-9FDD-DE25F0D0A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2" name="Freeform 469">
              <a:extLst>
                <a:ext uri="{FF2B5EF4-FFF2-40B4-BE49-F238E27FC236}">
                  <a16:creationId xmlns:a16="http://schemas.microsoft.com/office/drawing/2014/main" id="{7A216281-4A5E-35FC-2B9F-D6D367E0E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3" name="Freeform 470">
              <a:extLst>
                <a:ext uri="{FF2B5EF4-FFF2-40B4-BE49-F238E27FC236}">
                  <a16:creationId xmlns:a16="http://schemas.microsoft.com/office/drawing/2014/main" id="{36353B46-3C56-BAD2-3474-AF341D3B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264" name="Freeform 471">
              <a:extLst>
                <a:ext uri="{FF2B5EF4-FFF2-40B4-BE49-F238E27FC236}">
                  <a16:creationId xmlns:a16="http://schemas.microsoft.com/office/drawing/2014/main" id="{AE91071B-F407-664A-3A89-6133563C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5" name="Freeform 472">
              <a:extLst>
                <a:ext uri="{FF2B5EF4-FFF2-40B4-BE49-F238E27FC236}">
                  <a16:creationId xmlns:a16="http://schemas.microsoft.com/office/drawing/2014/main" id="{5FD30E29-2590-EDAB-D3F7-BFC090AB0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6" name="Freeform 473">
              <a:extLst>
                <a:ext uri="{FF2B5EF4-FFF2-40B4-BE49-F238E27FC236}">
                  <a16:creationId xmlns:a16="http://schemas.microsoft.com/office/drawing/2014/main" id="{055CE1C3-9E41-F3F2-18E5-C43A03ACC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7" name="Freeform 474">
              <a:extLst>
                <a:ext uri="{FF2B5EF4-FFF2-40B4-BE49-F238E27FC236}">
                  <a16:creationId xmlns:a16="http://schemas.microsoft.com/office/drawing/2014/main" id="{5CA9C678-C158-8579-ADFE-302F7C996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8" name="Freeform 475">
              <a:extLst>
                <a:ext uri="{FF2B5EF4-FFF2-40B4-BE49-F238E27FC236}">
                  <a16:creationId xmlns:a16="http://schemas.microsoft.com/office/drawing/2014/main" id="{24412163-2338-40E8-5BD0-EBF4B82AC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9" name="Freeform 476">
              <a:extLst>
                <a:ext uri="{FF2B5EF4-FFF2-40B4-BE49-F238E27FC236}">
                  <a16:creationId xmlns:a16="http://schemas.microsoft.com/office/drawing/2014/main" id="{DA479644-F72B-A7E7-8361-972B21A2B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0" name="Freeform 477">
              <a:extLst>
                <a:ext uri="{FF2B5EF4-FFF2-40B4-BE49-F238E27FC236}">
                  <a16:creationId xmlns:a16="http://schemas.microsoft.com/office/drawing/2014/main" id="{0685474B-AA96-AF74-25AA-82A712452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1" name="Rectangle 478">
              <a:extLst>
                <a:ext uri="{FF2B5EF4-FFF2-40B4-BE49-F238E27FC236}">
                  <a16:creationId xmlns:a16="http://schemas.microsoft.com/office/drawing/2014/main" id="{C96FC84B-FCFA-CE28-610C-DAB963D7E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2" name="Rectangle 479">
              <a:extLst>
                <a:ext uri="{FF2B5EF4-FFF2-40B4-BE49-F238E27FC236}">
                  <a16:creationId xmlns:a16="http://schemas.microsoft.com/office/drawing/2014/main" id="{B775FE39-997C-B210-44C5-448E894DE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3" name="Oval 480">
              <a:extLst>
                <a:ext uri="{FF2B5EF4-FFF2-40B4-BE49-F238E27FC236}">
                  <a16:creationId xmlns:a16="http://schemas.microsoft.com/office/drawing/2014/main" id="{4BE5061C-89B6-2BCE-E076-DBB4E85C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4" name="Rectangle 481">
              <a:extLst>
                <a:ext uri="{FF2B5EF4-FFF2-40B4-BE49-F238E27FC236}">
                  <a16:creationId xmlns:a16="http://schemas.microsoft.com/office/drawing/2014/main" id="{66B5FB6C-0D30-A4D7-E154-F9713021E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5" name="Rectangle 482">
              <a:extLst>
                <a:ext uri="{FF2B5EF4-FFF2-40B4-BE49-F238E27FC236}">
                  <a16:creationId xmlns:a16="http://schemas.microsoft.com/office/drawing/2014/main" id="{1C0B1B33-43D0-8C07-2410-1E6C0E015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6" name="Rectangle 483">
              <a:extLst>
                <a:ext uri="{FF2B5EF4-FFF2-40B4-BE49-F238E27FC236}">
                  <a16:creationId xmlns:a16="http://schemas.microsoft.com/office/drawing/2014/main" id="{35B28F33-8E52-66DA-F797-0E3FB813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7" name="Freeform 484">
              <a:extLst>
                <a:ext uri="{FF2B5EF4-FFF2-40B4-BE49-F238E27FC236}">
                  <a16:creationId xmlns:a16="http://schemas.microsoft.com/office/drawing/2014/main" id="{900B9AEF-733C-29DD-C4B6-BE818A5C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8" name="Freeform 485">
              <a:extLst>
                <a:ext uri="{FF2B5EF4-FFF2-40B4-BE49-F238E27FC236}">
                  <a16:creationId xmlns:a16="http://schemas.microsoft.com/office/drawing/2014/main" id="{FFF06FB2-168D-4963-04DB-D1199144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9" name="Rectangle 489">
              <a:extLst>
                <a:ext uri="{FF2B5EF4-FFF2-40B4-BE49-F238E27FC236}">
                  <a16:creationId xmlns:a16="http://schemas.microsoft.com/office/drawing/2014/main" id="{7AC31E86-78E1-5804-37D5-5C263AF6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66818D-053C-987A-6C08-15FA7B612D65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9" name="Rectangle: Rounded Corners 8">
            <a:hlinkClick r:id="rId10" action="ppaction://hlinksldjump"/>
            <a:extLst>
              <a:ext uri="{FF2B5EF4-FFF2-40B4-BE49-F238E27FC236}">
                <a16:creationId xmlns:a16="http://schemas.microsoft.com/office/drawing/2014/main" id="{907BAC82-5243-90CC-68D4-96A275FC389F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F3A2EA-CCA7-AE6A-BF58-7C6C3BA7AF2D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3AD05-1AE8-80A7-1F0F-D704B959333E}"/>
              </a:ext>
            </a:extLst>
          </p:cNvPr>
          <p:cNvSpPr txBox="1"/>
          <p:nvPr/>
        </p:nvSpPr>
        <p:spPr>
          <a:xfrm flipH="1">
            <a:off x="4285268" y="3741506"/>
            <a:ext cx="353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Kegunaan</a:t>
            </a:r>
            <a:r>
              <a:rPr lang="en-ID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 </a:t>
            </a:r>
            <a:r>
              <a:rPr lang="en-ID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Akademis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8ED1100-9E6E-AD17-69A5-4FCA1E5B23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463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7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8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11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12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000">
                                          <p:cBhvr additive="base">
                                            <p:cTn id="15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000">
                                          <p:cBhvr additive="base">
                                            <p:cTn id="16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2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9F6B061-EFD8-EAAB-71CD-8F7DC81E2A9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1" name="Graphic 30" descr="Grid lines">
              <a:extLst>
                <a:ext uri="{FF2B5EF4-FFF2-40B4-BE49-F238E27FC236}">
                  <a16:creationId xmlns:a16="http://schemas.microsoft.com/office/drawing/2014/main" id="{F2A9CB12-0CC9-7FC3-AED6-AF4B5827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4572000"/>
            </a:xfrm>
            <a:prstGeom prst="rect">
              <a:avLst/>
            </a:prstGeom>
          </p:spPr>
        </p:pic>
        <p:pic>
          <p:nvPicPr>
            <p:cNvPr id="32" name="Graphic 31" descr="Grid lines">
              <a:extLst>
                <a:ext uri="{FF2B5EF4-FFF2-40B4-BE49-F238E27FC236}">
                  <a16:creationId xmlns:a16="http://schemas.microsoft.com/office/drawing/2014/main" id="{BD168F40-3AF9-8BA4-1A33-2DA9A476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03700" y="0"/>
              <a:ext cx="4572000" cy="4572000"/>
            </a:xfrm>
            <a:prstGeom prst="rect">
              <a:avLst/>
            </a:prstGeom>
          </p:spPr>
        </p:pic>
        <p:pic>
          <p:nvPicPr>
            <p:cNvPr id="33" name="Graphic 32" descr="Grid lines">
              <a:extLst>
                <a:ext uri="{FF2B5EF4-FFF2-40B4-BE49-F238E27FC236}">
                  <a16:creationId xmlns:a16="http://schemas.microsoft.com/office/drawing/2014/main" id="{65B4D2A4-34AB-664D-1CDF-C4197FC07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/>
            <a:stretch/>
          </p:blipFill>
          <p:spPr>
            <a:xfrm>
              <a:off x="8407400" y="0"/>
              <a:ext cx="3784600" cy="4572000"/>
            </a:xfrm>
            <a:prstGeom prst="rect">
              <a:avLst/>
            </a:prstGeom>
          </p:spPr>
        </p:pic>
        <p:pic>
          <p:nvPicPr>
            <p:cNvPr id="34" name="Graphic 33" descr="Grid lines">
              <a:extLst>
                <a:ext uri="{FF2B5EF4-FFF2-40B4-BE49-F238E27FC236}">
                  <a16:creationId xmlns:a16="http://schemas.microsoft.com/office/drawing/2014/main" id="{BC83167A-0046-3BE8-65C9-2C665D6A5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7222" b="41054"/>
            <a:stretch/>
          </p:blipFill>
          <p:spPr>
            <a:xfrm>
              <a:off x="8407400" y="4162982"/>
              <a:ext cx="3784600" cy="2695018"/>
            </a:xfrm>
            <a:prstGeom prst="rect">
              <a:avLst/>
            </a:prstGeom>
          </p:spPr>
        </p:pic>
        <p:pic>
          <p:nvPicPr>
            <p:cNvPr id="35" name="Graphic 34" descr="Grid lines">
              <a:extLst>
                <a:ext uri="{FF2B5EF4-FFF2-40B4-BE49-F238E27FC236}">
                  <a16:creationId xmlns:a16="http://schemas.microsoft.com/office/drawing/2014/main" id="{5508A82F-DF75-4247-27A6-A99631A6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4203700" y="4162982"/>
              <a:ext cx="4572000" cy="2695018"/>
            </a:xfrm>
            <a:prstGeom prst="rect">
              <a:avLst/>
            </a:prstGeom>
          </p:spPr>
        </p:pic>
        <p:pic>
          <p:nvPicPr>
            <p:cNvPr id="36" name="Graphic 35" descr="Grid lines">
              <a:extLst>
                <a:ext uri="{FF2B5EF4-FFF2-40B4-BE49-F238E27FC236}">
                  <a16:creationId xmlns:a16="http://schemas.microsoft.com/office/drawing/2014/main" id="{0EB7A215-4719-842F-B90F-3CB7316A5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1054"/>
            <a:stretch/>
          </p:blipFill>
          <p:spPr>
            <a:xfrm>
              <a:off x="0" y="4162982"/>
              <a:ext cx="4572000" cy="2695018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2EBC39-39D1-D6FA-7C79-FABC447219BD}"/>
              </a:ext>
            </a:extLst>
          </p:cNvPr>
          <p:cNvSpPr/>
          <p:nvPr/>
        </p:nvSpPr>
        <p:spPr>
          <a:xfrm>
            <a:off x="-243986" y="-5848598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Graphic 5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FE531893-4613-46D9-98BE-0C7E21CC9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70" y="82567"/>
            <a:ext cx="834123" cy="834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1A4F3-3100-5F4F-616B-BB1D57F1037E}"/>
              </a:ext>
            </a:extLst>
          </p:cNvPr>
          <p:cNvSpPr/>
          <p:nvPr/>
        </p:nvSpPr>
        <p:spPr>
          <a:xfrm>
            <a:off x="-243986" y="2092882"/>
            <a:ext cx="1532935" cy="6858000"/>
          </a:xfrm>
          <a:prstGeom prst="round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77D83E9C-14BD-8B54-FC24-99D1E88EDE88}"/>
              </a:ext>
            </a:extLst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C44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1</a:t>
            </a:r>
            <a:endParaRPr lang="en-ID" sz="2800" b="1" dirty="0">
              <a:solidFill>
                <a:srgbClr val="001C44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98869-A5F2-C481-749A-08264C167D08}"/>
              </a:ext>
            </a:extLst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2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7DD8-564B-FDF4-5B05-CA14BB5844D2}"/>
              </a:ext>
            </a:extLst>
          </p:cNvPr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3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ED33A-517D-EF35-C410-2DF5935CF9B8}"/>
              </a:ext>
            </a:extLst>
          </p:cNvPr>
          <p:cNvSpPr txBox="1"/>
          <p:nvPr/>
        </p:nvSpPr>
        <p:spPr>
          <a:xfrm flipH="1">
            <a:off x="-96794" y="5415560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5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10205-0018-BA4C-54C4-5E44FB41E200}"/>
              </a:ext>
            </a:extLst>
          </p:cNvPr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4064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Bab 4</a:t>
            </a:r>
            <a:endParaRPr lang="en-ID" sz="2800" b="1" dirty="0">
              <a:solidFill>
                <a:schemeClr val="bg1"/>
              </a:solidFill>
              <a:effectLst>
                <a:outerShdw blurRad="4064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F51ED1-4D18-951C-6CF6-4113D4280376}"/>
              </a:ext>
            </a:extLst>
          </p:cNvPr>
          <p:cNvSpPr/>
          <p:nvPr/>
        </p:nvSpPr>
        <p:spPr>
          <a:xfrm>
            <a:off x="2068921" y="1708069"/>
            <a:ext cx="9258300" cy="4745110"/>
          </a:xfrm>
          <a:prstGeom prst="roundRect">
            <a:avLst/>
          </a:prstGeom>
          <a:solidFill>
            <a:srgbClr val="2C9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A2973-3CF8-69E0-C938-DD0B9201A94C}"/>
              </a:ext>
            </a:extLst>
          </p:cNvPr>
          <p:cNvSpPr txBox="1"/>
          <p:nvPr/>
        </p:nvSpPr>
        <p:spPr>
          <a:xfrm flipH="1">
            <a:off x="2930035" y="1270643"/>
            <a:ext cx="397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1C44"/>
                </a:solidFill>
                <a:latin typeface="Bahnschrift" panose="020B0502040204020203" pitchFamily="34" charset="0"/>
              </a:rPr>
              <a:t>Lokasi dan </a:t>
            </a:r>
            <a:r>
              <a:rPr lang="en-US" sz="2800" b="1" dirty="0" err="1">
                <a:solidFill>
                  <a:srgbClr val="001C44"/>
                </a:solidFill>
                <a:latin typeface="Bahnschrift" panose="020B0502040204020203" pitchFamily="34" charset="0"/>
              </a:rPr>
              <a:t>waktu</a:t>
            </a:r>
            <a:endParaRPr lang="en-ID" sz="2800" b="1" dirty="0">
              <a:solidFill>
                <a:srgbClr val="001C44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C0DCC6-BFE4-8EE7-8B5E-8B75ADCE0F05}"/>
              </a:ext>
            </a:extLst>
          </p:cNvPr>
          <p:cNvGrpSpPr/>
          <p:nvPr/>
        </p:nvGrpSpPr>
        <p:grpSpPr>
          <a:xfrm>
            <a:off x="2030105" y="1076946"/>
            <a:ext cx="1130144" cy="1257199"/>
            <a:chOff x="5566994" y="2478882"/>
            <a:chExt cx="1652162" cy="2085975"/>
          </a:xfrm>
        </p:grpSpPr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3F4AB12A-81B7-333F-CEAB-4709C969C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468" y="2890044"/>
              <a:ext cx="206375" cy="652463"/>
            </a:xfrm>
            <a:custGeom>
              <a:avLst/>
              <a:gdLst>
                <a:gd name="T0" fmla="*/ 174 w 211"/>
                <a:gd name="T1" fmla="*/ 71 h 673"/>
                <a:gd name="T2" fmla="*/ 12 w 211"/>
                <a:gd name="T3" fmla="*/ 147 h 673"/>
                <a:gd name="T4" fmla="*/ 112 w 211"/>
                <a:gd name="T5" fmla="*/ 655 h 673"/>
                <a:gd name="T6" fmla="*/ 211 w 211"/>
                <a:gd name="T7" fmla="*/ 492 h 673"/>
                <a:gd name="T8" fmla="*/ 174 w 211"/>
                <a:gd name="T9" fmla="*/ 7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3">
                  <a:moveTo>
                    <a:pt x="174" y="71"/>
                  </a:moveTo>
                  <a:cubicBezTo>
                    <a:pt x="174" y="71"/>
                    <a:pt x="29" y="0"/>
                    <a:pt x="12" y="147"/>
                  </a:cubicBezTo>
                  <a:cubicBezTo>
                    <a:pt x="0" y="248"/>
                    <a:pt x="46" y="636"/>
                    <a:pt x="112" y="655"/>
                  </a:cubicBezTo>
                  <a:cubicBezTo>
                    <a:pt x="178" y="673"/>
                    <a:pt x="211" y="492"/>
                    <a:pt x="211" y="492"/>
                  </a:cubicBezTo>
                  <a:lnTo>
                    <a:pt x="174" y="71"/>
                  </a:ln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BBDB209-D6F6-F27B-A409-6A29A715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455" y="3258344"/>
              <a:ext cx="192088" cy="230188"/>
            </a:xfrm>
            <a:custGeom>
              <a:avLst/>
              <a:gdLst>
                <a:gd name="T0" fmla="*/ 197 w 197"/>
                <a:gd name="T1" fmla="*/ 68 h 238"/>
                <a:gd name="T2" fmla="*/ 4 w 197"/>
                <a:gd name="T3" fmla="*/ 114 h 238"/>
                <a:gd name="T4" fmla="*/ 51 w 197"/>
                <a:gd name="T5" fmla="*/ 238 h 238"/>
                <a:gd name="T6" fmla="*/ 190 w 197"/>
                <a:gd name="T7" fmla="*/ 182 h 238"/>
                <a:gd name="T8" fmla="*/ 197 w 197"/>
                <a:gd name="T9" fmla="*/ 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8">
                  <a:moveTo>
                    <a:pt x="197" y="68"/>
                  </a:moveTo>
                  <a:cubicBezTo>
                    <a:pt x="197" y="68"/>
                    <a:pt x="64" y="0"/>
                    <a:pt x="4" y="114"/>
                  </a:cubicBezTo>
                  <a:cubicBezTo>
                    <a:pt x="0" y="158"/>
                    <a:pt x="19" y="217"/>
                    <a:pt x="51" y="238"/>
                  </a:cubicBezTo>
                  <a:cubicBezTo>
                    <a:pt x="51" y="238"/>
                    <a:pt x="151" y="182"/>
                    <a:pt x="190" y="182"/>
                  </a:cubicBezTo>
                  <a:lnTo>
                    <a:pt x="197" y="68"/>
                  </a:lnTo>
                  <a:close/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EB284238-5569-24FA-B489-E46AD2FB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0" y="2951957"/>
              <a:ext cx="257175" cy="485775"/>
            </a:xfrm>
            <a:custGeom>
              <a:avLst/>
              <a:gdLst>
                <a:gd name="T0" fmla="*/ 0 w 264"/>
                <a:gd name="T1" fmla="*/ 134 h 503"/>
                <a:gd name="T2" fmla="*/ 13 w 264"/>
                <a:gd name="T3" fmla="*/ 21 h 503"/>
                <a:gd name="T4" fmla="*/ 107 w 264"/>
                <a:gd name="T5" fmla="*/ 32 h 503"/>
                <a:gd name="T6" fmla="*/ 264 w 264"/>
                <a:gd name="T7" fmla="*/ 365 h 503"/>
                <a:gd name="T8" fmla="*/ 125 w 264"/>
                <a:gd name="T9" fmla="*/ 503 h 503"/>
                <a:gd name="T10" fmla="*/ 0 w 264"/>
                <a:gd name="T11" fmla="*/ 1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03">
                  <a:moveTo>
                    <a:pt x="0" y="134"/>
                  </a:moveTo>
                  <a:lnTo>
                    <a:pt x="13" y="21"/>
                  </a:lnTo>
                  <a:cubicBezTo>
                    <a:pt x="13" y="21"/>
                    <a:pt x="67" y="0"/>
                    <a:pt x="107" y="32"/>
                  </a:cubicBezTo>
                  <a:cubicBezTo>
                    <a:pt x="147" y="65"/>
                    <a:pt x="264" y="365"/>
                    <a:pt x="264" y="365"/>
                  </a:cubicBezTo>
                  <a:lnTo>
                    <a:pt x="125" y="503"/>
                  </a:lnTo>
                  <a:lnTo>
                    <a:pt x="0" y="134"/>
                  </a:lnTo>
                </a:path>
              </a:pathLst>
            </a:custGeom>
            <a:solidFill>
              <a:srgbClr val="453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6091E9-1C78-D4ED-7FF0-EE9102580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980" y="3225007"/>
              <a:ext cx="358775" cy="263525"/>
            </a:xfrm>
            <a:custGeom>
              <a:avLst/>
              <a:gdLst>
                <a:gd name="T0" fmla="*/ 1 w 368"/>
                <a:gd name="T1" fmla="*/ 178 h 273"/>
                <a:gd name="T2" fmla="*/ 215 w 368"/>
                <a:gd name="T3" fmla="*/ 30 h 273"/>
                <a:gd name="T4" fmla="*/ 311 w 368"/>
                <a:gd name="T5" fmla="*/ 137 h 273"/>
                <a:gd name="T6" fmla="*/ 60 w 368"/>
                <a:gd name="T7" fmla="*/ 273 h 273"/>
                <a:gd name="T8" fmla="*/ 1 w 368"/>
                <a:gd name="T9" fmla="*/ 17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73">
                  <a:moveTo>
                    <a:pt x="1" y="178"/>
                  </a:moveTo>
                  <a:cubicBezTo>
                    <a:pt x="0" y="173"/>
                    <a:pt x="63" y="0"/>
                    <a:pt x="215" y="30"/>
                  </a:cubicBezTo>
                  <a:cubicBezTo>
                    <a:pt x="368" y="61"/>
                    <a:pt x="311" y="137"/>
                    <a:pt x="311" y="137"/>
                  </a:cubicBezTo>
                  <a:lnTo>
                    <a:pt x="60" y="273"/>
                  </a:lnTo>
                  <a:lnTo>
                    <a:pt x="1" y="178"/>
                  </a:lnTo>
                </a:path>
              </a:pathLst>
            </a:custGeom>
            <a:solidFill>
              <a:srgbClr val="70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2E40E6E7-C3E0-10E5-0B5B-DA945C25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5" y="2942432"/>
              <a:ext cx="611188" cy="714375"/>
            </a:xfrm>
            <a:custGeom>
              <a:avLst/>
              <a:gdLst>
                <a:gd name="T0" fmla="*/ 192 w 627"/>
                <a:gd name="T1" fmla="*/ 26 h 738"/>
                <a:gd name="T2" fmla="*/ 25 w 627"/>
                <a:gd name="T3" fmla="*/ 35 h 738"/>
                <a:gd name="T4" fmla="*/ 102 w 627"/>
                <a:gd name="T5" fmla="*/ 341 h 738"/>
                <a:gd name="T6" fmla="*/ 164 w 627"/>
                <a:gd name="T7" fmla="*/ 738 h 738"/>
                <a:gd name="T8" fmla="*/ 627 w 627"/>
                <a:gd name="T9" fmla="*/ 668 h 738"/>
                <a:gd name="T10" fmla="*/ 521 w 627"/>
                <a:gd name="T11" fmla="*/ 151 h 738"/>
                <a:gd name="T12" fmla="*/ 397 w 627"/>
                <a:gd name="T13" fmla="*/ 42 h 738"/>
                <a:gd name="T14" fmla="*/ 192 w 627"/>
                <a:gd name="T15" fmla="*/ 2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7" h="738">
                  <a:moveTo>
                    <a:pt x="192" y="26"/>
                  </a:moveTo>
                  <a:cubicBezTo>
                    <a:pt x="192" y="26"/>
                    <a:pt x="80" y="0"/>
                    <a:pt x="25" y="35"/>
                  </a:cubicBezTo>
                  <a:cubicBezTo>
                    <a:pt x="0" y="51"/>
                    <a:pt x="67" y="188"/>
                    <a:pt x="102" y="341"/>
                  </a:cubicBezTo>
                  <a:cubicBezTo>
                    <a:pt x="146" y="529"/>
                    <a:pt x="164" y="738"/>
                    <a:pt x="164" y="738"/>
                  </a:cubicBezTo>
                  <a:lnTo>
                    <a:pt x="627" y="668"/>
                  </a:lnTo>
                  <a:cubicBezTo>
                    <a:pt x="627" y="668"/>
                    <a:pt x="525" y="289"/>
                    <a:pt x="521" y="151"/>
                  </a:cubicBezTo>
                  <a:cubicBezTo>
                    <a:pt x="517" y="14"/>
                    <a:pt x="485" y="21"/>
                    <a:pt x="397" y="42"/>
                  </a:cubicBezTo>
                  <a:cubicBezTo>
                    <a:pt x="309" y="62"/>
                    <a:pt x="192" y="26"/>
                    <a:pt x="192" y="26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68CFE1BF-6E39-B619-8F90-5721358B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305" y="2937669"/>
              <a:ext cx="236538" cy="207963"/>
            </a:xfrm>
            <a:custGeom>
              <a:avLst/>
              <a:gdLst>
                <a:gd name="T0" fmla="*/ 0 w 243"/>
                <a:gd name="T1" fmla="*/ 23 h 216"/>
                <a:gd name="T2" fmla="*/ 153 w 243"/>
                <a:gd name="T3" fmla="*/ 196 h 216"/>
                <a:gd name="T4" fmla="*/ 243 w 243"/>
                <a:gd name="T5" fmla="*/ 0 h 216"/>
                <a:gd name="T6" fmla="*/ 0 w 243"/>
                <a:gd name="T7" fmla="*/ 2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16">
                  <a:moveTo>
                    <a:pt x="0" y="23"/>
                  </a:moveTo>
                  <a:cubicBezTo>
                    <a:pt x="0" y="23"/>
                    <a:pt x="72" y="216"/>
                    <a:pt x="153" y="196"/>
                  </a:cubicBezTo>
                  <a:cubicBezTo>
                    <a:pt x="234" y="176"/>
                    <a:pt x="243" y="0"/>
                    <a:pt x="24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14C5A2D9-52AD-F44F-869A-20019F26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205" y="2818607"/>
              <a:ext cx="141288" cy="111125"/>
            </a:xfrm>
            <a:custGeom>
              <a:avLst/>
              <a:gdLst>
                <a:gd name="T0" fmla="*/ 134 w 145"/>
                <a:gd name="T1" fmla="*/ 26 h 115"/>
                <a:gd name="T2" fmla="*/ 93 w 145"/>
                <a:gd name="T3" fmla="*/ 98 h 115"/>
                <a:gd name="T4" fmla="*/ 12 w 145"/>
                <a:gd name="T5" fmla="*/ 90 h 115"/>
                <a:gd name="T6" fmla="*/ 52 w 145"/>
                <a:gd name="T7" fmla="*/ 18 h 115"/>
                <a:gd name="T8" fmla="*/ 134 w 145"/>
                <a:gd name="T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15">
                  <a:moveTo>
                    <a:pt x="134" y="26"/>
                  </a:moveTo>
                  <a:cubicBezTo>
                    <a:pt x="145" y="48"/>
                    <a:pt x="127" y="80"/>
                    <a:pt x="93" y="98"/>
                  </a:cubicBezTo>
                  <a:cubicBezTo>
                    <a:pt x="60" y="115"/>
                    <a:pt x="23" y="112"/>
                    <a:pt x="12" y="90"/>
                  </a:cubicBezTo>
                  <a:cubicBezTo>
                    <a:pt x="0" y="68"/>
                    <a:pt x="18" y="36"/>
                    <a:pt x="52" y="18"/>
                  </a:cubicBezTo>
                  <a:cubicBezTo>
                    <a:pt x="85" y="0"/>
                    <a:pt x="122" y="4"/>
                    <a:pt x="134" y="26"/>
                  </a:cubicBezTo>
                </a:path>
              </a:pathLst>
            </a:custGeom>
            <a:solidFill>
              <a:srgbClr val="F2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C3D7BED7-A6E3-2BEE-8B5E-CB8060D0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0" y="2616994"/>
              <a:ext cx="357188" cy="469900"/>
            </a:xfrm>
            <a:custGeom>
              <a:avLst/>
              <a:gdLst>
                <a:gd name="T0" fmla="*/ 359 w 367"/>
                <a:gd name="T1" fmla="*/ 245 h 486"/>
                <a:gd name="T2" fmla="*/ 207 w 367"/>
                <a:gd name="T3" fmla="*/ 480 h 486"/>
                <a:gd name="T4" fmla="*/ 7 w 367"/>
                <a:gd name="T5" fmla="*/ 267 h 486"/>
                <a:gd name="T6" fmla="*/ 169 w 367"/>
                <a:gd name="T7" fmla="*/ 30 h 486"/>
                <a:gd name="T8" fmla="*/ 359 w 367"/>
                <a:gd name="T9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86">
                  <a:moveTo>
                    <a:pt x="359" y="245"/>
                  </a:moveTo>
                  <a:cubicBezTo>
                    <a:pt x="367" y="370"/>
                    <a:pt x="304" y="474"/>
                    <a:pt x="207" y="480"/>
                  </a:cubicBezTo>
                  <a:cubicBezTo>
                    <a:pt x="110" y="486"/>
                    <a:pt x="15" y="392"/>
                    <a:pt x="7" y="267"/>
                  </a:cubicBezTo>
                  <a:cubicBezTo>
                    <a:pt x="0" y="143"/>
                    <a:pt x="73" y="46"/>
                    <a:pt x="169" y="30"/>
                  </a:cubicBezTo>
                  <a:cubicBezTo>
                    <a:pt x="360" y="0"/>
                    <a:pt x="351" y="121"/>
                    <a:pt x="359" y="245"/>
                  </a:cubicBezTo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EF0C7E9F-C733-62FA-BBE2-F073AAEF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943" y="2478882"/>
              <a:ext cx="495300" cy="411163"/>
            </a:xfrm>
            <a:custGeom>
              <a:avLst/>
              <a:gdLst>
                <a:gd name="T0" fmla="*/ 445 w 509"/>
                <a:gd name="T1" fmla="*/ 278 h 425"/>
                <a:gd name="T2" fmla="*/ 421 w 509"/>
                <a:gd name="T3" fmla="*/ 299 h 425"/>
                <a:gd name="T4" fmla="*/ 407 w 509"/>
                <a:gd name="T5" fmla="*/ 406 h 425"/>
                <a:gd name="T6" fmla="*/ 386 w 509"/>
                <a:gd name="T7" fmla="*/ 286 h 425"/>
                <a:gd name="T8" fmla="*/ 128 w 509"/>
                <a:gd name="T9" fmla="*/ 301 h 425"/>
                <a:gd name="T10" fmla="*/ 89 w 509"/>
                <a:gd name="T11" fmla="*/ 425 h 425"/>
                <a:gd name="T12" fmla="*/ 43 w 509"/>
                <a:gd name="T13" fmla="*/ 425 h 425"/>
                <a:gd name="T14" fmla="*/ 10 w 509"/>
                <a:gd name="T15" fmla="*/ 234 h 425"/>
                <a:gd name="T16" fmla="*/ 76 w 509"/>
                <a:gd name="T17" fmla="*/ 108 h 425"/>
                <a:gd name="T18" fmla="*/ 86 w 509"/>
                <a:gd name="T19" fmla="*/ 159 h 425"/>
                <a:gd name="T20" fmla="*/ 145 w 509"/>
                <a:gd name="T21" fmla="*/ 113 h 425"/>
                <a:gd name="T22" fmla="*/ 145 w 509"/>
                <a:gd name="T23" fmla="*/ 113 h 425"/>
                <a:gd name="T24" fmla="*/ 331 w 509"/>
                <a:gd name="T25" fmla="*/ 14 h 425"/>
                <a:gd name="T26" fmla="*/ 325 w 509"/>
                <a:gd name="T27" fmla="*/ 104 h 425"/>
                <a:gd name="T28" fmla="*/ 480 w 509"/>
                <a:gd name="T29" fmla="*/ 87 h 425"/>
                <a:gd name="T30" fmla="*/ 412 w 509"/>
                <a:gd name="T31" fmla="*/ 204 h 425"/>
                <a:gd name="T32" fmla="*/ 503 w 509"/>
                <a:gd name="T33" fmla="*/ 206 h 425"/>
                <a:gd name="T34" fmla="*/ 445 w 509"/>
                <a:gd name="T35" fmla="*/ 27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425">
                  <a:moveTo>
                    <a:pt x="445" y="278"/>
                  </a:moveTo>
                  <a:cubicBezTo>
                    <a:pt x="432" y="290"/>
                    <a:pt x="421" y="299"/>
                    <a:pt x="421" y="299"/>
                  </a:cubicBezTo>
                  <a:lnTo>
                    <a:pt x="407" y="406"/>
                  </a:lnTo>
                  <a:cubicBezTo>
                    <a:pt x="402" y="356"/>
                    <a:pt x="397" y="308"/>
                    <a:pt x="386" y="286"/>
                  </a:cubicBezTo>
                  <a:cubicBezTo>
                    <a:pt x="386" y="286"/>
                    <a:pt x="148" y="299"/>
                    <a:pt x="128" y="301"/>
                  </a:cubicBezTo>
                  <a:cubicBezTo>
                    <a:pt x="128" y="301"/>
                    <a:pt x="117" y="385"/>
                    <a:pt x="89" y="425"/>
                  </a:cubicBezTo>
                  <a:lnTo>
                    <a:pt x="43" y="425"/>
                  </a:lnTo>
                  <a:cubicBezTo>
                    <a:pt x="43" y="425"/>
                    <a:pt x="0" y="299"/>
                    <a:pt x="10" y="234"/>
                  </a:cubicBezTo>
                  <a:cubicBezTo>
                    <a:pt x="20" y="170"/>
                    <a:pt x="58" y="101"/>
                    <a:pt x="76" y="108"/>
                  </a:cubicBezTo>
                  <a:cubicBezTo>
                    <a:pt x="95" y="116"/>
                    <a:pt x="86" y="159"/>
                    <a:pt x="86" y="159"/>
                  </a:cubicBezTo>
                  <a:cubicBezTo>
                    <a:pt x="86" y="159"/>
                    <a:pt x="111" y="139"/>
                    <a:pt x="145" y="113"/>
                  </a:cubicBezTo>
                  <a:lnTo>
                    <a:pt x="145" y="113"/>
                  </a:lnTo>
                  <a:cubicBezTo>
                    <a:pt x="208" y="65"/>
                    <a:pt x="303" y="0"/>
                    <a:pt x="331" y="14"/>
                  </a:cubicBezTo>
                  <a:cubicBezTo>
                    <a:pt x="374" y="35"/>
                    <a:pt x="328" y="99"/>
                    <a:pt x="325" y="104"/>
                  </a:cubicBezTo>
                  <a:cubicBezTo>
                    <a:pt x="331" y="102"/>
                    <a:pt x="460" y="53"/>
                    <a:pt x="480" y="87"/>
                  </a:cubicBezTo>
                  <a:cubicBezTo>
                    <a:pt x="500" y="120"/>
                    <a:pt x="412" y="204"/>
                    <a:pt x="412" y="204"/>
                  </a:cubicBezTo>
                  <a:cubicBezTo>
                    <a:pt x="412" y="204"/>
                    <a:pt x="493" y="186"/>
                    <a:pt x="503" y="206"/>
                  </a:cubicBezTo>
                  <a:cubicBezTo>
                    <a:pt x="509" y="220"/>
                    <a:pt x="472" y="255"/>
                    <a:pt x="445" y="278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8BD982AF-170C-5545-3370-0CC292935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230" y="2478882"/>
              <a:ext cx="354013" cy="269875"/>
            </a:xfrm>
            <a:custGeom>
              <a:avLst/>
              <a:gdLst>
                <a:gd name="T0" fmla="*/ 300 w 364"/>
                <a:gd name="T1" fmla="*/ 278 h 278"/>
                <a:gd name="T2" fmla="*/ 315 w 364"/>
                <a:gd name="T3" fmla="*/ 229 h 278"/>
                <a:gd name="T4" fmla="*/ 222 w 364"/>
                <a:gd name="T5" fmla="*/ 234 h 278"/>
                <a:gd name="T6" fmla="*/ 296 w 364"/>
                <a:gd name="T7" fmla="*/ 111 h 278"/>
                <a:gd name="T8" fmla="*/ 141 w 364"/>
                <a:gd name="T9" fmla="*/ 140 h 278"/>
                <a:gd name="T10" fmla="*/ 149 w 364"/>
                <a:gd name="T11" fmla="*/ 58 h 278"/>
                <a:gd name="T12" fmla="*/ 0 w 364"/>
                <a:gd name="T13" fmla="*/ 113 h 278"/>
                <a:gd name="T14" fmla="*/ 186 w 364"/>
                <a:gd name="T15" fmla="*/ 14 h 278"/>
                <a:gd name="T16" fmla="*/ 180 w 364"/>
                <a:gd name="T17" fmla="*/ 104 h 278"/>
                <a:gd name="T18" fmla="*/ 335 w 364"/>
                <a:gd name="T19" fmla="*/ 87 h 278"/>
                <a:gd name="T20" fmla="*/ 267 w 364"/>
                <a:gd name="T21" fmla="*/ 204 h 278"/>
                <a:gd name="T22" fmla="*/ 358 w 364"/>
                <a:gd name="T23" fmla="*/ 206 h 278"/>
                <a:gd name="T24" fmla="*/ 300 w 364"/>
                <a:gd name="T2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78">
                  <a:moveTo>
                    <a:pt x="300" y="278"/>
                  </a:moveTo>
                  <a:cubicBezTo>
                    <a:pt x="309" y="261"/>
                    <a:pt x="318" y="240"/>
                    <a:pt x="315" y="229"/>
                  </a:cubicBezTo>
                  <a:cubicBezTo>
                    <a:pt x="310" y="205"/>
                    <a:pt x="222" y="234"/>
                    <a:pt x="222" y="234"/>
                  </a:cubicBezTo>
                  <a:cubicBezTo>
                    <a:pt x="222" y="234"/>
                    <a:pt x="310" y="135"/>
                    <a:pt x="296" y="111"/>
                  </a:cubicBezTo>
                  <a:cubicBezTo>
                    <a:pt x="283" y="87"/>
                    <a:pt x="141" y="140"/>
                    <a:pt x="141" y="140"/>
                  </a:cubicBezTo>
                  <a:cubicBezTo>
                    <a:pt x="141" y="140"/>
                    <a:pt x="174" y="73"/>
                    <a:pt x="149" y="58"/>
                  </a:cubicBezTo>
                  <a:cubicBezTo>
                    <a:pt x="132" y="48"/>
                    <a:pt x="53" y="85"/>
                    <a:pt x="0" y="113"/>
                  </a:cubicBezTo>
                  <a:cubicBezTo>
                    <a:pt x="63" y="65"/>
                    <a:pt x="158" y="0"/>
                    <a:pt x="186" y="14"/>
                  </a:cubicBezTo>
                  <a:cubicBezTo>
                    <a:pt x="229" y="35"/>
                    <a:pt x="183" y="99"/>
                    <a:pt x="180" y="104"/>
                  </a:cubicBezTo>
                  <a:cubicBezTo>
                    <a:pt x="186" y="102"/>
                    <a:pt x="315" y="53"/>
                    <a:pt x="335" y="87"/>
                  </a:cubicBezTo>
                  <a:cubicBezTo>
                    <a:pt x="355" y="120"/>
                    <a:pt x="267" y="204"/>
                    <a:pt x="267" y="204"/>
                  </a:cubicBezTo>
                  <a:cubicBezTo>
                    <a:pt x="267" y="204"/>
                    <a:pt x="348" y="186"/>
                    <a:pt x="358" y="206"/>
                  </a:cubicBezTo>
                  <a:cubicBezTo>
                    <a:pt x="364" y="220"/>
                    <a:pt x="327" y="255"/>
                    <a:pt x="300" y="278"/>
                  </a:cubicBezTo>
                </a:path>
              </a:pathLst>
            </a:custGeom>
            <a:solidFill>
              <a:srgbClr val="523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09E195FF-1CCD-D759-B23A-6095B59C9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80" y="2842419"/>
              <a:ext cx="142875" cy="106363"/>
            </a:xfrm>
            <a:custGeom>
              <a:avLst/>
              <a:gdLst>
                <a:gd name="T0" fmla="*/ 139 w 146"/>
                <a:gd name="T1" fmla="*/ 75 h 109"/>
                <a:gd name="T2" fmla="*/ 60 w 146"/>
                <a:gd name="T3" fmla="*/ 97 h 109"/>
                <a:gd name="T4" fmla="*/ 7 w 146"/>
                <a:gd name="T5" fmla="*/ 34 h 109"/>
                <a:gd name="T6" fmla="*/ 87 w 146"/>
                <a:gd name="T7" fmla="*/ 11 h 109"/>
                <a:gd name="T8" fmla="*/ 139 w 146"/>
                <a:gd name="T9" fmla="*/ 7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9">
                  <a:moveTo>
                    <a:pt x="139" y="75"/>
                  </a:moveTo>
                  <a:cubicBezTo>
                    <a:pt x="131" y="99"/>
                    <a:pt x="96" y="109"/>
                    <a:pt x="60" y="97"/>
                  </a:cubicBezTo>
                  <a:cubicBezTo>
                    <a:pt x="23" y="86"/>
                    <a:pt x="0" y="57"/>
                    <a:pt x="7" y="34"/>
                  </a:cubicBezTo>
                  <a:cubicBezTo>
                    <a:pt x="15" y="10"/>
                    <a:pt x="50" y="0"/>
                    <a:pt x="87" y="11"/>
                  </a:cubicBezTo>
                  <a:cubicBezTo>
                    <a:pt x="123" y="23"/>
                    <a:pt x="146" y="51"/>
                    <a:pt x="139" y="75"/>
                  </a:cubicBez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Oval 455">
              <a:extLst>
                <a:ext uri="{FF2B5EF4-FFF2-40B4-BE49-F238E27FC236}">
                  <a16:creationId xmlns:a16="http://schemas.microsoft.com/office/drawing/2014/main" id="{7BDBC727-A727-33DF-B01C-3B07BD21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80" y="2920207"/>
              <a:ext cx="14288" cy="31750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Oval 456">
              <a:extLst>
                <a:ext uri="{FF2B5EF4-FFF2-40B4-BE49-F238E27FC236}">
                  <a16:creationId xmlns:a16="http://schemas.microsoft.com/office/drawing/2014/main" id="{D4720967-7FDA-2F3D-AAA4-8AEA2861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93" y="2907507"/>
              <a:ext cx="14288" cy="33338"/>
            </a:xfrm>
            <a:prstGeom prst="ellipse">
              <a:avLst/>
            </a:prstGeom>
            <a:solidFill>
              <a:srgbClr val="2E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7C92C359-A467-DB9B-597B-52C686645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618" y="2982119"/>
              <a:ext cx="103188" cy="52388"/>
            </a:xfrm>
            <a:custGeom>
              <a:avLst/>
              <a:gdLst>
                <a:gd name="T0" fmla="*/ 107 w 107"/>
                <a:gd name="T1" fmla="*/ 18 h 55"/>
                <a:gd name="T2" fmla="*/ 7 w 107"/>
                <a:gd name="T3" fmla="*/ 0 h 55"/>
                <a:gd name="T4" fmla="*/ 44 w 107"/>
                <a:gd name="T5" fmla="*/ 47 h 55"/>
                <a:gd name="T6" fmla="*/ 107 w 107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55">
                  <a:moveTo>
                    <a:pt x="107" y="18"/>
                  </a:moveTo>
                  <a:cubicBezTo>
                    <a:pt x="107" y="18"/>
                    <a:pt x="43" y="33"/>
                    <a:pt x="7" y="0"/>
                  </a:cubicBezTo>
                  <a:cubicBezTo>
                    <a:pt x="7" y="0"/>
                    <a:pt x="0" y="39"/>
                    <a:pt x="44" y="47"/>
                  </a:cubicBezTo>
                  <a:cubicBezTo>
                    <a:pt x="87" y="55"/>
                    <a:pt x="107" y="18"/>
                    <a:pt x="10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B8F36FA2-0DEE-9CA7-47AF-EA2A5613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2828132"/>
              <a:ext cx="57150" cy="25400"/>
            </a:xfrm>
            <a:custGeom>
              <a:avLst/>
              <a:gdLst>
                <a:gd name="T0" fmla="*/ 11 w 60"/>
                <a:gd name="T1" fmla="*/ 17 h 25"/>
                <a:gd name="T2" fmla="*/ 26 w 60"/>
                <a:gd name="T3" fmla="*/ 13 h 25"/>
                <a:gd name="T4" fmla="*/ 49 w 60"/>
                <a:gd name="T5" fmla="*/ 22 h 25"/>
                <a:gd name="T6" fmla="*/ 57 w 60"/>
                <a:gd name="T7" fmla="*/ 22 h 25"/>
                <a:gd name="T8" fmla="*/ 58 w 60"/>
                <a:gd name="T9" fmla="*/ 14 h 25"/>
                <a:gd name="T10" fmla="*/ 26 w 60"/>
                <a:gd name="T11" fmla="*/ 0 h 25"/>
                <a:gd name="T12" fmla="*/ 4 w 60"/>
                <a:gd name="T13" fmla="*/ 6 h 25"/>
                <a:gd name="T14" fmla="*/ 2 w 60"/>
                <a:gd name="T15" fmla="*/ 15 h 25"/>
                <a:gd name="T16" fmla="*/ 11 w 60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">
                  <a:moveTo>
                    <a:pt x="11" y="17"/>
                  </a:moveTo>
                  <a:cubicBezTo>
                    <a:pt x="15" y="14"/>
                    <a:pt x="21" y="13"/>
                    <a:pt x="26" y="13"/>
                  </a:cubicBezTo>
                  <a:cubicBezTo>
                    <a:pt x="34" y="13"/>
                    <a:pt x="43" y="16"/>
                    <a:pt x="49" y="22"/>
                  </a:cubicBezTo>
                  <a:cubicBezTo>
                    <a:pt x="51" y="25"/>
                    <a:pt x="55" y="25"/>
                    <a:pt x="57" y="22"/>
                  </a:cubicBezTo>
                  <a:cubicBezTo>
                    <a:pt x="60" y="20"/>
                    <a:pt x="60" y="16"/>
                    <a:pt x="58" y="14"/>
                  </a:cubicBezTo>
                  <a:cubicBezTo>
                    <a:pt x="49" y="5"/>
                    <a:pt x="38" y="0"/>
                    <a:pt x="26" y="0"/>
                  </a:cubicBezTo>
                  <a:cubicBezTo>
                    <a:pt x="19" y="0"/>
                    <a:pt x="11" y="2"/>
                    <a:pt x="4" y="6"/>
                  </a:cubicBezTo>
                  <a:cubicBezTo>
                    <a:pt x="1" y="8"/>
                    <a:pt x="0" y="12"/>
                    <a:pt x="2" y="15"/>
                  </a:cubicBezTo>
                  <a:cubicBezTo>
                    <a:pt x="4" y="18"/>
                    <a:pt x="8" y="19"/>
                    <a:pt x="11" y="17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B311804A-FCE7-2620-B72B-1CB710D4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580" y="2837657"/>
              <a:ext cx="66675" cy="28575"/>
            </a:xfrm>
            <a:custGeom>
              <a:avLst/>
              <a:gdLst>
                <a:gd name="T0" fmla="*/ 63 w 68"/>
                <a:gd name="T1" fmla="*/ 5 h 28"/>
                <a:gd name="T2" fmla="*/ 42 w 68"/>
                <a:gd name="T3" fmla="*/ 0 h 28"/>
                <a:gd name="T4" fmla="*/ 2 w 68"/>
                <a:gd name="T5" fmla="*/ 17 h 28"/>
                <a:gd name="T6" fmla="*/ 3 w 68"/>
                <a:gd name="T7" fmla="*/ 26 h 28"/>
                <a:gd name="T8" fmla="*/ 12 w 68"/>
                <a:gd name="T9" fmla="*/ 25 h 28"/>
                <a:gd name="T10" fmla="*/ 42 w 68"/>
                <a:gd name="T11" fmla="*/ 12 h 28"/>
                <a:gd name="T12" fmla="*/ 58 w 68"/>
                <a:gd name="T13" fmla="*/ 16 h 28"/>
                <a:gd name="T14" fmla="*/ 66 w 68"/>
                <a:gd name="T15" fmla="*/ 13 h 28"/>
                <a:gd name="T16" fmla="*/ 63 w 68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8">
                  <a:moveTo>
                    <a:pt x="63" y="5"/>
                  </a:moveTo>
                  <a:cubicBezTo>
                    <a:pt x="56" y="1"/>
                    <a:pt x="49" y="0"/>
                    <a:pt x="42" y="0"/>
                  </a:cubicBezTo>
                  <a:cubicBezTo>
                    <a:pt x="27" y="0"/>
                    <a:pt x="12" y="6"/>
                    <a:pt x="2" y="17"/>
                  </a:cubicBezTo>
                  <a:cubicBezTo>
                    <a:pt x="0" y="20"/>
                    <a:pt x="0" y="24"/>
                    <a:pt x="3" y="26"/>
                  </a:cubicBezTo>
                  <a:cubicBezTo>
                    <a:pt x="6" y="28"/>
                    <a:pt x="10" y="28"/>
                    <a:pt x="12" y="25"/>
                  </a:cubicBezTo>
                  <a:cubicBezTo>
                    <a:pt x="19" y="17"/>
                    <a:pt x="31" y="12"/>
                    <a:pt x="42" y="12"/>
                  </a:cubicBezTo>
                  <a:cubicBezTo>
                    <a:pt x="47" y="12"/>
                    <a:pt x="53" y="14"/>
                    <a:pt x="58" y="16"/>
                  </a:cubicBezTo>
                  <a:cubicBezTo>
                    <a:pt x="61" y="17"/>
                    <a:pt x="65" y="16"/>
                    <a:pt x="66" y="13"/>
                  </a:cubicBezTo>
                  <a:cubicBezTo>
                    <a:pt x="68" y="10"/>
                    <a:pt x="66" y="6"/>
                    <a:pt x="63" y="5"/>
                  </a:cubicBezTo>
                </a:path>
              </a:pathLst>
            </a:custGeom>
            <a:solidFill>
              <a:srgbClr val="25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2E085220-611E-D3DA-E956-459D833FD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43" y="2920207"/>
              <a:ext cx="15875" cy="58738"/>
            </a:xfrm>
            <a:custGeom>
              <a:avLst/>
              <a:gdLst>
                <a:gd name="T0" fmla="*/ 1 w 16"/>
                <a:gd name="T1" fmla="*/ 8 h 60"/>
                <a:gd name="T2" fmla="*/ 4 w 16"/>
                <a:gd name="T3" fmla="*/ 34 h 60"/>
                <a:gd name="T4" fmla="*/ 2 w 16"/>
                <a:gd name="T5" fmla="*/ 53 h 60"/>
                <a:gd name="T6" fmla="*/ 8 w 16"/>
                <a:gd name="T7" fmla="*/ 60 h 60"/>
                <a:gd name="T8" fmla="*/ 15 w 16"/>
                <a:gd name="T9" fmla="*/ 54 h 60"/>
                <a:gd name="T10" fmla="*/ 16 w 16"/>
                <a:gd name="T11" fmla="*/ 34 h 60"/>
                <a:gd name="T12" fmla="*/ 13 w 16"/>
                <a:gd name="T13" fmla="*/ 5 h 60"/>
                <a:gd name="T14" fmla="*/ 5 w 16"/>
                <a:gd name="T15" fmla="*/ 1 h 60"/>
                <a:gd name="T16" fmla="*/ 1 w 1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0">
                  <a:moveTo>
                    <a:pt x="1" y="8"/>
                  </a:moveTo>
                  <a:cubicBezTo>
                    <a:pt x="3" y="19"/>
                    <a:pt x="4" y="26"/>
                    <a:pt x="4" y="34"/>
                  </a:cubicBezTo>
                  <a:cubicBezTo>
                    <a:pt x="4" y="39"/>
                    <a:pt x="3" y="45"/>
                    <a:pt x="2" y="53"/>
                  </a:cubicBezTo>
                  <a:cubicBezTo>
                    <a:pt x="2" y="56"/>
                    <a:pt x="4" y="59"/>
                    <a:pt x="8" y="60"/>
                  </a:cubicBezTo>
                  <a:cubicBezTo>
                    <a:pt x="11" y="60"/>
                    <a:pt x="14" y="58"/>
                    <a:pt x="15" y="54"/>
                  </a:cubicBezTo>
                  <a:cubicBezTo>
                    <a:pt x="16" y="46"/>
                    <a:pt x="16" y="40"/>
                    <a:pt x="16" y="34"/>
                  </a:cubicBezTo>
                  <a:cubicBezTo>
                    <a:pt x="16" y="25"/>
                    <a:pt x="15" y="17"/>
                    <a:pt x="13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DD2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10E413D7-86CA-A557-0F33-7031681C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805" y="2869407"/>
              <a:ext cx="161925" cy="279400"/>
            </a:xfrm>
            <a:custGeom>
              <a:avLst/>
              <a:gdLst>
                <a:gd name="T0" fmla="*/ 49 w 166"/>
                <a:gd name="T1" fmla="*/ 248 h 288"/>
                <a:gd name="T2" fmla="*/ 4 w 166"/>
                <a:gd name="T3" fmla="*/ 116 h 288"/>
                <a:gd name="T4" fmla="*/ 36 w 166"/>
                <a:gd name="T5" fmla="*/ 6 h 288"/>
                <a:gd name="T6" fmla="*/ 35 w 166"/>
                <a:gd name="T7" fmla="*/ 102 h 288"/>
                <a:gd name="T8" fmla="*/ 71 w 166"/>
                <a:gd name="T9" fmla="*/ 12 h 288"/>
                <a:gd name="T10" fmla="*/ 67 w 166"/>
                <a:gd name="T11" fmla="*/ 128 h 288"/>
                <a:gd name="T12" fmla="*/ 104 w 166"/>
                <a:gd name="T13" fmla="*/ 50 h 288"/>
                <a:gd name="T14" fmla="*/ 96 w 166"/>
                <a:gd name="T15" fmla="*/ 163 h 288"/>
                <a:gd name="T16" fmla="*/ 124 w 166"/>
                <a:gd name="T17" fmla="*/ 96 h 288"/>
                <a:gd name="T18" fmla="*/ 118 w 166"/>
                <a:gd name="T19" fmla="*/ 182 h 288"/>
                <a:gd name="T20" fmla="*/ 138 w 166"/>
                <a:gd name="T21" fmla="*/ 288 h 288"/>
                <a:gd name="T22" fmla="*/ 49 w 166"/>
                <a:gd name="T23" fmla="*/ 2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88">
                  <a:moveTo>
                    <a:pt x="49" y="248"/>
                  </a:moveTo>
                  <a:cubicBezTo>
                    <a:pt x="47" y="243"/>
                    <a:pt x="8" y="177"/>
                    <a:pt x="4" y="116"/>
                  </a:cubicBezTo>
                  <a:cubicBezTo>
                    <a:pt x="0" y="55"/>
                    <a:pt x="20" y="0"/>
                    <a:pt x="36" y="6"/>
                  </a:cubicBezTo>
                  <a:cubicBezTo>
                    <a:pt x="51" y="13"/>
                    <a:pt x="35" y="102"/>
                    <a:pt x="35" y="102"/>
                  </a:cubicBezTo>
                  <a:cubicBezTo>
                    <a:pt x="35" y="102"/>
                    <a:pt x="51" y="6"/>
                    <a:pt x="71" y="12"/>
                  </a:cubicBezTo>
                  <a:cubicBezTo>
                    <a:pt x="92" y="18"/>
                    <a:pt x="67" y="128"/>
                    <a:pt x="67" y="128"/>
                  </a:cubicBezTo>
                  <a:cubicBezTo>
                    <a:pt x="67" y="128"/>
                    <a:pt x="89" y="47"/>
                    <a:pt x="104" y="50"/>
                  </a:cubicBezTo>
                  <a:cubicBezTo>
                    <a:pt x="119" y="53"/>
                    <a:pt x="96" y="163"/>
                    <a:pt x="96" y="163"/>
                  </a:cubicBezTo>
                  <a:cubicBezTo>
                    <a:pt x="96" y="163"/>
                    <a:pt x="105" y="95"/>
                    <a:pt x="124" y="96"/>
                  </a:cubicBezTo>
                  <a:cubicBezTo>
                    <a:pt x="143" y="98"/>
                    <a:pt x="118" y="182"/>
                    <a:pt x="118" y="182"/>
                  </a:cubicBezTo>
                  <a:cubicBezTo>
                    <a:pt x="118" y="182"/>
                    <a:pt x="166" y="230"/>
                    <a:pt x="138" y="288"/>
                  </a:cubicBezTo>
                  <a:lnTo>
                    <a:pt x="49" y="248"/>
                  </a:lnTo>
                  <a:close/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462">
              <a:extLst>
                <a:ext uri="{FF2B5EF4-FFF2-40B4-BE49-F238E27FC236}">
                  <a16:creationId xmlns:a16="http://schemas.microsoft.com/office/drawing/2014/main" id="{F21AFEF5-8E39-C61C-C243-0F262167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555" y="3109119"/>
              <a:ext cx="230188" cy="427038"/>
            </a:xfrm>
            <a:custGeom>
              <a:avLst/>
              <a:gdLst>
                <a:gd name="T0" fmla="*/ 148 w 237"/>
                <a:gd name="T1" fmla="*/ 0 h 441"/>
                <a:gd name="T2" fmla="*/ 11 w 237"/>
                <a:gd name="T3" fmla="*/ 383 h 441"/>
                <a:gd name="T4" fmla="*/ 84 w 237"/>
                <a:gd name="T5" fmla="*/ 439 h 441"/>
                <a:gd name="T6" fmla="*/ 176 w 237"/>
                <a:gd name="T7" fmla="*/ 339 h 441"/>
                <a:gd name="T8" fmla="*/ 237 w 237"/>
                <a:gd name="T9" fmla="*/ 40 h 441"/>
                <a:gd name="T10" fmla="*/ 148 w 237"/>
                <a:gd name="T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1">
                  <a:moveTo>
                    <a:pt x="148" y="0"/>
                  </a:moveTo>
                  <a:cubicBezTo>
                    <a:pt x="148" y="0"/>
                    <a:pt x="0" y="319"/>
                    <a:pt x="11" y="383"/>
                  </a:cubicBezTo>
                  <a:cubicBezTo>
                    <a:pt x="17" y="419"/>
                    <a:pt x="54" y="438"/>
                    <a:pt x="84" y="439"/>
                  </a:cubicBezTo>
                  <a:cubicBezTo>
                    <a:pt x="115" y="441"/>
                    <a:pt x="157" y="426"/>
                    <a:pt x="176" y="339"/>
                  </a:cubicBezTo>
                  <a:cubicBezTo>
                    <a:pt x="200" y="232"/>
                    <a:pt x="237" y="40"/>
                    <a:pt x="237" y="40"/>
                  </a:cubicBezTo>
                  <a:lnTo>
                    <a:pt x="148" y="0"/>
                  </a:lnTo>
                </a:path>
              </a:pathLst>
            </a:custGeom>
            <a:solidFill>
              <a:srgbClr val="F7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463">
              <a:extLst>
                <a:ext uri="{FF2B5EF4-FFF2-40B4-BE49-F238E27FC236}">
                  <a16:creationId xmlns:a16="http://schemas.microsoft.com/office/drawing/2014/main" id="{E64A1190-2C7D-CD37-5481-AF73901A0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780" y="3688557"/>
              <a:ext cx="406400" cy="203200"/>
            </a:xfrm>
            <a:custGeom>
              <a:avLst/>
              <a:gdLst>
                <a:gd name="T0" fmla="*/ 417 w 417"/>
                <a:gd name="T1" fmla="*/ 184 h 211"/>
                <a:gd name="T2" fmla="*/ 0 w 417"/>
                <a:gd name="T3" fmla="*/ 211 h 211"/>
                <a:gd name="T4" fmla="*/ 338 w 417"/>
                <a:gd name="T5" fmla="*/ 0 h 211"/>
                <a:gd name="T6" fmla="*/ 417 w 417"/>
                <a:gd name="T7" fmla="*/ 18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211">
                  <a:moveTo>
                    <a:pt x="417" y="184"/>
                  </a:moveTo>
                  <a:lnTo>
                    <a:pt x="0" y="211"/>
                  </a:lnTo>
                  <a:lnTo>
                    <a:pt x="338" y="0"/>
                  </a:lnTo>
                  <a:lnTo>
                    <a:pt x="417" y="184"/>
                  </a:ln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464">
              <a:extLst>
                <a:ext uri="{FF2B5EF4-FFF2-40B4-BE49-F238E27FC236}">
                  <a16:creationId xmlns:a16="http://schemas.microsoft.com/office/drawing/2014/main" id="{AC920BE1-5FFC-77E2-E363-A04CD6C6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805" y="4033044"/>
              <a:ext cx="180975" cy="196850"/>
            </a:xfrm>
            <a:custGeom>
              <a:avLst/>
              <a:gdLst>
                <a:gd name="T0" fmla="*/ 97 w 186"/>
                <a:gd name="T1" fmla="*/ 0 h 203"/>
                <a:gd name="T2" fmla="*/ 186 w 186"/>
                <a:gd name="T3" fmla="*/ 127 h 203"/>
                <a:gd name="T4" fmla="*/ 90 w 186"/>
                <a:gd name="T5" fmla="*/ 203 h 203"/>
                <a:gd name="T6" fmla="*/ 0 w 186"/>
                <a:gd name="T7" fmla="*/ 95 h 203"/>
                <a:gd name="T8" fmla="*/ 97 w 186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03">
                  <a:moveTo>
                    <a:pt x="97" y="0"/>
                  </a:moveTo>
                  <a:cubicBezTo>
                    <a:pt x="98" y="10"/>
                    <a:pt x="186" y="127"/>
                    <a:pt x="186" y="127"/>
                  </a:cubicBezTo>
                  <a:lnTo>
                    <a:pt x="90" y="203"/>
                  </a:lnTo>
                  <a:lnTo>
                    <a:pt x="0" y="9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465">
              <a:extLst>
                <a:ext uri="{FF2B5EF4-FFF2-40B4-BE49-F238E27FC236}">
                  <a16:creationId xmlns:a16="http://schemas.microsoft.com/office/drawing/2014/main" id="{3C0C3E34-02FB-C91C-1BD0-77AC12006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768" y="4099719"/>
              <a:ext cx="306388" cy="236538"/>
            </a:xfrm>
            <a:custGeom>
              <a:avLst/>
              <a:gdLst>
                <a:gd name="T0" fmla="*/ 50 w 314"/>
                <a:gd name="T1" fmla="*/ 233 h 244"/>
                <a:gd name="T2" fmla="*/ 36 w 314"/>
                <a:gd name="T3" fmla="*/ 223 h 244"/>
                <a:gd name="T4" fmla="*/ 0 w 314"/>
                <a:gd name="T5" fmla="*/ 127 h 244"/>
                <a:gd name="T6" fmla="*/ 94 w 314"/>
                <a:gd name="T7" fmla="*/ 46 h 244"/>
                <a:gd name="T8" fmla="*/ 265 w 314"/>
                <a:gd name="T9" fmla="*/ 4 h 244"/>
                <a:gd name="T10" fmla="*/ 282 w 314"/>
                <a:gd name="T11" fmla="*/ 8 h 244"/>
                <a:gd name="T12" fmla="*/ 50 w 314"/>
                <a:gd name="T13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44">
                  <a:moveTo>
                    <a:pt x="50" y="233"/>
                  </a:moveTo>
                  <a:cubicBezTo>
                    <a:pt x="45" y="231"/>
                    <a:pt x="40" y="228"/>
                    <a:pt x="36" y="223"/>
                  </a:cubicBezTo>
                  <a:cubicBezTo>
                    <a:pt x="12" y="196"/>
                    <a:pt x="0" y="127"/>
                    <a:pt x="0" y="127"/>
                  </a:cubicBezTo>
                  <a:lnTo>
                    <a:pt x="94" y="46"/>
                  </a:lnTo>
                  <a:cubicBezTo>
                    <a:pt x="94" y="46"/>
                    <a:pt x="214" y="0"/>
                    <a:pt x="265" y="4"/>
                  </a:cubicBezTo>
                  <a:cubicBezTo>
                    <a:pt x="272" y="4"/>
                    <a:pt x="278" y="5"/>
                    <a:pt x="282" y="8"/>
                  </a:cubicBezTo>
                  <a:cubicBezTo>
                    <a:pt x="314" y="29"/>
                    <a:pt x="82" y="244"/>
                    <a:pt x="50" y="233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466">
              <a:extLst>
                <a:ext uri="{FF2B5EF4-FFF2-40B4-BE49-F238E27FC236}">
                  <a16:creationId xmlns:a16="http://schemas.microsoft.com/office/drawing/2014/main" id="{82413FD6-0432-175B-C9AA-2A519E172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7693" y="4102894"/>
              <a:ext cx="271463" cy="233363"/>
            </a:xfrm>
            <a:custGeom>
              <a:avLst/>
              <a:gdLst>
                <a:gd name="T0" fmla="*/ 14 w 278"/>
                <a:gd name="T1" fmla="*/ 229 h 240"/>
                <a:gd name="T2" fmla="*/ 0 w 278"/>
                <a:gd name="T3" fmla="*/ 219 h 240"/>
                <a:gd name="T4" fmla="*/ 229 w 278"/>
                <a:gd name="T5" fmla="*/ 0 h 240"/>
                <a:gd name="T6" fmla="*/ 246 w 278"/>
                <a:gd name="T7" fmla="*/ 4 h 240"/>
                <a:gd name="T8" fmla="*/ 14 w 278"/>
                <a:gd name="T9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40">
                  <a:moveTo>
                    <a:pt x="14" y="229"/>
                  </a:moveTo>
                  <a:cubicBezTo>
                    <a:pt x="9" y="227"/>
                    <a:pt x="4" y="224"/>
                    <a:pt x="0" y="219"/>
                  </a:cubicBezTo>
                  <a:cubicBezTo>
                    <a:pt x="40" y="191"/>
                    <a:pt x="162" y="103"/>
                    <a:pt x="229" y="0"/>
                  </a:cubicBezTo>
                  <a:cubicBezTo>
                    <a:pt x="236" y="0"/>
                    <a:pt x="242" y="1"/>
                    <a:pt x="246" y="4"/>
                  </a:cubicBezTo>
                  <a:cubicBezTo>
                    <a:pt x="278" y="25"/>
                    <a:pt x="46" y="240"/>
                    <a:pt x="14" y="229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467">
              <a:extLst>
                <a:ext uri="{FF2B5EF4-FFF2-40B4-BE49-F238E27FC236}">
                  <a16:creationId xmlns:a16="http://schemas.microsoft.com/office/drawing/2014/main" id="{614FBBE0-DAA2-0CE0-DF4E-BC0CC3E1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843" y="4131469"/>
              <a:ext cx="19050" cy="60325"/>
            </a:xfrm>
            <a:custGeom>
              <a:avLst/>
              <a:gdLst>
                <a:gd name="T0" fmla="*/ 12 w 19"/>
                <a:gd name="T1" fmla="*/ 61 h 62"/>
                <a:gd name="T2" fmla="*/ 12 w 19"/>
                <a:gd name="T3" fmla="*/ 61 h 62"/>
                <a:gd name="T4" fmla="*/ 3 w 19"/>
                <a:gd name="T5" fmla="*/ 56 h 62"/>
                <a:gd name="T6" fmla="*/ 2 w 19"/>
                <a:gd name="T7" fmla="*/ 53 h 62"/>
                <a:gd name="T8" fmla="*/ 2 w 19"/>
                <a:gd name="T9" fmla="*/ 50 h 62"/>
                <a:gd name="T10" fmla="*/ 4 w 19"/>
                <a:gd name="T11" fmla="*/ 6 h 62"/>
                <a:gd name="T12" fmla="*/ 13 w 19"/>
                <a:gd name="T13" fmla="*/ 1 h 62"/>
                <a:gd name="T14" fmla="*/ 18 w 19"/>
                <a:gd name="T15" fmla="*/ 10 h 62"/>
                <a:gd name="T16" fmla="*/ 18 w 19"/>
                <a:gd name="T17" fmla="*/ 53 h 62"/>
                <a:gd name="T18" fmla="*/ 12 w 19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2">
                  <a:moveTo>
                    <a:pt x="12" y="61"/>
                  </a:moveTo>
                  <a:lnTo>
                    <a:pt x="12" y="61"/>
                  </a:lnTo>
                  <a:cubicBezTo>
                    <a:pt x="8" y="62"/>
                    <a:pt x="4" y="60"/>
                    <a:pt x="3" y="56"/>
                  </a:cubicBezTo>
                  <a:lnTo>
                    <a:pt x="2" y="53"/>
                  </a:lnTo>
                  <a:lnTo>
                    <a:pt x="2" y="50"/>
                  </a:lnTo>
                  <a:cubicBezTo>
                    <a:pt x="0" y="36"/>
                    <a:pt x="0" y="20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cubicBezTo>
                    <a:pt x="15" y="24"/>
                    <a:pt x="15" y="38"/>
                    <a:pt x="18" y="53"/>
                  </a:cubicBezTo>
                  <a:cubicBezTo>
                    <a:pt x="19" y="56"/>
                    <a:pt x="16" y="60"/>
                    <a:pt x="12" y="61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468">
              <a:extLst>
                <a:ext uri="{FF2B5EF4-FFF2-40B4-BE49-F238E27FC236}">
                  <a16:creationId xmlns:a16="http://schemas.microsoft.com/office/drawing/2014/main" id="{2DA6BE81-48EF-D1BB-E6BC-945C98B4F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418" y="4121944"/>
              <a:ext cx="20638" cy="58738"/>
            </a:xfrm>
            <a:custGeom>
              <a:avLst/>
              <a:gdLst>
                <a:gd name="T0" fmla="*/ 14 w 21"/>
                <a:gd name="T1" fmla="*/ 60 h 61"/>
                <a:gd name="T2" fmla="*/ 5 w 21"/>
                <a:gd name="T3" fmla="*/ 54 h 61"/>
                <a:gd name="T4" fmla="*/ 5 w 21"/>
                <a:gd name="T5" fmla="*/ 54 h 61"/>
                <a:gd name="T6" fmla="*/ 5 w 21"/>
                <a:gd name="T7" fmla="*/ 6 h 61"/>
                <a:gd name="T8" fmla="*/ 15 w 21"/>
                <a:gd name="T9" fmla="*/ 1 h 61"/>
                <a:gd name="T10" fmla="*/ 20 w 21"/>
                <a:gd name="T11" fmla="*/ 11 h 61"/>
                <a:gd name="T12" fmla="*/ 19 w 21"/>
                <a:gd name="T13" fmla="*/ 50 h 61"/>
                <a:gd name="T14" fmla="*/ 14 w 21"/>
                <a:gd name="T15" fmla="*/ 59 h 61"/>
                <a:gd name="T16" fmla="*/ 14 w 2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14" y="60"/>
                  </a:moveTo>
                  <a:cubicBezTo>
                    <a:pt x="10" y="61"/>
                    <a:pt x="6" y="58"/>
                    <a:pt x="5" y="54"/>
                  </a:cubicBezTo>
                  <a:lnTo>
                    <a:pt x="5" y="54"/>
                  </a:lnTo>
                  <a:cubicBezTo>
                    <a:pt x="0" y="39"/>
                    <a:pt x="0" y="22"/>
                    <a:pt x="5" y="6"/>
                  </a:cubicBezTo>
                  <a:cubicBezTo>
                    <a:pt x="7" y="2"/>
                    <a:pt x="11" y="0"/>
                    <a:pt x="15" y="1"/>
                  </a:cubicBezTo>
                  <a:cubicBezTo>
                    <a:pt x="19" y="2"/>
                    <a:pt x="21" y="7"/>
                    <a:pt x="20" y="11"/>
                  </a:cubicBezTo>
                  <a:cubicBezTo>
                    <a:pt x="15" y="23"/>
                    <a:pt x="15" y="37"/>
                    <a:pt x="19" y="50"/>
                  </a:cubicBezTo>
                  <a:cubicBezTo>
                    <a:pt x="20" y="54"/>
                    <a:pt x="18" y="58"/>
                    <a:pt x="14" y="59"/>
                  </a:cubicBezTo>
                  <a:lnTo>
                    <a:pt x="14" y="60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469">
              <a:extLst>
                <a:ext uri="{FF2B5EF4-FFF2-40B4-BE49-F238E27FC236}">
                  <a16:creationId xmlns:a16="http://schemas.microsoft.com/office/drawing/2014/main" id="{A1FFE7F5-2848-95EE-7FA2-C86B39D4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80" y="4115594"/>
              <a:ext cx="17463" cy="52388"/>
            </a:xfrm>
            <a:custGeom>
              <a:avLst/>
              <a:gdLst>
                <a:gd name="T0" fmla="*/ 11 w 19"/>
                <a:gd name="T1" fmla="*/ 54 h 55"/>
                <a:gd name="T2" fmla="*/ 9 w 19"/>
                <a:gd name="T3" fmla="*/ 54 h 55"/>
                <a:gd name="T4" fmla="*/ 1 w 19"/>
                <a:gd name="T5" fmla="*/ 48 h 55"/>
                <a:gd name="T6" fmla="*/ 4 w 19"/>
                <a:gd name="T7" fmla="*/ 6 h 55"/>
                <a:gd name="T8" fmla="*/ 12 w 19"/>
                <a:gd name="T9" fmla="*/ 1 h 55"/>
                <a:gd name="T10" fmla="*/ 18 w 19"/>
                <a:gd name="T11" fmla="*/ 9 h 55"/>
                <a:gd name="T12" fmla="*/ 16 w 19"/>
                <a:gd name="T13" fmla="*/ 46 h 55"/>
                <a:gd name="T14" fmla="*/ 11 w 1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1" y="54"/>
                  </a:moveTo>
                  <a:lnTo>
                    <a:pt x="9" y="54"/>
                  </a:lnTo>
                  <a:cubicBezTo>
                    <a:pt x="5" y="55"/>
                    <a:pt x="2" y="52"/>
                    <a:pt x="1" y="48"/>
                  </a:cubicBezTo>
                  <a:cubicBezTo>
                    <a:pt x="0" y="34"/>
                    <a:pt x="1" y="20"/>
                    <a:pt x="4" y="6"/>
                  </a:cubicBezTo>
                  <a:cubicBezTo>
                    <a:pt x="4" y="2"/>
                    <a:pt x="8" y="0"/>
                    <a:pt x="12" y="1"/>
                  </a:cubicBezTo>
                  <a:cubicBezTo>
                    <a:pt x="16" y="1"/>
                    <a:pt x="19" y="5"/>
                    <a:pt x="18" y="9"/>
                  </a:cubicBezTo>
                  <a:cubicBezTo>
                    <a:pt x="16" y="22"/>
                    <a:pt x="15" y="34"/>
                    <a:pt x="16" y="46"/>
                  </a:cubicBezTo>
                  <a:cubicBezTo>
                    <a:pt x="16" y="50"/>
                    <a:pt x="14" y="53"/>
                    <a:pt x="11" y="54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470">
              <a:extLst>
                <a:ext uri="{FF2B5EF4-FFF2-40B4-BE49-F238E27FC236}">
                  <a16:creationId xmlns:a16="http://schemas.microsoft.com/office/drawing/2014/main" id="{F9575F20-73FF-A70A-2EC6-12BE1DF3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843" y="3475832"/>
              <a:ext cx="1138238" cy="755650"/>
            </a:xfrm>
            <a:custGeom>
              <a:avLst/>
              <a:gdLst>
                <a:gd name="T0" fmla="*/ 0 w 1170"/>
                <a:gd name="T1" fmla="*/ 187 h 781"/>
                <a:gd name="T2" fmla="*/ 257 w 1170"/>
                <a:gd name="T3" fmla="*/ 433 h 781"/>
                <a:gd name="T4" fmla="*/ 757 w 1170"/>
                <a:gd name="T5" fmla="*/ 239 h 781"/>
                <a:gd name="T6" fmla="*/ 1027 w 1170"/>
                <a:gd name="T7" fmla="*/ 781 h 781"/>
                <a:gd name="T8" fmla="*/ 1170 w 1170"/>
                <a:gd name="T9" fmla="*/ 646 h 781"/>
                <a:gd name="T10" fmla="*/ 834 w 1170"/>
                <a:gd name="T11" fmla="*/ 36 h 781"/>
                <a:gd name="T12" fmla="*/ 463 w 1170"/>
                <a:gd name="T13" fmla="*/ 117 h 781"/>
                <a:gd name="T14" fmla="*/ 0 w 1170"/>
                <a:gd name="T15" fmla="*/ 18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0" h="781">
                  <a:moveTo>
                    <a:pt x="0" y="187"/>
                  </a:moveTo>
                  <a:cubicBezTo>
                    <a:pt x="0" y="187"/>
                    <a:pt x="47" y="489"/>
                    <a:pt x="257" y="433"/>
                  </a:cubicBezTo>
                  <a:cubicBezTo>
                    <a:pt x="466" y="378"/>
                    <a:pt x="757" y="239"/>
                    <a:pt x="757" y="239"/>
                  </a:cubicBezTo>
                  <a:lnTo>
                    <a:pt x="1027" y="781"/>
                  </a:lnTo>
                  <a:lnTo>
                    <a:pt x="1170" y="646"/>
                  </a:lnTo>
                  <a:cubicBezTo>
                    <a:pt x="1170" y="646"/>
                    <a:pt x="922" y="60"/>
                    <a:pt x="834" y="36"/>
                  </a:cubicBezTo>
                  <a:cubicBezTo>
                    <a:pt x="708" y="0"/>
                    <a:pt x="463" y="117"/>
                    <a:pt x="463" y="117"/>
                  </a:cubicBezTo>
                  <a:lnTo>
                    <a:pt x="0" y="187"/>
                  </a:lnTo>
                </a:path>
              </a:pathLst>
            </a:custGeom>
            <a:solidFill>
              <a:srgbClr val="CBA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82" name="Freeform 471">
              <a:extLst>
                <a:ext uri="{FF2B5EF4-FFF2-40B4-BE49-F238E27FC236}">
                  <a16:creationId xmlns:a16="http://schemas.microsoft.com/office/drawing/2014/main" id="{C55CBA6F-919E-5B10-2FA4-25072BDA6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505" y="4255294"/>
              <a:ext cx="165100" cy="187325"/>
            </a:xfrm>
            <a:custGeom>
              <a:avLst/>
              <a:gdLst>
                <a:gd name="T0" fmla="*/ 118 w 170"/>
                <a:gd name="T1" fmla="*/ 0 h 193"/>
                <a:gd name="T2" fmla="*/ 170 w 170"/>
                <a:gd name="T3" fmla="*/ 146 h 193"/>
                <a:gd name="T4" fmla="*/ 57 w 170"/>
                <a:gd name="T5" fmla="*/ 193 h 193"/>
                <a:gd name="T6" fmla="*/ 0 w 170"/>
                <a:gd name="T7" fmla="*/ 65 h 193"/>
                <a:gd name="T8" fmla="*/ 118 w 17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3">
                  <a:moveTo>
                    <a:pt x="118" y="0"/>
                  </a:moveTo>
                  <a:cubicBezTo>
                    <a:pt x="116" y="9"/>
                    <a:pt x="170" y="146"/>
                    <a:pt x="170" y="146"/>
                  </a:cubicBezTo>
                  <a:lnTo>
                    <a:pt x="57" y="193"/>
                  </a:lnTo>
                  <a:lnTo>
                    <a:pt x="0" y="6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57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472">
              <a:extLst>
                <a:ext uri="{FF2B5EF4-FFF2-40B4-BE49-F238E27FC236}">
                  <a16:creationId xmlns:a16="http://schemas.microsoft.com/office/drawing/2014/main" id="{DB90B867-35B4-0267-8684-79622997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955" y="4371182"/>
              <a:ext cx="325438" cy="193675"/>
            </a:xfrm>
            <a:custGeom>
              <a:avLst/>
              <a:gdLst>
                <a:gd name="T0" fmla="*/ 26 w 335"/>
                <a:gd name="T1" fmla="*/ 180 h 199"/>
                <a:gd name="T2" fmla="*/ 16 w 335"/>
                <a:gd name="T3" fmla="*/ 167 h 199"/>
                <a:gd name="T4" fmla="*/ 7 w 335"/>
                <a:gd name="T5" fmla="*/ 65 h 199"/>
                <a:gd name="T6" fmla="*/ 119 w 335"/>
                <a:gd name="T7" fmla="*/ 12 h 199"/>
                <a:gd name="T8" fmla="*/ 296 w 335"/>
                <a:gd name="T9" fmla="*/ 17 h 199"/>
                <a:gd name="T10" fmla="*/ 310 w 335"/>
                <a:gd name="T11" fmla="*/ 26 h 199"/>
                <a:gd name="T12" fmla="*/ 26 w 335"/>
                <a:gd name="T13" fmla="*/ 1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9">
                  <a:moveTo>
                    <a:pt x="26" y="180"/>
                  </a:moveTo>
                  <a:cubicBezTo>
                    <a:pt x="22" y="177"/>
                    <a:pt x="18" y="173"/>
                    <a:pt x="16" y="167"/>
                  </a:cubicBezTo>
                  <a:cubicBezTo>
                    <a:pt x="0" y="134"/>
                    <a:pt x="7" y="65"/>
                    <a:pt x="7" y="65"/>
                  </a:cubicBezTo>
                  <a:lnTo>
                    <a:pt x="119" y="12"/>
                  </a:lnTo>
                  <a:cubicBezTo>
                    <a:pt x="119" y="12"/>
                    <a:pt x="247" y="0"/>
                    <a:pt x="296" y="17"/>
                  </a:cubicBezTo>
                  <a:cubicBezTo>
                    <a:pt x="302" y="19"/>
                    <a:pt x="307" y="22"/>
                    <a:pt x="310" y="26"/>
                  </a:cubicBezTo>
                  <a:cubicBezTo>
                    <a:pt x="335" y="55"/>
                    <a:pt x="54" y="199"/>
                    <a:pt x="26" y="180"/>
                  </a:cubicBezTo>
                </a:path>
              </a:pathLst>
            </a:custGeom>
            <a:solidFill>
              <a:srgbClr val="57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473">
              <a:extLst>
                <a:ext uri="{FF2B5EF4-FFF2-40B4-BE49-F238E27FC236}">
                  <a16:creationId xmlns:a16="http://schemas.microsoft.com/office/drawing/2014/main" id="{AB870826-D334-B9C4-42FC-07BE43125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830" y="4388644"/>
              <a:ext cx="309563" cy="176213"/>
            </a:xfrm>
            <a:custGeom>
              <a:avLst/>
              <a:gdLst>
                <a:gd name="T0" fmla="*/ 10 w 319"/>
                <a:gd name="T1" fmla="*/ 163 h 182"/>
                <a:gd name="T2" fmla="*/ 0 w 319"/>
                <a:gd name="T3" fmla="*/ 150 h 182"/>
                <a:gd name="T4" fmla="*/ 280 w 319"/>
                <a:gd name="T5" fmla="*/ 0 h 182"/>
                <a:gd name="T6" fmla="*/ 294 w 319"/>
                <a:gd name="T7" fmla="*/ 9 h 182"/>
                <a:gd name="T8" fmla="*/ 10 w 319"/>
                <a:gd name="T9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10" y="163"/>
                  </a:moveTo>
                  <a:cubicBezTo>
                    <a:pt x="6" y="160"/>
                    <a:pt x="2" y="156"/>
                    <a:pt x="0" y="150"/>
                  </a:cubicBezTo>
                  <a:cubicBezTo>
                    <a:pt x="46" y="134"/>
                    <a:pt x="187" y="82"/>
                    <a:pt x="280" y="0"/>
                  </a:cubicBezTo>
                  <a:cubicBezTo>
                    <a:pt x="286" y="2"/>
                    <a:pt x="291" y="5"/>
                    <a:pt x="294" y="9"/>
                  </a:cubicBezTo>
                  <a:cubicBezTo>
                    <a:pt x="319" y="38"/>
                    <a:pt x="38" y="182"/>
                    <a:pt x="10" y="16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474">
              <a:extLst>
                <a:ext uri="{FF2B5EF4-FFF2-40B4-BE49-F238E27FC236}">
                  <a16:creationId xmlns:a16="http://schemas.microsoft.com/office/drawing/2014/main" id="{3F46820C-721E-24D7-0305-A522A215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93" y="4372769"/>
              <a:ext cx="26988" cy="58738"/>
            </a:xfrm>
            <a:custGeom>
              <a:avLst/>
              <a:gdLst>
                <a:gd name="T0" fmla="*/ 7 w 29"/>
                <a:gd name="T1" fmla="*/ 60 h 60"/>
                <a:gd name="T2" fmla="*/ 7 w 29"/>
                <a:gd name="T3" fmla="*/ 60 h 60"/>
                <a:gd name="T4" fmla="*/ 0 w 29"/>
                <a:gd name="T5" fmla="*/ 53 h 60"/>
                <a:gd name="T6" fmla="*/ 0 w 29"/>
                <a:gd name="T7" fmla="*/ 50 h 60"/>
                <a:gd name="T8" fmla="*/ 0 w 29"/>
                <a:gd name="T9" fmla="*/ 47 h 60"/>
                <a:gd name="T10" fmla="*/ 14 w 29"/>
                <a:gd name="T11" fmla="*/ 5 h 60"/>
                <a:gd name="T12" fmla="*/ 24 w 29"/>
                <a:gd name="T13" fmla="*/ 2 h 60"/>
                <a:gd name="T14" fmla="*/ 27 w 29"/>
                <a:gd name="T15" fmla="*/ 12 h 60"/>
                <a:gd name="T16" fmla="*/ 15 w 29"/>
                <a:gd name="T17" fmla="*/ 53 h 60"/>
                <a:gd name="T18" fmla="*/ 7 w 2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60">
                  <a:moveTo>
                    <a:pt x="7" y="60"/>
                  </a:moveTo>
                  <a:lnTo>
                    <a:pt x="7" y="60"/>
                  </a:lnTo>
                  <a:cubicBezTo>
                    <a:pt x="3" y="60"/>
                    <a:pt x="0" y="57"/>
                    <a:pt x="0" y="53"/>
                  </a:cubicBezTo>
                  <a:lnTo>
                    <a:pt x="0" y="50"/>
                  </a:lnTo>
                  <a:lnTo>
                    <a:pt x="0" y="47"/>
                  </a:lnTo>
                  <a:cubicBezTo>
                    <a:pt x="2" y="32"/>
                    <a:pt x="7" y="18"/>
                    <a:pt x="14" y="5"/>
                  </a:cubicBezTo>
                  <a:cubicBezTo>
                    <a:pt x="16" y="1"/>
                    <a:pt x="20" y="0"/>
                    <a:pt x="24" y="2"/>
                  </a:cubicBezTo>
                  <a:cubicBezTo>
                    <a:pt x="28" y="4"/>
                    <a:pt x="29" y="8"/>
                    <a:pt x="27" y="12"/>
                  </a:cubicBezTo>
                  <a:cubicBezTo>
                    <a:pt x="20" y="25"/>
                    <a:pt x="16" y="39"/>
                    <a:pt x="15" y="53"/>
                  </a:cubicBezTo>
                  <a:cubicBezTo>
                    <a:pt x="14" y="57"/>
                    <a:pt x="11" y="60"/>
                    <a:pt x="7" y="60"/>
                  </a:cubicBez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475">
              <a:extLst>
                <a:ext uri="{FF2B5EF4-FFF2-40B4-BE49-F238E27FC236}">
                  <a16:creationId xmlns:a16="http://schemas.microsoft.com/office/drawing/2014/main" id="{A7AE6AB4-69D3-8F16-025F-F34FB34B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655" y="4372769"/>
              <a:ext cx="26988" cy="55563"/>
            </a:xfrm>
            <a:custGeom>
              <a:avLst/>
              <a:gdLst>
                <a:gd name="T0" fmla="*/ 7 w 28"/>
                <a:gd name="T1" fmla="*/ 58 h 58"/>
                <a:gd name="T2" fmla="*/ 0 w 28"/>
                <a:gd name="T3" fmla="*/ 51 h 58"/>
                <a:gd name="T4" fmla="*/ 0 w 28"/>
                <a:gd name="T5" fmla="*/ 51 h 58"/>
                <a:gd name="T6" fmla="*/ 14 w 28"/>
                <a:gd name="T7" fmla="*/ 4 h 58"/>
                <a:gd name="T8" fmla="*/ 24 w 28"/>
                <a:gd name="T9" fmla="*/ 2 h 58"/>
                <a:gd name="T10" fmla="*/ 26 w 28"/>
                <a:gd name="T11" fmla="*/ 12 h 58"/>
                <a:gd name="T12" fmla="*/ 15 w 28"/>
                <a:gd name="T13" fmla="*/ 50 h 58"/>
                <a:gd name="T14" fmla="*/ 8 w 28"/>
                <a:gd name="T15" fmla="*/ 58 h 58"/>
                <a:gd name="T16" fmla="*/ 7 w 28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8">
                  <a:moveTo>
                    <a:pt x="7" y="58"/>
                  </a:moveTo>
                  <a:cubicBezTo>
                    <a:pt x="3" y="58"/>
                    <a:pt x="0" y="55"/>
                    <a:pt x="0" y="51"/>
                  </a:cubicBezTo>
                  <a:lnTo>
                    <a:pt x="0" y="51"/>
                  </a:lnTo>
                  <a:cubicBezTo>
                    <a:pt x="0" y="34"/>
                    <a:pt x="5" y="18"/>
                    <a:pt x="14" y="4"/>
                  </a:cubicBezTo>
                  <a:cubicBezTo>
                    <a:pt x="16" y="1"/>
                    <a:pt x="21" y="0"/>
                    <a:pt x="24" y="2"/>
                  </a:cubicBezTo>
                  <a:cubicBezTo>
                    <a:pt x="28" y="4"/>
                    <a:pt x="28" y="9"/>
                    <a:pt x="26" y="12"/>
                  </a:cubicBezTo>
                  <a:cubicBezTo>
                    <a:pt x="19" y="24"/>
                    <a:pt x="15" y="37"/>
                    <a:pt x="15" y="50"/>
                  </a:cubicBezTo>
                  <a:cubicBezTo>
                    <a:pt x="15" y="55"/>
                    <a:pt x="12" y="58"/>
                    <a:pt x="8" y="58"/>
                  </a:cubicBezTo>
                  <a:lnTo>
                    <a:pt x="7" y="58"/>
                  </a:lnTo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476">
              <a:extLst>
                <a:ext uri="{FF2B5EF4-FFF2-40B4-BE49-F238E27FC236}">
                  <a16:creationId xmlns:a16="http://schemas.microsoft.com/office/drawing/2014/main" id="{2CCA1EAA-6611-644D-1682-9C099526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230" y="4372769"/>
              <a:ext cx="28575" cy="50800"/>
            </a:xfrm>
            <a:custGeom>
              <a:avLst/>
              <a:gdLst>
                <a:gd name="T0" fmla="*/ 8 w 29"/>
                <a:gd name="T1" fmla="*/ 53 h 53"/>
                <a:gd name="T2" fmla="*/ 6 w 29"/>
                <a:gd name="T3" fmla="*/ 53 h 53"/>
                <a:gd name="T4" fmla="*/ 0 w 29"/>
                <a:gd name="T5" fmla="*/ 45 h 53"/>
                <a:gd name="T6" fmla="*/ 14 w 29"/>
                <a:gd name="T7" fmla="*/ 5 h 53"/>
                <a:gd name="T8" fmla="*/ 24 w 29"/>
                <a:gd name="T9" fmla="*/ 2 h 53"/>
                <a:gd name="T10" fmla="*/ 27 w 29"/>
                <a:gd name="T11" fmla="*/ 12 h 53"/>
                <a:gd name="T12" fmla="*/ 15 w 29"/>
                <a:gd name="T13" fmla="*/ 47 h 53"/>
                <a:gd name="T14" fmla="*/ 8 w 2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3">
                  <a:moveTo>
                    <a:pt x="8" y="53"/>
                  </a:moveTo>
                  <a:lnTo>
                    <a:pt x="6" y="53"/>
                  </a:lnTo>
                  <a:cubicBezTo>
                    <a:pt x="2" y="52"/>
                    <a:pt x="0" y="49"/>
                    <a:pt x="0" y="45"/>
                  </a:cubicBezTo>
                  <a:cubicBezTo>
                    <a:pt x="3" y="31"/>
                    <a:pt x="7" y="18"/>
                    <a:pt x="14" y="5"/>
                  </a:cubicBezTo>
                  <a:cubicBezTo>
                    <a:pt x="16" y="2"/>
                    <a:pt x="20" y="0"/>
                    <a:pt x="24" y="2"/>
                  </a:cubicBezTo>
                  <a:cubicBezTo>
                    <a:pt x="27" y="4"/>
                    <a:pt x="29" y="9"/>
                    <a:pt x="27" y="12"/>
                  </a:cubicBezTo>
                  <a:cubicBezTo>
                    <a:pt x="21" y="23"/>
                    <a:pt x="17" y="35"/>
                    <a:pt x="15" y="47"/>
                  </a:cubicBezTo>
                  <a:cubicBezTo>
                    <a:pt x="14" y="51"/>
                    <a:pt x="11" y="53"/>
                    <a:pt x="8" y="53"/>
                  </a:cubicBezTo>
                  <a:close/>
                </a:path>
              </a:pathLst>
            </a:custGeom>
            <a:solidFill>
              <a:srgbClr val="7E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477">
              <a:extLst>
                <a:ext uri="{FF2B5EF4-FFF2-40B4-BE49-F238E27FC236}">
                  <a16:creationId xmlns:a16="http://schemas.microsoft.com/office/drawing/2014/main" id="{406E6BD8-F7E8-1D6A-2EE2-F2E23F263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8" y="3666332"/>
              <a:ext cx="490538" cy="758825"/>
            </a:xfrm>
            <a:custGeom>
              <a:avLst/>
              <a:gdLst>
                <a:gd name="T0" fmla="*/ 0 w 504"/>
                <a:gd name="T1" fmla="*/ 136 h 784"/>
                <a:gd name="T2" fmla="*/ 72 w 504"/>
                <a:gd name="T3" fmla="*/ 208 h 784"/>
                <a:gd name="T4" fmla="*/ 346 w 504"/>
                <a:gd name="T5" fmla="*/ 784 h 784"/>
                <a:gd name="T6" fmla="*/ 504 w 504"/>
                <a:gd name="T7" fmla="*/ 710 h 784"/>
                <a:gd name="T8" fmla="*/ 199 w 504"/>
                <a:gd name="T9" fmla="*/ 23 h 784"/>
                <a:gd name="T10" fmla="*/ 0 w 504"/>
                <a:gd name="T11" fmla="*/ 13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84">
                  <a:moveTo>
                    <a:pt x="0" y="136"/>
                  </a:moveTo>
                  <a:lnTo>
                    <a:pt x="72" y="208"/>
                  </a:lnTo>
                  <a:lnTo>
                    <a:pt x="346" y="784"/>
                  </a:lnTo>
                  <a:lnTo>
                    <a:pt x="504" y="710"/>
                  </a:lnTo>
                  <a:cubicBezTo>
                    <a:pt x="504" y="710"/>
                    <a:pt x="315" y="0"/>
                    <a:pt x="199" y="23"/>
                  </a:cubicBezTo>
                  <a:cubicBezTo>
                    <a:pt x="84" y="47"/>
                    <a:pt x="0" y="136"/>
                    <a:pt x="0" y="136"/>
                  </a:cubicBezTo>
                  <a:close/>
                </a:path>
              </a:pathLst>
            </a:custGeom>
            <a:solidFill>
              <a:srgbClr val="D8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Rectangle 478">
              <a:extLst>
                <a:ext uri="{FF2B5EF4-FFF2-40B4-BE49-F238E27FC236}">
                  <a16:creationId xmlns:a16="http://schemas.microsoft.com/office/drawing/2014/main" id="{28DE0ED9-4165-5F6B-5469-32339174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768350" cy="22225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Rectangle 479">
              <a:extLst>
                <a:ext uri="{FF2B5EF4-FFF2-40B4-BE49-F238E27FC236}">
                  <a16:creationId xmlns:a16="http://schemas.microsoft.com/office/drawing/2014/main" id="{96F28DCE-9BBC-9094-6186-9840D034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455" y="3512344"/>
              <a:ext cx="296863" cy="22225"/>
            </a:xfrm>
            <a:prstGeom prst="rect">
              <a:avLst/>
            </a:pr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Oval 480">
              <a:extLst>
                <a:ext uri="{FF2B5EF4-FFF2-40B4-BE49-F238E27FC236}">
                  <a16:creationId xmlns:a16="http://schemas.microsoft.com/office/drawing/2014/main" id="{4B227EE8-00B6-94F8-2E45-11E2E82B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68" y="3517107"/>
              <a:ext cx="11113" cy="12700"/>
            </a:xfrm>
            <a:prstGeom prst="ellipse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Rectangle 481">
              <a:extLst>
                <a:ext uri="{FF2B5EF4-FFF2-40B4-BE49-F238E27FC236}">
                  <a16:creationId xmlns:a16="http://schemas.microsoft.com/office/drawing/2014/main" id="{89FBA0E3-611B-6208-3C1E-19370AC8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830" y="3520282"/>
              <a:ext cx="44450" cy="7938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Rectangle 482">
              <a:extLst>
                <a:ext uri="{FF2B5EF4-FFF2-40B4-BE49-F238E27FC236}">
                  <a16:creationId xmlns:a16="http://schemas.microsoft.com/office/drawing/2014/main" id="{74E4998E-DB0E-FAFA-431D-00B5066F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630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Rectangle 483">
              <a:extLst>
                <a:ext uri="{FF2B5EF4-FFF2-40B4-BE49-F238E27FC236}">
                  <a16:creationId xmlns:a16="http://schemas.microsoft.com/office/drawing/2014/main" id="{12317291-38BE-021D-4525-E13EC94F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093" y="3520282"/>
              <a:ext cx="44450" cy="6350"/>
            </a:xfrm>
            <a:prstGeom prst="rect">
              <a:avLst/>
            </a:prstGeom>
            <a:solidFill>
              <a:srgbClr val="B9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484">
              <a:extLst>
                <a:ext uri="{FF2B5EF4-FFF2-40B4-BE49-F238E27FC236}">
                  <a16:creationId xmlns:a16="http://schemas.microsoft.com/office/drawing/2014/main" id="{08DC4CC7-5415-8F72-F233-BF2FBCA4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968" y="3147219"/>
              <a:ext cx="635000" cy="368300"/>
            </a:xfrm>
            <a:custGeom>
              <a:avLst/>
              <a:gdLst>
                <a:gd name="T0" fmla="*/ 328 w 400"/>
                <a:gd name="T1" fmla="*/ 232 h 232"/>
                <a:gd name="T2" fmla="*/ 0 w 400"/>
                <a:gd name="T3" fmla="*/ 232 h 232"/>
                <a:gd name="T4" fmla="*/ 72 w 400"/>
                <a:gd name="T5" fmla="*/ 1 h 232"/>
                <a:gd name="T6" fmla="*/ 400 w 400"/>
                <a:gd name="T7" fmla="*/ 0 h 232"/>
                <a:gd name="T8" fmla="*/ 328 w 40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32">
                  <a:moveTo>
                    <a:pt x="328" y="232"/>
                  </a:moveTo>
                  <a:lnTo>
                    <a:pt x="0" y="232"/>
                  </a:lnTo>
                  <a:lnTo>
                    <a:pt x="72" y="1"/>
                  </a:lnTo>
                  <a:lnTo>
                    <a:pt x="400" y="0"/>
                  </a:lnTo>
                  <a:lnTo>
                    <a:pt x="328" y="232"/>
                  </a:lnTo>
                  <a:close/>
                </a:path>
              </a:pathLst>
            </a:custGeom>
            <a:solidFill>
              <a:srgbClr val="E4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485">
              <a:extLst>
                <a:ext uri="{FF2B5EF4-FFF2-40B4-BE49-F238E27FC236}">
                  <a16:creationId xmlns:a16="http://schemas.microsoft.com/office/drawing/2014/main" id="{94053387-37BF-8424-9748-C7DA6B20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255" y="3159919"/>
              <a:ext cx="617538" cy="355600"/>
            </a:xfrm>
            <a:custGeom>
              <a:avLst/>
              <a:gdLst>
                <a:gd name="T0" fmla="*/ 319 w 389"/>
                <a:gd name="T1" fmla="*/ 224 h 224"/>
                <a:gd name="T2" fmla="*/ 0 w 389"/>
                <a:gd name="T3" fmla="*/ 224 h 224"/>
                <a:gd name="T4" fmla="*/ 70 w 389"/>
                <a:gd name="T5" fmla="*/ 0 h 224"/>
                <a:gd name="T6" fmla="*/ 389 w 389"/>
                <a:gd name="T7" fmla="*/ 0 h 224"/>
                <a:gd name="T8" fmla="*/ 319 w 389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4">
                  <a:moveTo>
                    <a:pt x="319" y="224"/>
                  </a:moveTo>
                  <a:lnTo>
                    <a:pt x="0" y="224"/>
                  </a:lnTo>
                  <a:lnTo>
                    <a:pt x="70" y="0"/>
                  </a:lnTo>
                  <a:lnTo>
                    <a:pt x="389" y="0"/>
                  </a:lnTo>
                  <a:lnTo>
                    <a:pt x="319" y="224"/>
                  </a:lnTo>
                  <a:close/>
                </a:path>
              </a:pathLst>
            </a:custGeom>
            <a:solidFill>
              <a:srgbClr val="D0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411E20A3-E3ED-F36D-056E-411F8789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994" y="3534264"/>
              <a:ext cx="1447800" cy="61913"/>
            </a:xfrm>
            <a:prstGeom prst="rect">
              <a:avLst/>
            </a:prstGeom>
            <a:solidFill>
              <a:srgbClr val="D17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BA927082-0316-2B69-1165-632185DBF165}"/>
              </a:ext>
            </a:extLst>
          </p:cNvPr>
          <p:cNvSpPr txBox="1"/>
          <p:nvPr/>
        </p:nvSpPr>
        <p:spPr>
          <a:xfrm>
            <a:off x="2437928" y="1918959"/>
            <a:ext cx="8520286" cy="1804749"/>
          </a:xfrm>
          <a:prstGeom prst="roundRect">
            <a:avLst/>
          </a:prstGeom>
          <a:solidFill>
            <a:srgbClr val="2C99AE"/>
          </a:solidFill>
          <a:effectLst>
            <a:innerShdw blurRad="330200">
              <a:schemeClr val="bg1"/>
            </a:innerShdw>
          </a:effectLst>
        </p:spPr>
        <p:txBody>
          <a:bodyPr wrap="square" rtlCol="0">
            <a:spAutoFit/>
          </a:bodyPr>
          <a:lstStyle/>
          <a:p>
            <a:pPr lvl="2"/>
            <a:r>
              <a:rPr lang="en-US" sz="2000" b="1" u="sng" dirty="0">
                <a:solidFill>
                  <a:schemeClr val="bg1"/>
                </a:solidFill>
              </a:rPr>
              <a:t>Lokasi </a:t>
            </a:r>
            <a:r>
              <a:rPr lang="en-US" sz="2000" b="1" u="sng" dirty="0" err="1">
                <a:solidFill>
                  <a:schemeClr val="bg1"/>
                </a:solidFill>
              </a:rPr>
              <a:t>Penelitian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Objek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dalam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adalah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PT.Astra</a:t>
            </a:r>
            <a:r>
              <a:rPr lang="en-US" sz="2000" b="1" dirty="0">
                <a:solidFill>
                  <a:schemeClr val="bg1"/>
                </a:solidFill>
              </a:rPr>
              <a:t> International </a:t>
            </a:r>
            <a:r>
              <a:rPr lang="en-US" sz="2000" b="1" dirty="0" err="1">
                <a:solidFill>
                  <a:schemeClr val="bg1"/>
                </a:solidFill>
              </a:rPr>
              <a:t>Tbk</a:t>
            </a:r>
            <a:r>
              <a:rPr lang="en-US" sz="2000" b="1" dirty="0">
                <a:solidFill>
                  <a:schemeClr val="bg1"/>
                </a:solidFill>
              </a:rPr>
              <a:t>. Adapun data-data yang </a:t>
            </a:r>
            <a:r>
              <a:rPr lang="en-US" sz="2000" b="1" dirty="0" err="1">
                <a:solidFill>
                  <a:schemeClr val="bg1"/>
                </a:solidFill>
              </a:rPr>
              <a:t>diperoleh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melalui</a:t>
            </a:r>
            <a:r>
              <a:rPr lang="en-US" sz="2000" b="1" dirty="0">
                <a:solidFill>
                  <a:schemeClr val="bg1"/>
                </a:solidFill>
              </a:rPr>
              <a:t> website Astra </a:t>
            </a:r>
            <a:r>
              <a:rPr lang="en-US" sz="2000" b="1" dirty="0" err="1">
                <a:solidFill>
                  <a:schemeClr val="bg1"/>
                </a:solidFill>
              </a:rPr>
              <a:t>Internasional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periode</a:t>
            </a:r>
            <a:r>
              <a:rPr lang="en-US" sz="2000" b="1" dirty="0">
                <a:solidFill>
                  <a:schemeClr val="bg1"/>
                </a:solidFill>
              </a:rPr>
              <a:t> 2010 – 2021. Yang </a:t>
            </a:r>
            <a:r>
              <a:rPr lang="en-US" sz="2000" b="1" dirty="0" err="1">
                <a:solidFill>
                  <a:schemeClr val="bg1"/>
                </a:solidFill>
              </a:rPr>
              <a:t>dapat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r>
              <a:rPr lang="en-US" sz="2000" b="1" dirty="0" err="1">
                <a:solidFill>
                  <a:schemeClr val="bg1"/>
                </a:solidFill>
              </a:rPr>
              <a:t>diakses</a:t>
            </a:r>
            <a:r>
              <a:rPr lang="en-US" sz="2000" b="1" dirty="0">
                <a:solidFill>
                  <a:schemeClr val="bg1"/>
                </a:solidFill>
              </a:rPr>
              <a:t> pada </a:t>
            </a:r>
            <a:r>
              <a:rPr lang="en-US" sz="2000" b="1" i="1" u="sng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Laporan</a:t>
            </a:r>
            <a:r>
              <a:rPr lang="en-US" sz="2000" b="1" i="1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b="1" i="1" u="sng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Keuangan</a:t>
            </a:r>
            <a:r>
              <a:rPr lang="en-US" sz="2000" b="1" i="1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Astra International </a:t>
            </a:r>
            <a:r>
              <a:rPr lang="en-US" sz="2000" b="1" i="1" u="sng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Tbk</a:t>
            </a:r>
            <a:r>
              <a:rPr lang="en-US" sz="2000" b="1" i="1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(ASII) - Kinerjaemiten.com (kontan.co.id)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11C6E-D001-8F3C-FD16-763325452F45}"/>
              </a:ext>
            </a:extLst>
          </p:cNvPr>
          <p:cNvGrpSpPr/>
          <p:nvPr/>
        </p:nvGrpSpPr>
        <p:grpSpPr>
          <a:xfrm rot="19266635">
            <a:off x="9763827" y="4999897"/>
            <a:ext cx="3524250" cy="2430799"/>
            <a:chOff x="9777274" y="5502050"/>
            <a:chExt cx="3524250" cy="2430799"/>
          </a:xfrm>
        </p:grpSpPr>
        <p:grpSp>
          <p:nvGrpSpPr>
            <p:cNvPr id="10" name="Graphic 8" descr="An open book">
              <a:extLst>
                <a:ext uri="{FF2B5EF4-FFF2-40B4-BE49-F238E27FC236}">
                  <a16:creationId xmlns:a16="http://schemas.microsoft.com/office/drawing/2014/main" id="{9988700E-CF3C-1180-4987-0A42C6CC3005}"/>
                </a:ext>
              </a:extLst>
            </p:cNvPr>
            <p:cNvGrpSpPr/>
            <p:nvPr/>
          </p:nvGrpSpPr>
          <p:grpSpPr>
            <a:xfrm>
              <a:off x="9777274" y="5589700"/>
              <a:ext cx="3524250" cy="2286000"/>
              <a:chOff x="9777274" y="5589700"/>
              <a:chExt cx="3524250" cy="2286000"/>
            </a:xfrm>
          </p:grpSpPr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A28EA13-C2A5-3984-AA59-9F5035237C61}"/>
                  </a:ext>
                </a:extLst>
              </p:cNvPr>
              <p:cNvSpPr/>
              <p:nvPr/>
            </p:nvSpPr>
            <p:spPr>
              <a:xfrm>
                <a:off x="9777274" y="5589700"/>
                <a:ext cx="3524250" cy="2286000"/>
              </a:xfrm>
              <a:custGeom>
                <a:avLst/>
                <a:gdLst>
                  <a:gd name="connsiteX0" fmla="*/ 3467100 w 3524250"/>
                  <a:gd name="connsiteY0" fmla="*/ 0 h 2286000"/>
                  <a:gd name="connsiteX1" fmla="*/ 57150 w 3524250"/>
                  <a:gd name="connsiteY1" fmla="*/ 0 h 2286000"/>
                  <a:gd name="connsiteX2" fmla="*/ 0 w 3524250"/>
                  <a:gd name="connsiteY2" fmla="*/ 57150 h 2286000"/>
                  <a:gd name="connsiteX3" fmla="*/ 0 w 3524250"/>
                  <a:gd name="connsiteY3" fmla="*/ 2228850 h 2286000"/>
                  <a:gd name="connsiteX4" fmla="*/ 57150 w 3524250"/>
                  <a:gd name="connsiteY4" fmla="*/ 2286000 h 2286000"/>
                  <a:gd name="connsiteX5" fmla="*/ 3467100 w 3524250"/>
                  <a:gd name="connsiteY5" fmla="*/ 2286000 h 2286000"/>
                  <a:gd name="connsiteX6" fmla="*/ 3524250 w 3524250"/>
                  <a:gd name="connsiteY6" fmla="*/ 2228850 h 2286000"/>
                  <a:gd name="connsiteX7" fmla="*/ 3524250 w 3524250"/>
                  <a:gd name="connsiteY7" fmla="*/ 57150 h 2286000"/>
                  <a:gd name="connsiteX8" fmla="*/ 3467100 w 3524250"/>
                  <a:gd name="connsiteY8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0" h="2286000">
                    <a:moveTo>
                      <a:pt x="3467100" y="0"/>
                    </a:moveTo>
                    <a:lnTo>
                      <a:pt x="57150" y="0"/>
                    </a:ln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3467100" y="2286000"/>
                    </a:lnTo>
                    <a:cubicBezTo>
                      <a:pt x="3498666" y="2286000"/>
                      <a:pt x="3524250" y="2260416"/>
                      <a:pt x="3524250" y="2228850"/>
                    </a:cubicBezTo>
                    <a:lnTo>
                      <a:pt x="3524250" y="57150"/>
                    </a:lnTo>
                    <a:cubicBezTo>
                      <a:pt x="3524250" y="25584"/>
                      <a:pt x="3498666" y="0"/>
                      <a:pt x="346710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C93437B-9922-1070-2D2F-B0C6CC9D8B88}"/>
                  </a:ext>
                </a:extLst>
              </p:cNvPr>
              <p:cNvSpPr/>
              <p:nvPr/>
            </p:nvSpPr>
            <p:spPr>
              <a:xfrm>
                <a:off x="9824899" y="5589700"/>
                <a:ext cx="1552575" cy="2286000"/>
              </a:xfrm>
              <a:custGeom>
                <a:avLst/>
                <a:gdLst>
                  <a:gd name="connsiteX0" fmla="*/ 57150 w 1552575"/>
                  <a:gd name="connsiteY0" fmla="*/ 0 h 2286000"/>
                  <a:gd name="connsiteX1" fmla="*/ 0 w 1552575"/>
                  <a:gd name="connsiteY1" fmla="*/ 57150 h 2286000"/>
                  <a:gd name="connsiteX2" fmla="*/ 0 w 1552575"/>
                  <a:gd name="connsiteY2" fmla="*/ 2228850 h 2286000"/>
                  <a:gd name="connsiteX3" fmla="*/ 57150 w 1552575"/>
                  <a:gd name="connsiteY3" fmla="*/ 2286000 h 2286000"/>
                  <a:gd name="connsiteX4" fmla="*/ 1552575 w 1552575"/>
                  <a:gd name="connsiteY4" fmla="*/ 2286000 h 2286000"/>
                  <a:gd name="connsiteX5" fmla="*/ 1552575 w 1552575"/>
                  <a:gd name="connsiteY5" fmla="*/ 0 h 2286000"/>
                  <a:gd name="connsiteX6" fmla="*/ 57150 w 155257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2286000">
                    <a:moveTo>
                      <a:pt x="57150" y="0"/>
                    </a:moveTo>
                    <a:cubicBezTo>
                      <a:pt x="25584" y="0"/>
                      <a:pt x="0" y="25584"/>
                      <a:pt x="0" y="57150"/>
                    </a:cubicBezTo>
                    <a:lnTo>
                      <a:pt x="0" y="2228850"/>
                    </a:lnTo>
                    <a:cubicBezTo>
                      <a:pt x="0" y="2260416"/>
                      <a:pt x="25584" y="2286000"/>
                      <a:pt x="57150" y="2286000"/>
                    </a:cubicBezTo>
                    <a:lnTo>
                      <a:pt x="1552575" y="2286000"/>
                    </a:lnTo>
                    <a:lnTo>
                      <a:pt x="1552575" y="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9D0AEE9-EA04-FF11-1706-629FE3D9D4BB}"/>
                  </a:ext>
                </a:extLst>
              </p:cNvPr>
              <p:cNvSpPr/>
              <p:nvPr/>
            </p:nvSpPr>
            <p:spPr>
              <a:xfrm>
                <a:off x="11682274" y="5589700"/>
                <a:ext cx="1571625" cy="2286000"/>
              </a:xfrm>
              <a:custGeom>
                <a:avLst/>
                <a:gdLst>
                  <a:gd name="connsiteX0" fmla="*/ 1514475 w 1571625"/>
                  <a:gd name="connsiteY0" fmla="*/ 0 h 2286000"/>
                  <a:gd name="connsiteX1" fmla="*/ 0 w 1571625"/>
                  <a:gd name="connsiteY1" fmla="*/ 0 h 2286000"/>
                  <a:gd name="connsiteX2" fmla="*/ 0 w 1571625"/>
                  <a:gd name="connsiteY2" fmla="*/ 2286000 h 2286000"/>
                  <a:gd name="connsiteX3" fmla="*/ 1514475 w 1571625"/>
                  <a:gd name="connsiteY3" fmla="*/ 2286000 h 2286000"/>
                  <a:gd name="connsiteX4" fmla="*/ 1571625 w 1571625"/>
                  <a:gd name="connsiteY4" fmla="*/ 2228850 h 2286000"/>
                  <a:gd name="connsiteX5" fmla="*/ 1571625 w 1571625"/>
                  <a:gd name="connsiteY5" fmla="*/ 57150 h 2286000"/>
                  <a:gd name="connsiteX6" fmla="*/ 1514475 w 1571625"/>
                  <a:gd name="connsiteY6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5" h="2286000">
                    <a:moveTo>
                      <a:pt x="1514475" y="0"/>
                    </a:moveTo>
                    <a:lnTo>
                      <a:pt x="0" y="0"/>
                    </a:lnTo>
                    <a:lnTo>
                      <a:pt x="0" y="2286000"/>
                    </a:lnTo>
                    <a:lnTo>
                      <a:pt x="1514475" y="2286000"/>
                    </a:lnTo>
                    <a:cubicBezTo>
                      <a:pt x="1546041" y="2286000"/>
                      <a:pt x="1571625" y="2260416"/>
                      <a:pt x="1571625" y="2228850"/>
                    </a:cubicBezTo>
                    <a:lnTo>
                      <a:pt x="1571625" y="57150"/>
                    </a:lnTo>
                    <a:cubicBezTo>
                      <a:pt x="1571625" y="25584"/>
                      <a:pt x="1546041" y="0"/>
                      <a:pt x="1514475" y="0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1" name="Graphic 8" descr="An open book">
              <a:extLst>
                <a:ext uri="{FF2B5EF4-FFF2-40B4-BE49-F238E27FC236}">
                  <a16:creationId xmlns:a16="http://schemas.microsoft.com/office/drawing/2014/main" id="{964CC044-508F-4151-4888-CFE04E3A1C7C}"/>
                </a:ext>
              </a:extLst>
            </p:cNvPr>
            <p:cNvGrpSpPr/>
            <p:nvPr/>
          </p:nvGrpSpPr>
          <p:grpSpPr>
            <a:xfrm>
              <a:off x="10053499" y="5502050"/>
              <a:ext cx="2352675" cy="2430799"/>
              <a:chOff x="10053499" y="5502050"/>
              <a:chExt cx="2352675" cy="2430799"/>
            </a:xfrm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4CCD6C5-2248-A581-0872-10F5EEB36117}"/>
                  </a:ext>
                </a:extLst>
              </p:cNvPr>
              <p:cNvSpPr/>
              <p:nvPr/>
            </p:nvSpPr>
            <p:spPr>
              <a:xfrm>
                <a:off x="10053499" y="5589700"/>
                <a:ext cx="885825" cy="219075"/>
              </a:xfrm>
              <a:custGeom>
                <a:avLst/>
                <a:gdLst>
                  <a:gd name="connsiteX0" fmla="*/ 0 w 885825"/>
                  <a:gd name="connsiteY0" fmla="*/ 0 h 219075"/>
                  <a:gd name="connsiteX1" fmla="*/ 885825 w 885825"/>
                  <a:gd name="connsiteY1" fmla="*/ 0 h 219075"/>
                  <a:gd name="connsiteX2" fmla="*/ 885825 w 885825"/>
                  <a:gd name="connsiteY2" fmla="*/ 219075 h 219075"/>
                  <a:gd name="connsiteX3" fmla="*/ 0 w 885825"/>
                  <a:gd name="connsiteY3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9075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219075"/>
                    </a:lnTo>
                    <a:lnTo>
                      <a:pt x="0" y="219075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508D9FE2-A175-2265-634C-EFF42C3D7EE6}"/>
                  </a:ext>
                </a:extLst>
              </p:cNvPr>
              <p:cNvSpPr/>
              <p:nvPr/>
            </p:nvSpPr>
            <p:spPr>
              <a:xfrm>
                <a:off x="10158274" y="5502050"/>
                <a:ext cx="885825" cy="306724"/>
              </a:xfrm>
              <a:custGeom>
                <a:avLst/>
                <a:gdLst>
                  <a:gd name="connsiteX0" fmla="*/ 0 w 885825"/>
                  <a:gd name="connsiteY0" fmla="*/ 0 h 306724"/>
                  <a:gd name="connsiteX1" fmla="*/ 885825 w 885825"/>
                  <a:gd name="connsiteY1" fmla="*/ 0 h 306724"/>
                  <a:gd name="connsiteX2" fmla="*/ 885825 w 885825"/>
                  <a:gd name="connsiteY2" fmla="*/ 306724 h 306724"/>
                  <a:gd name="connsiteX3" fmla="*/ 0 w 885825"/>
                  <a:gd name="connsiteY3" fmla="*/ 306724 h 30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306724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306724"/>
                    </a:lnTo>
                    <a:lnTo>
                      <a:pt x="0" y="306724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CDF836C-06F6-2EA3-BEE7-C888CD224BA9}"/>
                  </a:ext>
                </a:extLst>
              </p:cNvPr>
              <p:cNvSpPr/>
              <p:nvPr/>
            </p:nvSpPr>
            <p:spPr>
              <a:xfrm>
                <a:off x="10691674" y="7694725"/>
                <a:ext cx="1714500" cy="238125"/>
              </a:xfrm>
              <a:custGeom>
                <a:avLst/>
                <a:gdLst>
                  <a:gd name="connsiteX0" fmla="*/ 0 w 1714500"/>
                  <a:gd name="connsiteY0" fmla="*/ 0 h 238125"/>
                  <a:gd name="connsiteX1" fmla="*/ 1714500 w 1714500"/>
                  <a:gd name="connsiteY1" fmla="*/ 0 h 238125"/>
                  <a:gd name="connsiteX2" fmla="*/ 1714500 w 1714500"/>
                  <a:gd name="connsiteY2" fmla="*/ 238125 h 238125"/>
                  <a:gd name="connsiteX3" fmla="*/ 0 w 1714500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238125">
                    <a:moveTo>
                      <a:pt x="0" y="0"/>
                    </a:moveTo>
                    <a:lnTo>
                      <a:pt x="1714500" y="0"/>
                    </a:lnTo>
                    <a:lnTo>
                      <a:pt x="1714500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9AA7E116-172A-E3EF-A36B-C88EACD979C7}"/>
                  </a:ext>
                </a:extLst>
              </p:cNvPr>
              <p:cNvSpPr/>
              <p:nvPr/>
            </p:nvSpPr>
            <p:spPr>
              <a:xfrm>
                <a:off x="10710724" y="5589700"/>
                <a:ext cx="228600" cy="133350"/>
              </a:xfrm>
              <a:custGeom>
                <a:avLst/>
                <a:gdLst>
                  <a:gd name="connsiteX0" fmla="*/ 0 w 228600"/>
                  <a:gd name="connsiteY0" fmla="*/ 0 h 133350"/>
                  <a:gd name="connsiteX1" fmla="*/ 228600 w 228600"/>
                  <a:gd name="connsiteY1" fmla="*/ 0 h 133350"/>
                  <a:gd name="connsiteX2" fmla="*/ 228600 w 228600"/>
                  <a:gd name="connsiteY2" fmla="*/ 133350 h 133350"/>
                  <a:gd name="connsiteX3" fmla="*/ 0 w 228600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3335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" name="Graphic 8" descr="An open book">
              <a:extLst>
                <a:ext uri="{FF2B5EF4-FFF2-40B4-BE49-F238E27FC236}">
                  <a16:creationId xmlns:a16="http://schemas.microsoft.com/office/drawing/2014/main" id="{5D4EADFD-8D73-CC5D-C369-80344F5796D4}"/>
                </a:ext>
              </a:extLst>
            </p:cNvPr>
            <p:cNvGrpSpPr/>
            <p:nvPr/>
          </p:nvGrpSpPr>
          <p:grpSpPr>
            <a:xfrm>
              <a:off x="9910624" y="5586299"/>
              <a:ext cx="3238500" cy="2146525"/>
              <a:chOff x="9910624" y="5586299"/>
              <a:chExt cx="3238500" cy="2146525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F88B565-D895-3B88-025D-685F99F87795}"/>
                  </a:ext>
                </a:extLst>
              </p:cNvPr>
              <p:cNvSpPr/>
              <p:nvPr/>
            </p:nvSpPr>
            <p:spPr>
              <a:xfrm>
                <a:off x="9992538" y="5732575"/>
                <a:ext cx="3070860" cy="2000250"/>
              </a:xfrm>
              <a:custGeom>
                <a:avLst/>
                <a:gdLst>
                  <a:gd name="connsiteX0" fmla="*/ 3810 w 3070860"/>
                  <a:gd name="connsiteY0" fmla="*/ 32385 h 2000250"/>
                  <a:gd name="connsiteX1" fmla="*/ 0 w 3070860"/>
                  <a:gd name="connsiteY1" fmla="*/ 1945005 h 2000250"/>
                  <a:gd name="connsiteX2" fmla="*/ 39643 w 3070860"/>
                  <a:gd name="connsiteY2" fmla="*/ 2000250 h 2000250"/>
                  <a:gd name="connsiteX3" fmla="*/ 3035618 w 3070860"/>
                  <a:gd name="connsiteY3" fmla="*/ 2000250 h 2000250"/>
                  <a:gd name="connsiteX4" fmla="*/ 3070860 w 3070860"/>
                  <a:gd name="connsiteY4" fmla="*/ 1960245 h 2000250"/>
                  <a:gd name="connsiteX5" fmla="*/ 3070860 w 3070860"/>
                  <a:gd name="connsiteY5" fmla="*/ 43815 h 2000250"/>
                  <a:gd name="connsiteX6" fmla="*/ 3035141 w 3070860"/>
                  <a:gd name="connsiteY6" fmla="*/ 0 h 2000250"/>
                  <a:gd name="connsiteX7" fmla="*/ 39405 w 3070860"/>
                  <a:gd name="connsiteY7" fmla="*/ 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0860" h="2000250">
                    <a:moveTo>
                      <a:pt x="3810" y="32385"/>
                    </a:moveTo>
                    <a:lnTo>
                      <a:pt x="0" y="1945005"/>
                    </a:lnTo>
                    <a:lnTo>
                      <a:pt x="39643" y="2000250"/>
                    </a:lnTo>
                    <a:lnTo>
                      <a:pt x="3035618" y="2000250"/>
                    </a:lnTo>
                    <a:lnTo>
                      <a:pt x="3070860" y="1960245"/>
                    </a:lnTo>
                    <a:lnTo>
                      <a:pt x="3070860" y="43815"/>
                    </a:lnTo>
                    <a:lnTo>
                      <a:pt x="3035141" y="0"/>
                    </a:lnTo>
                    <a:lnTo>
                      <a:pt x="39405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E6A388D-88EC-4376-9395-0201671D499E}"/>
                  </a:ext>
                </a:extLst>
              </p:cNvPr>
              <p:cNvSpPr/>
              <p:nvPr/>
            </p:nvSpPr>
            <p:spPr>
              <a:xfrm>
                <a:off x="9910624" y="5732575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495E0B3-F132-5C32-C507-CFFF7CFC2A33}"/>
                  </a:ext>
                </a:extLst>
              </p:cNvPr>
              <p:cNvSpPr/>
              <p:nvPr/>
            </p:nvSpPr>
            <p:spPr>
              <a:xfrm rot="-10800000">
                <a:off x="13027299" y="5732574"/>
                <a:ext cx="121824" cy="2000250"/>
              </a:xfrm>
              <a:custGeom>
                <a:avLst/>
                <a:gdLst>
                  <a:gd name="connsiteX0" fmla="*/ 0 w 121824"/>
                  <a:gd name="connsiteY0" fmla="*/ 0 h 2000250"/>
                  <a:gd name="connsiteX1" fmla="*/ 121825 w 121824"/>
                  <a:gd name="connsiteY1" fmla="*/ 0 h 2000250"/>
                  <a:gd name="connsiteX2" fmla="*/ 121825 w 121824"/>
                  <a:gd name="connsiteY2" fmla="*/ 2000250 h 2000250"/>
                  <a:gd name="connsiteX3" fmla="*/ 0 w 121824"/>
                  <a:gd name="connsiteY3" fmla="*/ 2000250 h 200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24" h="2000250">
                    <a:moveTo>
                      <a:pt x="0" y="0"/>
                    </a:moveTo>
                    <a:lnTo>
                      <a:pt x="121825" y="0"/>
                    </a:lnTo>
                    <a:lnTo>
                      <a:pt x="121825" y="2000250"/>
                    </a:lnTo>
                    <a:lnTo>
                      <a:pt x="0" y="200025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116" name="Graphic 8" descr="An open book">
                <a:extLst>
                  <a:ext uri="{FF2B5EF4-FFF2-40B4-BE49-F238E27FC236}">
                    <a16:creationId xmlns:a16="http://schemas.microsoft.com/office/drawing/2014/main" id="{E64275C7-2580-7344-6296-0ED5EF1CDBB4}"/>
                  </a:ext>
                </a:extLst>
              </p:cNvPr>
              <p:cNvGrpSpPr/>
              <p:nvPr/>
            </p:nvGrpSpPr>
            <p:grpSpPr>
              <a:xfrm>
                <a:off x="9934436" y="5732575"/>
                <a:ext cx="66675" cy="1571625"/>
                <a:chOff x="9934436" y="5732575"/>
                <a:chExt cx="66675" cy="1571625"/>
              </a:xfrm>
              <a:solidFill>
                <a:srgbClr val="D2D2D2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6F6023AC-3FB9-37BE-7603-0B161BDF591C}"/>
                    </a:ext>
                  </a:extLst>
                </p:cNvPr>
                <p:cNvSpPr/>
                <p:nvPr/>
              </p:nvSpPr>
              <p:spPr>
                <a:xfrm>
                  <a:off x="993443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15592BA7-9442-05B6-F4DF-0274E0871A4A}"/>
                    </a:ext>
                  </a:extLst>
                </p:cNvPr>
                <p:cNvSpPr/>
                <p:nvPr/>
              </p:nvSpPr>
              <p:spPr>
                <a:xfrm>
                  <a:off x="9963011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974E2F1D-A538-3BAA-C6D9-D473EED327AA}"/>
                    </a:ext>
                  </a:extLst>
                </p:cNvPr>
                <p:cNvSpPr/>
                <p:nvPr/>
              </p:nvSpPr>
              <p:spPr>
                <a:xfrm>
                  <a:off x="9991586" y="5732575"/>
                  <a:ext cx="9525" cy="1571625"/>
                </a:xfrm>
                <a:custGeom>
                  <a:avLst/>
                  <a:gdLst>
                    <a:gd name="connsiteX0" fmla="*/ 0 w 9525"/>
                    <a:gd name="connsiteY0" fmla="*/ 0 h 1571625"/>
                    <a:gd name="connsiteX1" fmla="*/ 9525 w 9525"/>
                    <a:gd name="connsiteY1" fmla="*/ 0 h 1571625"/>
                    <a:gd name="connsiteX2" fmla="*/ 9525 w 9525"/>
                    <a:gd name="connsiteY2" fmla="*/ 1571625 h 1571625"/>
                    <a:gd name="connsiteX3" fmla="*/ 0 w 9525"/>
                    <a:gd name="connsiteY3" fmla="*/ 1571625 h 1571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57162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571625"/>
                      </a:lnTo>
                      <a:lnTo>
                        <a:pt x="0" y="157162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grpSp>
            <p:nvGrpSpPr>
              <p:cNvPr id="117" name="Graphic 8" descr="An open book">
                <a:extLst>
                  <a:ext uri="{FF2B5EF4-FFF2-40B4-BE49-F238E27FC236}">
                    <a16:creationId xmlns:a16="http://schemas.microsoft.com/office/drawing/2014/main" id="{DE265D97-69F8-4D01-CB37-5458C1AF4978}"/>
                  </a:ext>
                </a:extLst>
              </p:cNvPr>
              <p:cNvGrpSpPr/>
              <p:nvPr/>
            </p:nvGrpSpPr>
            <p:grpSpPr>
              <a:xfrm>
                <a:off x="13058636" y="5732575"/>
                <a:ext cx="66675" cy="2000250"/>
                <a:chOff x="13058636" y="5732575"/>
                <a:chExt cx="66675" cy="2000250"/>
              </a:xfrm>
              <a:solidFill>
                <a:srgbClr val="D2D2D2"/>
              </a:solidFill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1C8FDD6-E88B-A65F-CC24-1173408927CF}"/>
                    </a:ext>
                  </a:extLst>
                </p:cNvPr>
                <p:cNvSpPr/>
                <p:nvPr/>
              </p:nvSpPr>
              <p:spPr>
                <a:xfrm>
                  <a:off x="1311578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E2A59312-7BB1-C181-848E-D06A2B821BC9}"/>
                    </a:ext>
                  </a:extLst>
                </p:cNvPr>
                <p:cNvSpPr/>
                <p:nvPr/>
              </p:nvSpPr>
              <p:spPr>
                <a:xfrm>
                  <a:off x="13087211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B64BE86-6FE3-E880-6060-D7B0B12518BC}"/>
                    </a:ext>
                  </a:extLst>
                </p:cNvPr>
                <p:cNvSpPr/>
                <p:nvPr/>
              </p:nvSpPr>
              <p:spPr>
                <a:xfrm>
                  <a:off x="13058636" y="5732575"/>
                  <a:ext cx="9525" cy="2000250"/>
                </a:xfrm>
                <a:custGeom>
                  <a:avLst/>
                  <a:gdLst>
                    <a:gd name="connsiteX0" fmla="*/ 0 w 9525"/>
                    <a:gd name="connsiteY0" fmla="*/ 0 h 2000250"/>
                    <a:gd name="connsiteX1" fmla="*/ 9525 w 9525"/>
                    <a:gd name="connsiteY1" fmla="*/ 0 h 2000250"/>
                    <a:gd name="connsiteX2" fmla="*/ 9525 w 9525"/>
                    <a:gd name="connsiteY2" fmla="*/ 2000250 h 2000250"/>
                    <a:gd name="connsiteX3" fmla="*/ 0 w 9525"/>
                    <a:gd name="connsiteY3" fmla="*/ 2000250 h 200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000250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2000250"/>
                      </a:lnTo>
                      <a:lnTo>
                        <a:pt x="0" y="200025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BE4C933-FFB1-5B7C-E514-7680A1775559}"/>
                  </a:ext>
                </a:extLst>
              </p:cNvPr>
              <p:cNvSpPr/>
              <p:nvPr/>
            </p:nvSpPr>
            <p:spPr>
              <a:xfrm>
                <a:off x="11529874" y="5640715"/>
                <a:ext cx="1387316" cy="2092109"/>
              </a:xfrm>
              <a:custGeom>
                <a:avLst/>
                <a:gdLst>
                  <a:gd name="connsiteX0" fmla="*/ 0 w 1387316"/>
                  <a:gd name="connsiteY0" fmla="*/ 2092109 h 2092109"/>
                  <a:gd name="connsiteX1" fmla="*/ 1387316 w 1387316"/>
                  <a:gd name="connsiteY1" fmla="*/ 2000250 h 2092109"/>
                  <a:gd name="connsiteX2" fmla="*/ 1387316 w 1387316"/>
                  <a:gd name="connsiteY2" fmla="*/ 0 h 2092109"/>
                  <a:gd name="connsiteX3" fmla="*/ 0 w 1387316"/>
                  <a:gd name="connsiteY3" fmla="*/ 91859 h 209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316" h="2092109">
                    <a:moveTo>
                      <a:pt x="0" y="2092109"/>
                    </a:moveTo>
                    <a:lnTo>
                      <a:pt x="1387316" y="2000250"/>
                    </a:lnTo>
                    <a:lnTo>
                      <a:pt x="1387316" y="0"/>
                    </a:lnTo>
                    <a:lnTo>
                      <a:pt x="0" y="91859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136278A-264E-E132-3CF9-F75DF593CBEA}"/>
                  </a:ext>
                </a:extLst>
              </p:cNvPr>
              <p:cNvSpPr/>
              <p:nvPr/>
            </p:nvSpPr>
            <p:spPr>
              <a:xfrm>
                <a:off x="11529874" y="5586299"/>
                <a:ext cx="1211017" cy="2146525"/>
              </a:xfrm>
              <a:custGeom>
                <a:avLst/>
                <a:gdLst>
                  <a:gd name="connsiteX0" fmla="*/ 0 w 1211017"/>
                  <a:gd name="connsiteY0" fmla="*/ 2146526 h 2146525"/>
                  <a:gd name="connsiteX1" fmla="*/ 1211018 w 1211017"/>
                  <a:gd name="connsiteY1" fmla="*/ 2000250 h 2146525"/>
                  <a:gd name="connsiteX2" fmla="*/ 1211018 w 1211017"/>
                  <a:gd name="connsiteY2" fmla="*/ 0 h 2146525"/>
                  <a:gd name="connsiteX3" fmla="*/ 0 w 1211017"/>
                  <a:gd name="connsiteY3" fmla="*/ 146275 h 214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017" h="2146525">
                    <a:moveTo>
                      <a:pt x="0" y="2146526"/>
                    </a:moveTo>
                    <a:lnTo>
                      <a:pt x="1211018" y="2000250"/>
                    </a:lnTo>
                    <a:lnTo>
                      <a:pt x="1211018" y="0"/>
                    </a:lnTo>
                    <a:lnTo>
                      <a:pt x="0" y="1462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3" name="Graphic 8" descr="An open book">
              <a:extLst>
                <a:ext uri="{FF2B5EF4-FFF2-40B4-BE49-F238E27FC236}">
                  <a16:creationId xmlns:a16="http://schemas.microsoft.com/office/drawing/2014/main" id="{68A29F1B-CEBB-EED2-F2FA-791C84533617}"/>
                </a:ext>
              </a:extLst>
            </p:cNvPr>
            <p:cNvGrpSpPr/>
            <p:nvPr/>
          </p:nvGrpSpPr>
          <p:grpSpPr>
            <a:xfrm>
              <a:off x="10158274" y="5951650"/>
              <a:ext cx="895350" cy="1419225"/>
              <a:chOff x="10158274" y="5951650"/>
              <a:chExt cx="895350" cy="1419225"/>
            </a:xfrm>
            <a:solidFill>
              <a:srgbClr val="E6E6E6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1B4C2B7-B61A-A0AF-6D6F-2DDD60639443}"/>
                  </a:ext>
                </a:extLst>
              </p:cNvPr>
              <p:cNvSpPr/>
              <p:nvPr/>
            </p:nvSpPr>
            <p:spPr>
              <a:xfrm>
                <a:off x="10158274" y="59516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E2D93D7-D16B-A0F4-D34E-ED34374D4722}"/>
                  </a:ext>
                </a:extLst>
              </p:cNvPr>
              <p:cNvSpPr/>
              <p:nvPr/>
            </p:nvSpPr>
            <p:spPr>
              <a:xfrm>
                <a:off x="10158274" y="60897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52C6877-5589-06CD-FAED-B3191B206078}"/>
                  </a:ext>
                </a:extLst>
              </p:cNvPr>
              <p:cNvSpPr/>
              <p:nvPr/>
            </p:nvSpPr>
            <p:spPr>
              <a:xfrm>
                <a:off x="10158274" y="62278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A441DC3-1EAD-E415-94D6-1E220F9E54F4}"/>
                  </a:ext>
                </a:extLst>
              </p:cNvPr>
              <p:cNvSpPr/>
              <p:nvPr/>
            </p:nvSpPr>
            <p:spPr>
              <a:xfrm>
                <a:off x="10158274" y="636598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FD212E3-ED75-A901-2871-841EDFD59C65}"/>
                  </a:ext>
                </a:extLst>
              </p:cNvPr>
              <p:cNvSpPr/>
              <p:nvPr/>
            </p:nvSpPr>
            <p:spPr>
              <a:xfrm>
                <a:off x="10158274" y="650410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E11F52B-8696-D882-51DF-E40AC4CB556E}"/>
                  </a:ext>
                </a:extLst>
              </p:cNvPr>
              <p:cNvSpPr/>
              <p:nvPr/>
            </p:nvSpPr>
            <p:spPr>
              <a:xfrm>
                <a:off x="10158274" y="6642212"/>
                <a:ext cx="561975" cy="38100"/>
              </a:xfrm>
              <a:custGeom>
                <a:avLst/>
                <a:gdLst>
                  <a:gd name="connsiteX0" fmla="*/ 542925 w 561975"/>
                  <a:gd name="connsiteY0" fmla="*/ 38100 h 38100"/>
                  <a:gd name="connsiteX1" fmla="*/ 19050 w 561975"/>
                  <a:gd name="connsiteY1" fmla="*/ 38100 h 38100"/>
                  <a:gd name="connsiteX2" fmla="*/ 0 w 561975"/>
                  <a:gd name="connsiteY2" fmla="*/ 19050 h 38100"/>
                  <a:gd name="connsiteX3" fmla="*/ 19050 w 561975"/>
                  <a:gd name="connsiteY3" fmla="*/ 0 h 38100"/>
                  <a:gd name="connsiteX4" fmla="*/ 542925 w 561975"/>
                  <a:gd name="connsiteY4" fmla="*/ 0 h 38100"/>
                  <a:gd name="connsiteX5" fmla="*/ 561975 w 561975"/>
                  <a:gd name="connsiteY5" fmla="*/ 19050 h 38100"/>
                  <a:gd name="connsiteX6" fmla="*/ 542925 w 561975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5" h="38100">
                    <a:moveTo>
                      <a:pt x="542925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542925" y="0"/>
                    </a:lnTo>
                    <a:cubicBezTo>
                      <a:pt x="553441" y="0"/>
                      <a:pt x="561975" y="8534"/>
                      <a:pt x="561975" y="19050"/>
                    </a:cubicBezTo>
                    <a:cubicBezTo>
                      <a:pt x="561975" y="29566"/>
                      <a:pt x="553441" y="38100"/>
                      <a:pt x="542925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E1D3736-C9C0-45B9-405E-29C7CC1D6089}"/>
                  </a:ext>
                </a:extLst>
              </p:cNvPr>
              <p:cNvSpPr/>
              <p:nvPr/>
            </p:nvSpPr>
            <p:spPr>
              <a:xfrm>
                <a:off x="10158274" y="678032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6E26984-C373-BEA8-8169-67FA0B5F41C4}"/>
                  </a:ext>
                </a:extLst>
              </p:cNvPr>
              <p:cNvSpPr/>
              <p:nvPr/>
            </p:nvSpPr>
            <p:spPr>
              <a:xfrm>
                <a:off x="10158274" y="6918437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1274AB-770D-C825-2DD5-E345D1A058BD}"/>
                  </a:ext>
                </a:extLst>
              </p:cNvPr>
              <p:cNvSpPr/>
              <p:nvPr/>
            </p:nvSpPr>
            <p:spPr>
              <a:xfrm>
                <a:off x="10158274" y="7056550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E2057AA-B1A0-389C-6CA4-9A5AB197971E}"/>
                  </a:ext>
                </a:extLst>
              </p:cNvPr>
              <p:cNvSpPr/>
              <p:nvPr/>
            </p:nvSpPr>
            <p:spPr>
              <a:xfrm>
                <a:off x="10158274" y="7194662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F8E116-6354-C9D6-CDC5-F078EDD8F5E7}"/>
                  </a:ext>
                </a:extLst>
              </p:cNvPr>
              <p:cNvSpPr/>
              <p:nvPr/>
            </p:nvSpPr>
            <p:spPr>
              <a:xfrm>
                <a:off x="10158274" y="7332775"/>
                <a:ext cx="895350" cy="38100"/>
              </a:xfrm>
              <a:custGeom>
                <a:avLst/>
                <a:gdLst>
                  <a:gd name="connsiteX0" fmla="*/ 876300 w 895350"/>
                  <a:gd name="connsiteY0" fmla="*/ 38100 h 38100"/>
                  <a:gd name="connsiteX1" fmla="*/ 19050 w 895350"/>
                  <a:gd name="connsiteY1" fmla="*/ 38100 h 38100"/>
                  <a:gd name="connsiteX2" fmla="*/ 0 w 895350"/>
                  <a:gd name="connsiteY2" fmla="*/ 19050 h 38100"/>
                  <a:gd name="connsiteX3" fmla="*/ 19050 w 895350"/>
                  <a:gd name="connsiteY3" fmla="*/ 0 h 38100"/>
                  <a:gd name="connsiteX4" fmla="*/ 876300 w 895350"/>
                  <a:gd name="connsiteY4" fmla="*/ 0 h 38100"/>
                  <a:gd name="connsiteX5" fmla="*/ 895350 w 895350"/>
                  <a:gd name="connsiteY5" fmla="*/ 19050 h 38100"/>
                  <a:gd name="connsiteX6" fmla="*/ 876300 w 895350"/>
                  <a:gd name="connsiteY6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350" h="38100">
                    <a:moveTo>
                      <a:pt x="876300" y="38100"/>
                    </a:moveTo>
                    <a:lnTo>
                      <a:pt x="19050" y="38100"/>
                    </a:lnTo>
                    <a:cubicBezTo>
                      <a:pt x="8534" y="38100"/>
                      <a:pt x="0" y="29566"/>
                      <a:pt x="0" y="19050"/>
                    </a:cubicBezTo>
                    <a:cubicBezTo>
                      <a:pt x="0" y="8534"/>
                      <a:pt x="8534" y="0"/>
                      <a:pt x="19050" y="0"/>
                    </a:cubicBezTo>
                    <a:lnTo>
                      <a:pt x="876300" y="0"/>
                    </a:lnTo>
                    <a:cubicBezTo>
                      <a:pt x="886816" y="0"/>
                      <a:pt x="895350" y="8534"/>
                      <a:pt x="895350" y="19050"/>
                    </a:cubicBezTo>
                    <a:cubicBezTo>
                      <a:pt x="895350" y="29566"/>
                      <a:pt x="886816" y="38100"/>
                      <a:pt x="876300" y="381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4" name="Graphic 8" descr="An open book">
              <a:extLst>
                <a:ext uri="{FF2B5EF4-FFF2-40B4-BE49-F238E27FC236}">
                  <a16:creationId xmlns:a16="http://schemas.microsoft.com/office/drawing/2014/main" id="{24C7E224-E7D4-D7F2-3A22-07D2FC4AA685}"/>
                </a:ext>
              </a:extLst>
            </p:cNvPr>
            <p:cNvGrpSpPr/>
            <p:nvPr/>
          </p:nvGrpSpPr>
          <p:grpSpPr>
            <a:xfrm>
              <a:off x="11687040" y="5827811"/>
              <a:ext cx="919163" cy="1543063"/>
              <a:chOff x="11687040" y="5827811"/>
              <a:chExt cx="919163" cy="1543063"/>
            </a:xfrm>
            <a:solidFill>
              <a:srgbClr val="E6E6E6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609786-8C8B-C6F8-849F-EB4817AE576A}"/>
                  </a:ext>
                </a:extLst>
              </p:cNvPr>
              <p:cNvSpPr/>
              <p:nvPr/>
            </p:nvSpPr>
            <p:spPr>
              <a:xfrm>
                <a:off x="11706090" y="5827811"/>
                <a:ext cx="900113" cy="161938"/>
              </a:xfrm>
              <a:custGeom>
                <a:avLst/>
                <a:gdLst>
                  <a:gd name="connsiteX0" fmla="*/ 19027 w 900113"/>
                  <a:gd name="connsiteY0" fmla="*/ 161939 h 161938"/>
                  <a:gd name="connsiteX1" fmla="*/ 196 w 900113"/>
                  <a:gd name="connsiteY1" fmla="*/ 145594 h 161938"/>
                  <a:gd name="connsiteX2" fmla="*/ 16341 w 900113"/>
                  <a:gd name="connsiteY2" fmla="*/ 124029 h 161938"/>
                  <a:gd name="connsiteX3" fmla="*/ 878353 w 900113"/>
                  <a:gd name="connsiteY3" fmla="*/ 204 h 161938"/>
                  <a:gd name="connsiteX4" fmla="*/ 899918 w 900113"/>
                  <a:gd name="connsiteY4" fmla="*/ 16349 h 161938"/>
                  <a:gd name="connsiteX5" fmla="*/ 883773 w 900113"/>
                  <a:gd name="connsiteY5" fmla="*/ 37914 h 161938"/>
                  <a:gd name="connsiteX6" fmla="*/ 21761 w 900113"/>
                  <a:gd name="connsiteY6" fmla="*/ 161739 h 161938"/>
                  <a:gd name="connsiteX7" fmla="*/ 19027 w 900113"/>
                  <a:gd name="connsiteY7" fmla="*/ 161939 h 1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3" h="161938">
                    <a:moveTo>
                      <a:pt x="19027" y="161939"/>
                    </a:moveTo>
                    <a:cubicBezTo>
                      <a:pt x="9702" y="161939"/>
                      <a:pt x="1558" y="155090"/>
                      <a:pt x="196" y="145594"/>
                    </a:cubicBezTo>
                    <a:cubicBezTo>
                      <a:pt x="-1299" y="135183"/>
                      <a:pt x="5930" y="125525"/>
                      <a:pt x="16341" y="124029"/>
                    </a:cubicBezTo>
                    <a:lnTo>
                      <a:pt x="878353" y="204"/>
                    </a:lnTo>
                    <a:cubicBezTo>
                      <a:pt x="888793" y="-1329"/>
                      <a:pt x="898422" y="5938"/>
                      <a:pt x="899918" y="16349"/>
                    </a:cubicBezTo>
                    <a:cubicBezTo>
                      <a:pt x="901413" y="26760"/>
                      <a:pt x="894184" y="36418"/>
                      <a:pt x="883773" y="37914"/>
                    </a:cubicBezTo>
                    <a:lnTo>
                      <a:pt x="21761" y="161739"/>
                    </a:lnTo>
                    <a:cubicBezTo>
                      <a:pt x="20836" y="161882"/>
                      <a:pt x="19922" y="161939"/>
                      <a:pt x="19027" y="1619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D5F85C-C720-20D2-A5F9-ABDA6BC570CE}"/>
                  </a:ext>
                </a:extLst>
              </p:cNvPr>
              <p:cNvSpPr/>
              <p:nvPr/>
            </p:nvSpPr>
            <p:spPr>
              <a:xfrm>
                <a:off x="11704178" y="5966878"/>
                <a:ext cx="900118" cy="160983"/>
              </a:xfrm>
              <a:custGeom>
                <a:avLst/>
                <a:gdLst>
                  <a:gd name="connsiteX0" fmla="*/ 19034 w 900118"/>
                  <a:gd name="connsiteY0" fmla="*/ 160984 h 160983"/>
                  <a:gd name="connsiteX1" fmla="*/ 193 w 900118"/>
                  <a:gd name="connsiteY1" fmla="*/ 144620 h 160983"/>
                  <a:gd name="connsiteX2" fmla="*/ 16367 w 900118"/>
                  <a:gd name="connsiteY2" fmla="*/ 123074 h 160983"/>
                  <a:gd name="connsiteX3" fmla="*/ 878379 w 900118"/>
                  <a:gd name="connsiteY3" fmla="*/ 202 h 160983"/>
                  <a:gd name="connsiteX4" fmla="*/ 899925 w 900118"/>
                  <a:gd name="connsiteY4" fmla="*/ 16375 h 160983"/>
                  <a:gd name="connsiteX5" fmla="*/ 883751 w 900118"/>
                  <a:gd name="connsiteY5" fmla="*/ 37921 h 160983"/>
                  <a:gd name="connsiteX6" fmla="*/ 21739 w 900118"/>
                  <a:gd name="connsiteY6" fmla="*/ 160793 h 160983"/>
                  <a:gd name="connsiteX7" fmla="*/ 19034 w 900118"/>
                  <a:gd name="connsiteY7" fmla="*/ 160984 h 16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60983">
                    <a:moveTo>
                      <a:pt x="19034" y="160984"/>
                    </a:moveTo>
                    <a:cubicBezTo>
                      <a:pt x="9699" y="160984"/>
                      <a:pt x="1556" y="154126"/>
                      <a:pt x="193" y="144620"/>
                    </a:cubicBezTo>
                    <a:cubicBezTo>
                      <a:pt x="-1293" y="134209"/>
                      <a:pt x="5947" y="124560"/>
                      <a:pt x="16367" y="123074"/>
                    </a:cubicBezTo>
                    <a:lnTo>
                      <a:pt x="878379" y="202"/>
                    </a:lnTo>
                    <a:cubicBezTo>
                      <a:pt x="888819" y="-1322"/>
                      <a:pt x="898439" y="5955"/>
                      <a:pt x="899925" y="16375"/>
                    </a:cubicBezTo>
                    <a:cubicBezTo>
                      <a:pt x="901411" y="26786"/>
                      <a:pt x="894172" y="36435"/>
                      <a:pt x="883751" y="37921"/>
                    </a:cubicBezTo>
                    <a:lnTo>
                      <a:pt x="21739" y="160793"/>
                    </a:lnTo>
                    <a:cubicBezTo>
                      <a:pt x="20834" y="160927"/>
                      <a:pt x="19919" y="160984"/>
                      <a:pt x="19034" y="16098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8D3716-AE08-DDD1-8534-0F5A53B7365C}"/>
                  </a:ext>
                </a:extLst>
              </p:cNvPr>
              <p:cNvSpPr/>
              <p:nvPr/>
            </p:nvSpPr>
            <p:spPr>
              <a:xfrm>
                <a:off x="11702276" y="6105934"/>
                <a:ext cx="900112" cy="160040"/>
              </a:xfrm>
              <a:custGeom>
                <a:avLst/>
                <a:gdLst>
                  <a:gd name="connsiteX0" fmla="*/ 19031 w 900112"/>
                  <a:gd name="connsiteY0" fmla="*/ 160040 h 160040"/>
                  <a:gd name="connsiteX1" fmla="*/ 191 w 900112"/>
                  <a:gd name="connsiteY1" fmla="*/ 143648 h 160040"/>
                  <a:gd name="connsiteX2" fmla="*/ 16383 w 900112"/>
                  <a:gd name="connsiteY2" fmla="*/ 122121 h 160040"/>
                  <a:gd name="connsiteX3" fmla="*/ 878396 w 900112"/>
                  <a:gd name="connsiteY3" fmla="*/ 201 h 160040"/>
                  <a:gd name="connsiteX4" fmla="*/ 899922 w 900112"/>
                  <a:gd name="connsiteY4" fmla="*/ 16394 h 160040"/>
                  <a:gd name="connsiteX5" fmla="*/ 883730 w 900112"/>
                  <a:gd name="connsiteY5" fmla="*/ 37920 h 160040"/>
                  <a:gd name="connsiteX6" fmla="*/ 21717 w 900112"/>
                  <a:gd name="connsiteY6" fmla="*/ 159840 h 160040"/>
                  <a:gd name="connsiteX7" fmla="*/ 19031 w 900112"/>
                  <a:gd name="connsiteY7" fmla="*/ 160040 h 1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60040">
                    <a:moveTo>
                      <a:pt x="19031" y="160040"/>
                    </a:moveTo>
                    <a:cubicBezTo>
                      <a:pt x="9687" y="160040"/>
                      <a:pt x="1534" y="153163"/>
                      <a:pt x="191" y="143648"/>
                    </a:cubicBezTo>
                    <a:cubicBezTo>
                      <a:pt x="-1286" y="133227"/>
                      <a:pt x="5972" y="123588"/>
                      <a:pt x="16383" y="122121"/>
                    </a:cubicBezTo>
                    <a:lnTo>
                      <a:pt x="878396" y="201"/>
                    </a:lnTo>
                    <a:cubicBezTo>
                      <a:pt x="888826" y="-1323"/>
                      <a:pt x="898455" y="5973"/>
                      <a:pt x="899922" y="16394"/>
                    </a:cubicBezTo>
                    <a:cubicBezTo>
                      <a:pt x="901398" y="26814"/>
                      <a:pt x="894141" y="36453"/>
                      <a:pt x="883730" y="37920"/>
                    </a:cubicBezTo>
                    <a:lnTo>
                      <a:pt x="21717" y="159840"/>
                    </a:lnTo>
                    <a:cubicBezTo>
                      <a:pt x="20812" y="159983"/>
                      <a:pt x="19917" y="160040"/>
                      <a:pt x="19031" y="16004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6219A3D-CC9E-E11C-FC04-834217DAF879}"/>
                  </a:ext>
                </a:extLst>
              </p:cNvPr>
              <p:cNvSpPr/>
              <p:nvPr/>
            </p:nvSpPr>
            <p:spPr>
              <a:xfrm>
                <a:off x="11700375" y="6245002"/>
                <a:ext cx="900122" cy="159085"/>
              </a:xfrm>
              <a:custGeom>
                <a:avLst/>
                <a:gdLst>
                  <a:gd name="connsiteX0" fmla="*/ 19027 w 900122"/>
                  <a:gd name="connsiteY0" fmla="*/ 159085 h 159085"/>
                  <a:gd name="connsiteX1" fmla="*/ 186 w 900122"/>
                  <a:gd name="connsiteY1" fmla="*/ 142674 h 159085"/>
                  <a:gd name="connsiteX2" fmla="*/ 16407 w 900122"/>
                  <a:gd name="connsiteY2" fmla="*/ 121166 h 159085"/>
                  <a:gd name="connsiteX3" fmla="*/ 878420 w 900122"/>
                  <a:gd name="connsiteY3" fmla="*/ 199 h 159085"/>
                  <a:gd name="connsiteX4" fmla="*/ 899937 w 900122"/>
                  <a:gd name="connsiteY4" fmla="*/ 16420 h 159085"/>
                  <a:gd name="connsiteX5" fmla="*/ 883715 w 900122"/>
                  <a:gd name="connsiteY5" fmla="*/ 37927 h 159085"/>
                  <a:gd name="connsiteX6" fmla="*/ 21703 w 900122"/>
                  <a:gd name="connsiteY6" fmla="*/ 158895 h 159085"/>
                  <a:gd name="connsiteX7" fmla="*/ 19027 w 900122"/>
                  <a:gd name="connsiteY7" fmla="*/ 159085 h 15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9085">
                    <a:moveTo>
                      <a:pt x="19027" y="159085"/>
                    </a:moveTo>
                    <a:cubicBezTo>
                      <a:pt x="9682" y="159085"/>
                      <a:pt x="1520" y="152199"/>
                      <a:pt x="186" y="142674"/>
                    </a:cubicBezTo>
                    <a:cubicBezTo>
                      <a:pt x="-1271" y="132253"/>
                      <a:pt x="5987" y="122624"/>
                      <a:pt x="16407" y="121166"/>
                    </a:cubicBezTo>
                    <a:lnTo>
                      <a:pt x="878420" y="199"/>
                    </a:lnTo>
                    <a:cubicBezTo>
                      <a:pt x="888849" y="-1316"/>
                      <a:pt x="898470" y="5990"/>
                      <a:pt x="899937" y="16420"/>
                    </a:cubicBezTo>
                    <a:cubicBezTo>
                      <a:pt x="901394" y="26840"/>
                      <a:pt x="894136" y="36470"/>
                      <a:pt x="883715" y="37927"/>
                    </a:cubicBezTo>
                    <a:lnTo>
                      <a:pt x="21703" y="158895"/>
                    </a:lnTo>
                    <a:cubicBezTo>
                      <a:pt x="20798" y="159028"/>
                      <a:pt x="19903" y="159085"/>
                      <a:pt x="19027" y="15908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3AF87CE-5EBB-5D01-A81E-2F9B750415CA}"/>
                  </a:ext>
                </a:extLst>
              </p:cNvPr>
              <p:cNvSpPr/>
              <p:nvPr/>
            </p:nvSpPr>
            <p:spPr>
              <a:xfrm>
                <a:off x="11698473" y="6384069"/>
                <a:ext cx="900118" cy="158130"/>
              </a:xfrm>
              <a:custGeom>
                <a:avLst/>
                <a:gdLst>
                  <a:gd name="connsiteX0" fmla="*/ 19024 w 900118"/>
                  <a:gd name="connsiteY0" fmla="*/ 158130 h 158130"/>
                  <a:gd name="connsiteX1" fmla="*/ 184 w 900118"/>
                  <a:gd name="connsiteY1" fmla="*/ 141699 h 158130"/>
                  <a:gd name="connsiteX2" fmla="*/ 16424 w 900118"/>
                  <a:gd name="connsiteY2" fmla="*/ 120211 h 158130"/>
                  <a:gd name="connsiteX3" fmla="*/ 878436 w 900118"/>
                  <a:gd name="connsiteY3" fmla="*/ 196 h 158130"/>
                  <a:gd name="connsiteX4" fmla="*/ 899934 w 900118"/>
                  <a:gd name="connsiteY4" fmla="*/ 16436 h 158130"/>
                  <a:gd name="connsiteX5" fmla="*/ 883694 w 900118"/>
                  <a:gd name="connsiteY5" fmla="*/ 37925 h 158130"/>
                  <a:gd name="connsiteX6" fmla="*/ 21682 w 900118"/>
                  <a:gd name="connsiteY6" fmla="*/ 157940 h 158130"/>
                  <a:gd name="connsiteX7" fmla="*/ 19024 w 900118"/>
                  <a:gd name="connsiteY7" fmla="*/ 158130 h 1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8" h="158130">
                    <a:moveTo>
                      <a:pt x="19024" y="158130"/>
                    </a:moveTo>
                    <a:cubicBezTo>
                      <a:pt x="9671" y="158130"/>
                      <a:pt x="1508" y="151234"/>
                      <a:pt x="184" y="141699"/>
                    </a:cubicBezTo>
                    <a:cubicBezTo>
                      <a:pt x="-1264" y="131279"/>
                      <a:pt x="6003" y="121659"/>
                      <a:pt x="16424" y="120211"/>
                    </a:cubicBezTo>
                    <a:lnTo>
                      <a:pt x="878436" y="196"/>
                    </a:lnTo>
                    <a:cubicBezTo>
                      <a:pt x="888866" y="-1309"/>
                      <a:pt x="898477" y="6016"/>
                      <a:pt x="899934" y="16436"/>
                    </a:cubicBezTo>
                    <a:cubicBezTo>
                      <a:pt x="901382" y="26857"/>
                      <a:pt x="894115" y="36477"/>
                      <a:pt x="883694" y="37925"/>
                    </a:cubicBezTo>
                    <a:lnTo>
                      <a:pt x="21682" y="157940"/>
                    </a:lnTo>
                    <a:cubicBezTo>
                      <a:pt x="20777" y="158073"/>
                      <a:pt x="19891" y="158130"/>
                      <a:pt x="19024" y="15813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D08CDBD-0C58-2714-B208-20BF7033199F}"/>
                  </a:ext>
                </a:extLst>
              </p:cNvPr>
              <p:cNvSpPr/>
              <p:nvPr/>
            </p:nvSpPr>
            <p:spPr>
              <a:xfrm>
                <a:off x="11696561" y="6523135"/>
                <a:ext cx="900122" cy="157177"/>
              </a:xfrm>
              <a:custGeom>
                <a:avLst/>
                <a:gdLst>
                  <a:gd name="connsiteX0" fmla="*/ 19031 w 900122"/>
                  <a:gd name="connsiteY0" fmla="*/ 157177 h 157177"/>
                  <a:gd name="connsiteX1" fmla="*/ 181 w 900122"/>
                  <a:gd name="connsiteY1" fmla="*/ 140728 h 157177"/>
                  <a:gd name="connsiteX2" fmla="*/ 16450 w 900122"/>
                  <a:gd name="connsiteY2" fmla="*/ 119258 h 157177"/>
                  <a:gd name="connsiteX3" fmla="*/ 878462 w 900122"/>
                  <a:gd name="connsiteY3" fmla="*/ 196 h 157177"/>
                  <a:gd name="connsiteX4" fmla="*/ 899941 w 900122"/>
                  <a:gd name="connsiteY4" fmla="*/ 16464 h 157177"/>
                  <a:gd name="connsiteX5" fmla="*/ 883672 w 900122"/>
                  <a:gd name="connsiteY5" fmla="*/ 37934 h 157177"/>
                  <a:gd name="connsiteX6" fmla="*/ 21660 w 900122"/>
                  <a:gd name="connsiteY6" fmla="*/ 156996 h 157177"/>
                  <a:gd name="connsiteX7" fmla="*/ 19031 w 900122"/>
                  <a:gd name="connsiteY7" fmla="*/ 157177 h 15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7177">
                    <a:moveTo>
                      <a:pt x="19031" y="157177"/>
                    </a:moveTo>
                    <a:cubicBezTo>
                      <a:pt x="9668" y="157177"/>
                      <a:pt x="1505" y="150272"/>
                      <a:pt x="181" y="140728"/>
                    </a:cubicBezTo>
                    <a:cubicBezTo>
                      <a:pt x="-1257" y="130307"/>
                      <a:pt x="6020" y="120687"/>
                      <a:pt x="16450" y="119258"/>
                    </a:cubicBezTo>
                    <a:lnTo>
                      <a:pt x="878462" y="196"/>
                    </a:lnTo>
                    <a:cubicBezTo>
                      <a:pt x="888892" y="-1309"/>
                      <a:pt x="898503" y="6035"/>
                      <a:pt x="899941" y="16464"/>
                    </a:cubicBezTo>
                    <a:cubicBezTo>
                      <a:pt x="901379" y="26885"/>
                      <a:pt x="894102" y="36505"/>
                      <a:pt x="883672" y="37934"/>
                    </a:cubicBezTo>
                    <a:lnTo>
                      <a:pt x="21660" y="156996"/>
                    </a:lnTo>
                    <a:cubicBezTo>
                      <a:pt x="20774" y="157120"/>
                      <a:pt x="19898" y="157177"/>
                      <a:pt x="19031" y="1571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4696FB4-8A25-65C3-13EE-D685B29C1B79}"/>
                  </a:ext>
                </a:extLst>
              </p:cNvPr>
              <p:cNvSpPr/>
              <p:nvPr/>
            </p:nvSpPr>
            <p:spPr>
              <a:xfrm>
                <a:off x="11694658" y="6662193"/>
                <a:ext cx="900117" cy="156231"/>
              </a:xfrm>
              <a:custGeom>
                <a:avLst/>
                <a:gdLst>
                  <a:gd name="connsiteX0" fmla="*/ 19029 w 900117"/>
                  <a:gd name="connsiteY0" fmla="*/ 156232 h 156231"/>
                  <a:gd name="connsiteX1" fmla="*/ 179 w 900117"/>
                  <a:gd name="connsiteY1" fmla="*/ 139763 h 156231"/>
                  <a:gd name="connsiteX2" fmla="*/ 16466 w 900117"/>
                  <a:gd name="connsiteY2" fmla="*/ 118303 h 156231"/>
                  <a:gd name="connsiteX3" fmla="*/ 878479 w 900117"/>
                  <a:gd name="connsiteY3" fmla="*/ 193 h 156231"/>
                  <a:gd name="connsiteX4" fmla="*/ 899939 w 900117"/>
                  <a:gd name="connsiteY4" fmla="*/ 16481 h 156231"/>
                  <a:gd name="connsiteX5" fmla="*/ 883651 w 900117"/>
                  <a:gd name="connsiteY5" fmla="*/ 37941 h 156231"/>
                  <a:gd name="connsiteX6" fmla="*/ 21638 w 900117"/>
                  <a:gd name="connsiteY6" fmla="*/ 156051 h 156231"/>
                  <a:gd name="connsiteX7" fmla="*/ 19029 w 900117"/>
                  <a:gd name="connsiteY7" fmla="*/ 156232 h 15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6231">
                    <a:moveTo>
                      <a:pt x="19029" y="156232"/>
                    </a:moveTo>
                    <a:cubicBezTo>
                      <a:pt x="9656" y="156232"/>
                      <a:pt x="1484" y="149307"/>
                      <a:pt x="179" y="139763"/>
                    </a:cubicBezTo>
                    <a:cubicBezTo>
                      <a:pt x="-1250" y="129343"/>
                      <a:pt x="6046" y="119732"/>
                      <a:pt x="16466" y="118303"/>
                    </a:cubicBezTo>
                    <a:lnTo>
                      <a:pt x="878479" y="193"/>
                    </a:lnTo>
                    <a:cubicBezTo>
                      <a:pt x="888909" y="-1302"/>
                      <a:pt x="898510" y="6051"/>
                      <a:pt x="899939" y="16481"/>
                    </a:cubicBezTo>
                    <a:cubicBezTo>
                      <a:pt x="901368" y="26901"/>
                      <a:pt x="894071" y="36512"/>
                      <a:pt x="883651" y="37941"/>
                    </a:cubicBezTo>
                    <a:lnTo>
                      <a:pt x="21638" y="156051"/>
                    </a:lnTo>
                    <a:cubicBezTo>
                      <a:pt x="20753" y="156175"/>
                      <a:pt x="19886" y="156232"/>
                      <a:pt x="19029" y="15623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97AD737-3A3A-EFBF-E3D8-ED793D1E434C}"/>
                  </a:ext>
                </a:extLst>
              </p:cNvPr>
              <p:cNvSpPr/>
              <p:nvPr/>
            </p:nvSpPr>
            <p:spPr>
              <a:xfrm>
                <a:off x="11692756" y="6801260"/>
                <a:ext cx="900112" cy="155276"/>
              </a:xfrm>
              <a:custGeom>
                <a:avLst/>
                <a:gdLst>
                  <a:gd name="connsiteX0" fmla="*/ 19026 w 900112"/>
                  <a:gd name="connsiteY0" fmla="*/ 155277 h 155276"/>
                  <a:gd name="connsiteX1" fmla="*/ 176 w 900112"/>
                  <a:gd name="connsiteY1" fmla="*/ 138789 h 155276"/>
                  <a:gd name="connsiteX2" fmla="*/ 16483 w 900112"/>
                  <a:gd name="connsiteY2" fmla="*/ 117348 h 155276"/>
                  <a:gd name="connsiteX3" fmla="*/ 878496 w 900112"/>
                  <a:gd name="connsiteY3" fmla="*/ 191 h 155276"/>
                  <a:gd name="connsiteX4" fmla="*/ 899936 w 900112"/>
                  <a:gd name="connsiteY4" fmla="*/ 16497 h 155276"/>
                  <a:gd name="connsiteX5" fmla="*/ 883630 w 900112"/>
                  <a:gd name="connsiteY5" fmla="*/ 37938 h 155276"/>
                  <a:gd name="connsiteX6" fmla="*/ 21617 w 900112"/>
                  <a:gd name="connsiteY6" fmla="*/ 155095 h 155276"/>
                  <a:gd name="connsiteX7" fmla="*/ 19026 w 900112"/>
                  <a:gd name="connsiteY7" fmla="*/ 155277 h 15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2" h="155276">
                    <a:moveTo>
                      <a:pt x="19026" y="155277"/>
                    </a:moveTo>
                    <a:cubicBezTo>
                      <a:pt x="9644" y="155277"/>
                      <a:pt x="1472" y="148342"/>
                      <a:pt x="176" y="138789"/>
                    </a:cubicBezTo>
                    <a:cubicBezTo>
                      <a:pt x="-1243" y="128368"/>
                      <a:pt x="6063" y="118767"/>
                      <a:pt x="16483" y="117348"/>
                    </a:cubicBezTo>
                    <a:lnTo>
                      <a:pt x="878496" y="191"/>
                    </a:lnTo>
                    <a:cubicBezTo>
                      <a:pt x="888916" y="-1295"/>
                      <a:pt x="898517" y="6077"/>
                      <a:pt x="899936" y="16497"/>
                    </a:cubicBezTo>
                    <a:cubicBezTo>
                      <a:pt x="901356" y="26918"/>
                      <a:pt x="894050" y="36519"/>
                      <a:pt x="883630" y="37938"/>
                    </a:cubicBezTo>
                    <a:lnTo>
                      <a:pt x="21617" y="155095"/>
                    </a:lnTo>
                    <a:cubicBezTo>
                      <a:pt x="20741" y="155219"/>
                      <a:pt x="19874" y="155277"/>
                      <a:pt x="19026" y="155277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FFDB3B9-F88C-4207-6B0F-D0C1E23A2486}"/>
                  </a:ext>
                </a:extLst>
              </p:cNvPr>
              <p:cNvSpPr/>
              <p:nvPr/>
            </p:nvSpPr>
            <p:spPr>
              <a:xfrm>
                <a:off x="11690844" y="6940326"/>
                <a:ext cx="900117" cy="154323"/>
              </a:xfrm>
              <a:custGeom>
                <a:avLst/>
                <a:gdLst>
                  <a:gd name="connsiteX0" fmla="*/ 19034 w 900117"/>
                  <a:gd name="connsiteY0" fmla="*/ 154324 h 154323"/>
                  <a:gd name="connsiteX1" fmla="*/ 174 w 900117"/>
                  <a:gd name="connsiteY1" fmla="*/ 137817 h 154323"/>
                  <a:gd name="connsiteX2" fmla="*/ 16509 w 900117"/>
                  <a:gd name="connsiteY2" fmla="*/ 116395 h 154323"/>
                  <a:gd name="connsiteX3" fmla="*/ 878522 w 900117"/>
                  <a:gd name="connsiteY3" fmla="*/ 190 h 154323"/>
                  <a:gd name="connsiteX4" fmla="*/ 899943 w 900117"/>
                  <a:gd name="connsiteY4" fmla="*/ 16525 h 154323"/>
                  <a:gd name="connsiteX5" fmla="*/ 883608 w 900117"/>
                  <a:gd name="connsiteY5" fmla="*/ 37947 h 154323"/>
                  <a:gd name="connsiteX6" fmla="*/ 21596 w 900117"/>
                  <a:gd name="connsiteY6" fmla="*/ 154152 h 154323"/>
                  <a:gd name="connsiteX7" fmla="*/ 19034 w 900117"/>
                  <a:gd name="connsiteY7" fmla="*/ 154324 h 15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17" h="154323">
                    <a:moveTo>
                      <a:pt x="19034" y="154324"/>
                    </a:moveTo>
                    <a:cubicBezTo>
                      <a:pt x="9642" y="154324"/>
                      <a:pt x="1469" y="147380"/>
                      <a:pt x="174" y="137817"/>
                    </a:cubicBezTo>
                    <a:cubicBezTo>
                      <a:pt x="-1236" y="127397"/>
                      <a:pt x="6079" y="117805"/>
                      <a:pt x="16509" y="116395"/>
                    </a:cubicBezTo>
                    <a:lnTo>
                      <a:pt x="878522" y="190"/>
                    </a:lnTo>
                    <a:cubicBezTo>
                      <a:pt x="888942" y="-1296"/>
                      <a:pt x="898543" y="6096"/>
                      <a:pt x="899943" y="16525"/>
                    </a:cubicBezTo>
                    <a:cubicBezTo>
                      <a:pt x="901353" y="26946"/>
                      <a:pt x="894038" y="36538"/>
                      <a:pt x="883608" y="37947"/>
                    </a:cubicBezTo>
                    <a:lnTo>
                      <a:pt x="21596" y="154152"/>
                    </a:lnTo>
                    <a:cubicBezTo>
                      <a:pt x="20738" y="154266"/>
                      <a:pt x="19872" y="154324"/>
                      <a:pt x="19034" y="15432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47A0F-F78D-F979-DE4B-CE320245BE15}"/>
                  </a:ext>
                </a:extLst>
              </p:cNvPr>
              <p:cNvSpPr/>
              <p:nvPr/>
            </p:nvSpPr>
            <p:spPr>
              <a:xfrm>
                <a:off x="11688943" y="7079393"/>
                <a:ext cx="900108" cy="153368"/>
              </a:xfrm>
              <a:custGeom>
                <a:avLst/>
                <a:gdLst>
                  <a:gd name="connsiteX0" fmla="*/ 19029 w 900108"/>
                  <a:gd name="connsiteY0" fmla="*/ 153369 h 153368"/>
                  <a:gd name="connsiteX1" fmla="*/ 170 w 900108"/>
                  <a:gd name="connsiteY1" fmla="*/ 136843 h 153368"/>
                  <a:gd name="connsiteX2" fmla="*/ 16524 w 900108"/>
                  <a:gd name="connsiteY2" fmla="*/ 115440 h 153368"/>
                  <a:gd name="connsiteX3" fmla="*/ 878536 w 900108"/>
                  <a:gd name="connsiteY3" fmla="*/ 188 h 153368"/>
                  <a:gd name="connsiteX4" fmla="*/ 899939 w 900108"/>
                  <a:gd name="connsiteY4" fmla="*/ 16542 h 153368"/>
                  <a:gd name="connsiteX5" fmla="*/ 883585 w 900108"/>
                  <a:gd name="connsiteY5" fmla="*/ 37945 h 153368"/>
                  <a:gd name="connsiteX6" fmla="*/ 21572 w 900108"/>
                  <a:gd name="connsiteY6" fmla="*/ 153197 h 153368"/>
                  <a:gd name="connsiteX7" fmla="*/ 19029 w 900108"/>
                  <a:gd name="connsiteY7" fmla="*/ 153369 h 15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08" h="153368">
                    <a:moveTo>
                      <a:pt x="19029" y="153369"/>
                    </a:moveTo>
                    <a:cubicBezTo>
                      <a:pt x="9628" y="153369"/>
                      <a:pt x="1446" y="146415"/>
                      <a:pt x="170" y="136843"/>
                    </a:cubicBezTo>
                    <a:cubicBezTo>
                      <a:pt x="-1221" y="126413"/>
                      <a:pt x="6094" y="116831"/>
                      <a:pt x="16524" y="115440"/>
                    </a:cubicBezTo>
                    <a:lnTo>
                      <a:pt x="878536" y="188"/>
                    </a:lnTo>
                    <a:cubicBezTo>
                      <a:pt x="888957" y="-1289"/>
                      <a:pt x="898549" y="6112"/>
                      <a:pt x="899939" y="16542"/>
                    </a:cubicBezTo>
                    <a:cubicBezTo>
                      <a:pt x="901330" y="26972"/>
                      <a:pt x="894015" y="36554"/>
                      <a:pt x="883585" y="37945"/>
                    </a:cubicBezTo>
                    <a:lnTo>
                      <a:pt x="21572" y="153197"/>
                    </a:lnTo>
                    <a:cubicBezTo>
                      <a:pt x="20715" y="153321"/>
                      <a:pt x="19867" y="153369"/>
                      <a:pt x="19029" y="15336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B5689AD-2F33-3B06-6CB9-5D4D8C839F4A}"/>
                  </a:ext>
                </a:extLst>
              </p:cNvPr>
              <p:cNvSpPr/>
              <p:nvPr/>
            </p:nvSpPr>
            <p:spPr>
              <a:xfrm>
                <a:off x="11687040" y="7218461"/>
                <a:ext cx="900122" cy="152413"/>
              </a:xfrm>
              <a:custGeom>
                <a:avLst/>
                <a:gdLst>
                  <a:gd name="connsiteX0" fmla="*/ 19026 w 900122"/>
                  <a:gd name="connsiteY0" fmla="*/ 152414 h 152413"/>
                  <a:gd name="connsiteX1" fmla="*/ 167 w 900122"/>
                  <a:gd name="connsiteY1" fmla="*/ 135869 h 152413"/>
                  <a:gd name="connsiteX2" fmla="*/ 16550 w 900122"/>
                  <a:gd name="connsiteY2" fmla="*/ 114485 h 152413"/>
                  <a:gd name="connsiteX3" fmla="*/ 878563 w 900122"/>
                  <a:gd name="connsiteY3" fmla="*/ 185 h 152413"/>
                  <a:gd name="connsiteX4" fmla="*/ 899956 w 900122"/>
                  <a:gd name="connsiteY4" fmla="*/ 16568 h 152413"/>
                  <a:gd name="connsiteX5" fmla="*/ 883573 w 900122"/>
                  <a:gd name="connsiteY5" fmla="*/ 37952 h 152413"/>
                  <a:gd name="connsiteX6" fmla="*/ 21560 w 900122"/>
                  <a:gd name="connsiteY6" fmla="*/ 152252 h 152413"/>
                  <a:gd name="connsiteX7" fmla="*/ 19026 w 900122"/>
                  <a:gd name="connsiteY7" fmla="*/ 152414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122" h="152413">
                    <a:moveTo>
                      <a:pt x="19026" y="152414"/>
                    </a:moveTo>
                    <a:cubicBezTo>
                      <a:pt x="9616" y="152414"/>
                      <a:pt x="1434" y="145451"/>
                      <a:pt x="167" y="135869"/>
                    </a:cubicBezTo>
                    <a:cubicBezTo>
                      <a:pt x="-1214" y="125439"/>
                      <a:pt x="6120" y="115866"/>
                      <a:pt x="16550" y="114485"/>
                    </a:cubicBezTo>
                    <a:lnTo>
                      <a:pt x="878563" y="185"/>
                    </a:lnTo>
                    <a:cubicBezTo>
                      <a:pt x="888983" y="-1282"/>
                      <a:pt x="898574" y="6138"/>
                      <a:pt x="899956" y="16568"/>
                    </a:cubicBezTo>
                    <a:cubicBezTo>
                      <a:pt x="901337" y="26998"/>
                      <a:pt x="894003" y="36571"/>
                      <a:pt x="883573" y="37952"/>
                    </a:cubicBezTo>
                    <a:lnTo>
                      <a:pt x="21560" y="152252"/>
                    </a:lnTo>
                    <a:cubicBezTo>
                      <a:pt x="20703" y="152366"/>
                      <a:pt x="19855" y="152414"/>
                      <a:pt x="19026" y="15241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60D5410-CA2D-1364-8C29-023267F6779C}"/>
                </a:ext>
              </a:extLst>
            </p:cNvPr>
            <p:cNvSpPr/>
            <p:nvPr/>
          </p:nvSpPr>
          <p:spPr>
            <a:xfrm>
              <a:off x="11129824" y="5732336"/>
              <a:ext cx="247650" cy="1057275"/>
            </a:xfrm>
            <a:custGeom>
              <a:avLst/>
              <a:gdLst>
                <a:gd name="connsiteX0" fmla="*/ 247650 w 247650"/>
                <a:gd name="connsiteY0" fmla="*/ 1057275 h 1057275"/>
                <a:gd name="connsiteX1" fmla="*/ 123825 w 247650"/>
                <a:gd name="connsiteY1" fmla="*/ 971550 h 1057275"/>
                <a:gd name="connsiteX2" fmla="*/ 0 w 247650"/>
                <a:gd name="connsiteY2" fmla="*/ 1057275 h 1057275"/>
                <a:gd name="connsiteX3" fmla="*/ 0 w 247650"/>
                <a:gd name="connsiteY3" fmla="*/ 0 h 1057275"/>
                <a:gd name="connsiteX4" fmla="*/ 247650 w 247650"/>
                <a:gd name="connsiteY4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057275">
                  <a:moveTo>
                    <a:pt x="247650" y="1057275"/>
                  </a:moveTo>
                  <a:lnTo>
                    <a:pt x="123825" y="971550"/>
                  </a:lnTo>
                  <a:lnTo>
                    <a:pt x="0" y="1057275"/>
                  </a:lnTo>
                  <a:lnTo>
                    <a:pt x="0" y="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224" name="Rectangle: Rounded Corners 223">
            <a:hlinkClick r:id="rId8" action="ppaction://hlinksldjump"/>
            <a:extLst>
              <a:ext uri="{FF2B5EF4-FFF2-40B4-BE49-F238E27FC236}">
                <a16:creationId xmlns:a16="http://schemas.microsoft.com/office/drawing/2014/main" id="{6ED5B130-E136-AC2D-46C2-48CE68D52BA5}"/>
              </a:ext>
            </a:extLst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Latar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Belakang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25" name="Rectangle: Rounded Corners 224">
            <a:hlinkClick r:id="rId10" action="ppaction://hlinksldjump"/>
            <a:extLst>
              <a:ext uri="{FF2B5EF4-FFF2-40B4-BE49-F238E27FC236}">
                <a16:creationId xmlns:a16="http://schemas.microsoft.com/office/drawing/2014/main" id="{7969CC05-91CC-CFA3-0A8E-C76EC8B1D117}"/>
              </a:ext>
            </a:extLst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Identifikasi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Masalah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3E0E10-2472-0201-FB4A-9FD52DD60BAB}"/>
              </a:ext>
            </a:extLst>
          </p:cNvPr>
          <p:cNvSpPr/>
          <p:nvPr/>
        </p:nvSpPr>
        <p:spPr>
          <a:xfrm>
            <a:off x="4727305" y="132990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Maksud</a:t>
            </a:r>
            <a:r>
              <a:rPr lang="en-US" b="1" dirty="0">
                <a:latin typeface="Bahnschrift" panose="020B0502040204020203" pitchFamily="34" charset="0"/>
              </a:rPr>
              <a:t> dan </a:t>
            </a:r>
            <a:r>
              <a:rPr lang="en-US" b="1" dirty="0" err="1">
                <a:latin typeface="Bahnschrift" panose="020B0502040204020203" pitchFamily="34" charset="0"/>
              </a:rPr>
              <a:t>Tujuan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hlinkClick r:id="rId11" action="ppaction://hlinksldjump"/>
            <a:extLst>
              <a:ext uri="{FF2B5EF4-FFF2-40B4-BE49-F238E27FC236}">
                <a16:creationId xmlns:a16="http://schemas.microsoft.com/office/drawing/2014/main" id="{CA2A7457-F1BB-4D31-8C17-DCCEDE6ED814}"/>
              </a:ext>
            </a:extLst>
          </p:cNvPr>
          <p:cNvSpPr/>
          <p:nvPr/>
        </p:nvSpPr>
        <p:spPr>
          <a:xfrm>
            <a:off x="6399452" y="132990"/>
            <a:ext cx="1530688" cy="681049"/>
          </a:xfrm>
          <a:prstGeom prst="roundRect">
            <a:avLst/>
          </a:prstGeom>
          <a:solidFill>
            <a:srgbClr val="2C99AE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Kegunaan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50F54D-0291-D3DF-1F0C-817D430EAB13}"/>
              </a:ext>
            </a:extLst>
          </p:cNvPr>
          <p:cNvSpPr/>
          <p:nvPr/>
        </p:nvSpPr>
        <p:spPr>
          <a:xfrm>
            <a:off x="8102635" y="148472"/>
            <a:ext cx="1530688" cy="681049"/>
          </a:xfrm>
          <a:prstGeom prst="roundRect">
            <a:avLst/>
          </a:prstGeom>
          <a:solidFill>
            <a:srgbClr val="0C5776"/>
          </a:solidFill>
          <a:ln w="38100">
            <a:solidFill>
              <a:srgbClr val="F8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Bahnschrift" panose="020B0502040204020203" pitchFamily="34" charset="0"/>
              </a:rPr>
              <a:t>Lokasi dan Waktu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88C552-E97D-CC78-CCB7-27AAEB9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22500"/>
              </p:ext>
            </p:extLst>
          </p:nvPr>
        </p:nvGraphicFramePr>
        <p:xfrm>
          <a:off x="2556688" y="3842312"/>
          <a:ext cx="8481497" cy="2408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120">
                  <a:extLst>
                    <a:ext uri="{9D8B030D-6E8A-4147-A177-3AD203B41FA5}">
                      <a16:colId xmlns:a16="http://schemas.microsoft.com/office/drawing/2014/main" val="4141542211"/>
                    </a:ext>
                  </a:extLst>
                </a:gridCol>
                <a:gridCol w="1807158">
                  <a:extLst>
                    <a:ext uri="{9D8B030D-6E8A-4147-A177-3AD203B41FA5}">
                      <a16:colId xmlns:a16="http://schemas.microsoft.com/office/drawing/2014/main" val="3113051909"/>
                    </a:ext>
                  </a:extLst>
                </a:gridCol>
                <a:gridCol w="1208120">
                  <a:extLst>
                    <a:ext uri="{9D8B030D-6E8A-4147-A177-3AD203B41FA5}">
                      <a16:colId xmlns:a16="http://schemas.microsoft.com/office/drawing/2014/main" val="673812828"/>
                    </a:ext>
                  </a:extLst>
                </a:gridCol>
                <a:gridCol w="1248299">
                  <a:extLst>
                    <a:ext uri="{9D8B030D-6E8A-4147-A177-3AD203B41FA5}">
                      <a16:colId xmlns:a16="http://schemas.microsoft.com/office/drawing/2014/main" val="2595172047"/>
                    </a:ext>
                  </a:extLst>
                </a:gridCol>
                <a:gridCol w="1504900">
                  <a:extLst>
                    <a:ext uri="{9D8B030D-6E8A-4147-A177-3AD203B41FA5}">
                      <a16:colId xmlns:a16="http://schemas.microsoft.com/office/drawing/2014/main" val="3064587797"/>
                    </a:ext>
                  </a:extLst>
                </a:gridCol>
                <a:gridCol w="1504900">
                  <a:extLst>
                    <a:ext uri="{9D8B030D-6E8A-4147-A177-3AD203B41FA5}">
                      <a16:colId xmlns:a16="http://schemas.microsoft.com/office/drawing/2014/main" val="397889251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No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 dirty="0">
                          <a:effectLst/>
                        </a:rPr>
                        <a:t>Deskripsi Kegiatan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2023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28852"/>
                  </a:ext>
                </a:extLst>
              </a:tr>
              <a:tr h="6327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Februari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Maret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200" kern="0" dirty="0">
                          <a:effectLst/>
                        </a:rPr>
                        <a:t>April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Mei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565936"/>
                  </a:ext>
                </a:extLst>
              </a:tr>
              <a:tr h="6327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>
                          <a:effectLst/>
                        </a:rPr>
                        <a:t>Penyusunan dan Pengajuan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1539443"/>
                  </a:ext>
                </a:extLst>
              </a:tr>
              <a:tr h="29914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>
                          <a:effectLst/>
                        </a:rPr>
                        <a:t>Pengumpulan Data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0361905"/>
                  </a:ext>
                </a:extLst>
              </a:tr>
              <a:tr h="29914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>
                          <a:effectLst/>
                        </a:rPr>
                        <a:t>Penyusunan Penelitian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10189"/>
                  </a:ext>
                </a:extLst>
              </a:tr>
              <a:tr h="29914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 dirty="0">
                          <a:effectLst/>
                        </a:rPr>
                        <a:t>Sidang Penelitian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id-ID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6965328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6B8AB347-D1C9-E6B9-6E69-76714C8C2A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12" y="87597"/>
            <a:ext cx="1198354" cy="1198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558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2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211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2061</Words>
  <Application>Microsoft Office PowerPoint</Application>
  <PresentationFormat>Widescreen</PresentationFormat>
  <Paragraphs>566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.</dc:creator>
  <cp:lastModifiedBy>LENOVO</cp:lastModifiedBy>
  <cp:revision>24</cp:revision>
  <dcterms:created xsi:type="dcterms:W3CDTF">2022-10-27T16:39:58Z</dcterms:created>
  <dcterms:modified xsi:type="dcterms:W3CDTF">2023-06-20T12:19:02Z</dcterms:modified>
</cp:coreProperties>
</file>