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7" r:id="rId7"/>
    <p:sldId id="259" r:id="rId8"/>
    <p:sldId id="268" r:id="rId9"/>
    <p:sldId id="269" r:id="rId10"/>
    <p:sldId id="270" r:id="rId11"/>
    <p:sldId id="261" r:id="rId12"/>
    <p:sldId id="271" r:id="rId13"/>
    <p:sldId id="273" r:id="rId14"/>
    <p:sldId id="274" r:id="rId15"/>
    <p:sldId id="263" r:id="rId16"/>
    <p:sldId id="278" r:id="rId17"/>
    <p:sldId id="277" r:id="rId18"/>
    <p:sldId id="262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C00"/>
    <a:srgbClr val="FFB021"/>
    <a:srgbClr val="FED27B"/>
    <a:srgbClr val="FFDCC3"/>
    <a:srgbClr val="FFCBA3"/>
    <a:srgbClr val="FFF2CC"/>
    <a:srgbClr val="FFF2ED"/>
    <a:srgbClr val="AC9480"/>
    <a:srgbClr val="FF5D7D"/>
    <a:srgbClr val="FED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5118-E654-40A7-B916-319A5687A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EABE7-8C0E-4ACD-8B71-F57D27A0E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2FB9-F0E1-4318-AAFD-B178F9EB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D86E5-6718-4772-AC46-91300DF4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0064-C3E6-4730-B06E-B963CDA0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5623-0B36-459C-BE26-D7E48B13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3BD8E-0C7A-46C9-8FF3-9893AB2BA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91EFC-CE00-4AAD-B5CB-9FCE8A9E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2F56C-1028-4AFC-A8D4-5FB7B440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634C6-361F-4E1F-ABE9-7A0642D3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8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313AC-8D46-475A-90A3-A014E8D84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A5550-56C9-4C3D-970A-5DD7A9D37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5E88-10DB-4885-B802-D7A061C5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B83F4-0A41-420B-A934-A7B980BE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8635-CFB6-4B9D-AF6E-AE147E9E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2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74DF-DE72-4304-B929-22CC1C0C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2B771-30F3-49A5-9EFD-B16142800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C564-4D4B-459B-A456-4322DAC2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3439-E660-4789-93A4-85B0DFA3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A38EB-2983-46FA-8711-90807AB9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3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DF4F-1860-4E0E-82DE-14D254AF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550BC-B78A-4ED7-893D-B8B2819C1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4C472-6EFA-4E4B-9288-D28F4B4D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A431-E152-442F-A49C-8F0D7AF7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048B-69BC-42F7-89E0-4A17186D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8634-D2D6-4309-BDF2-B821F3B5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9655-E393-4400-A94B-59B1D27D6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EAAA9-3EB3-455F-9797-9B2473529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5AD8C-9F60-4C0E-9638-27D1DFA6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1A898-9135-4742-8F26-FD1637D7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43234-8022-4722-B14B-4534D4AC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6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E044-6D6E-46E9-8B76-C998EE30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AE683-8CBB-4FD8-AFFE-D89BDAA4E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09444-7701-4E41-A4B8-502E2BFA3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DF5C7-0A6F-4C1D-A3D2-6E21D8651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85CB2-4300-4A53-B83A-8A488DD3C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ED41E-D31F-49EF-8741-840EC8F8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28DF2-47C8-472C-89CD-9A0E3756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D4E1C6-FD9C-4818-8FFE-376E7F08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2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3045-7A1B-4796-A3A3-D14315A9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68FF3-6AAA-447A-9E6E-4A2084C3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80DFF-4F6B-420E-929A-19E44A78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4ACDD-A1DA-445D-9150-C67BA7FA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4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63299-2BEF-4C71-BCD9-80355B2E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07393-6856-4334-A80C-C12DA439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98F90-E101-4A2D-BA54-14EF688B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E3D1-706D-46CF-9824-AEE32F87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1FD4-5050-4257-9C5B-83324C752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AB547-08DB-4D85-B575-D2A77B01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72138-2669-45B9-B873-B56FE9A9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1546-DD97-4A75-9412-926D9312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B7B7D-63D4-4C1D-AB0F-8AF7EEE2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BEBB-432B-404E-9BD2-0B2C39B8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4F4C8-A3AA-4045-ADDF-B9A05B9BB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37116-4AE5-44CD-9827-E9F280603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05C21-F2C6-41FD-AE0F-20274CA7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214A-5341-4608-A98C-93D915A6041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2E93E-72CE-4754-9326-DB5FAF6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9296B-F4DB-4FB7-AE41-D4835A8B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CC044-A8B7-4821-84CA-508B369C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5AE37-1BE2-4614-8E26-5BCD2042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3B0AD-BB8F-4C2F-890A-E16A3C1C2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214A-5341-4608-A98C-93D915A6041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19422-2907-4B31-8A1F-4F7199C7C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41E32-A17A-47A4-955D-6FCC5442F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D842-3282-49DA-AFAE-1A3E67C7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20.xml"/><Relationship Id="rId7" Type="http://schemas.openxmlformats.org/officeDocument/2006/relationships/slide" Target="slide1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3.svg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11" Type="http://schemas.openxmlformats.org/officeDocument/2006/relationships/image" Target="../media/image1.png"/><Relationship Id="rId5" Type="http://schemas.openxmlformats.org/officeDocument/2006/relationships/image" Target="../media/image14.svg"/><Relationship Id="rId10" Type="http://schemas.openxmlformats.org/officeDocument/2006/relationships/slide" Target="slide15.xml"/><Relationship Id="rId4" Type="http://schemas.openxmlformats.org/officeDocument/2006/relationships/image" Target="../media/image13.png"/><Relationship Id="rId9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3.svg"/><Relationship Id="rId7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1.png"/><Relationship Id="rId5" Type="http://schemas.microsoft.com/office/2007/relationships/hdphoto" Target="../media/hdphoto2.wdp"/><Relationship Id="rId10" Type="http://schemas.openxmlformats.org/officeDocument/2006/relationships/slide" Target="slide15.xml"/><Relationship Id="rId4" Type="http://schemas.openxmlformats.org/officeDocument/2006/relationships/image" Target="../media/image15.png"/><Relationship Id="rId9" Type="http://schemas.openxmlformats.org/officeDocument/2006/relationships/slide" Target="slide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3.svg"/><Relationship Id="rId7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0.xml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3.svg"/><Relationship Id="rId7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1.png"/><Relationship Id="rId5" Type="http://schemas.openxmlformats.org/officeDocument/2006/relationships/image" Target="../media/image17.svg"/><Relationship Id="rId10" Type="http://schemas.openxmlformats.org/officeDocument/2006/relationships/slide" Target="slide15.xml"/><Relationship Id="rId4" Type="http://schemas.openxmlformats.org/officeDocument/2006/relationships/image" Target="../media/image16.png"/><Relationship Id="rId9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3.svg"/><Relationship Id="rId7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7.xml"/><Relationship Id="rId10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svg"/><Relationship Id="rId7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1.png"/><Relationship Id="rId5" Type="http://schemas.microsoft.com/office/2007/relationships/hdphoto" Target="../media/hdphoto1.wdp"/><Relationship Id="rId10" Type="http://schemas.openxmlformats.org/officeDocument/2006/relationships/slide" Target="slide18.xml"/><Relationship Id="rId4" Type="http://schemas.openxmlformats.org/officeDocument/2006/relationships/image" Target="../media/image4.png"/><Relationship Id="rId9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3.svg"/><Relationship Id="rId7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image" Target="../media/image1.png"/><Relationship Id="rId5" Type="http://schemas.openxmlformats.org/officeDocument/2006/relationships/slide" Target="slide20.xml"/><Relationship Id="rId10" Type="http://schemas.microsoft.com/office/2007/relationships/hdphoto" Target="../media/hdphoto1.wdp"/><Relationship Id="rId4" Type="http://schemas.openxmlformats.org/officeDocument/2006/relationships/slide" Target="slide7.xml"/><Relationship Id="rId9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3.svg"/><Relationship Id="rId7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11" Type="http://schemas.openxmlformats.org/officeDocument/2006/relationships/image" Target="../media/image1.png"/><Relationship Id="rId5" Type="http://schemas.openxmlformats.org/officeDocument/2006/relationships/slide" Target="slide20.xml"/><Relationship Id="rId10" Type="http://schemas.microsoft.com/office/2007/relationships/hdphoto" Target="../media/hdphoto1.wdp"/><Relationship Id="rId4" Type="http://schemas.openxmlformats.org/officeDocument/2006/relationships/slide" Target="slide7.xml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svg"/><Relationship Id="rId7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1.png"/><Relationship Id="rId5" Type="http://schemas.openxmlformats.org/officeDocument/2006/relationships/image" Target="../media/image19.svg"/><Relationship Id="rId10" Type="http://schemas.openxmlformats.org/officeDocument/2006/relationships/slide" Target="slide15.xml"/><Relationship Id="rId4" Type="http://schemas.openxmlformats.org/officeDocument/2006/relationships/image" Target="../media/image18.png"/><Relationship Id="rId9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3.svg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7.xml"/><Relationship Id="rId10" Type="http://schemas.openxmlformats.org/officeDocument/2006/relationships/image" Target="../media/image1.png"/><Relationship Id="rId4" Type="http://schemas.openxmlformats.org/officeDocument/2006/relationships/image" Target="../media/image20.png"/><Relationship Id="rId9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svg"/><Relationship Id="rId7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1.png"/><Relationship Id="rId5" Type="http://schemas.microsoft.com/office/2007/relationships/hdphoto" Target="../media/hdphoto1.wdp"/><Relationship Id="rId10" Type="http://schemas.openxmlformats.org/officeDocument/2006/relationships/slide" Target="slide15.xml"/><Relationship Id="rId4" Type="http://schemas.openxmlformats.org/officeDocument/2006/relationships/image" Target="../media/image4.png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20.xml"/><Relationship Id="rId7" Type="http://schemas.openxmlformats.org/officeDocument/2006/relationships/slide" Target="slide1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3.svg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7.xml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slide" Target="slide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3.svg"/><Relationship Id="rId7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20.xml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3.svg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7.xml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svg"/><Relationship Id="rId7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11" Type="http://schemas.openxmlformats.org/officeDocument/2006/relationships/image" Target="../media/image1.png"/><Relationship Id="rId5" Type="http://schemas.openxmlformats.org/officeDocument/2006/relationships/image" Target="../media/image8.svg"/><Relationship Id="rId10" Type="http://schemas.openxmlformats.org/officeDocument/2006/relationships/slide" Target="slide15.xml"/><Relationship Id="rId4" Type="http://schemas.openxmlformats.org/officeDocument/2006/relationships/image" Target="../media/image7.png"/><Relationship Id="rId9" Type="http://schemas.openxmlformats.org/officeDocument/2006/relationships/slide" Target="slide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3.svg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11" Type="http://schemas.openxmlformats.org/officeDocument/2006/relationships/image" Target="../media/image1.png"/><Relationship Id="rId5" Type="http://schemas.openxmlformats.org/officeDocument/2006/relationships/image" Target="../media/image10.png"/><Relationship Id="rId10" Type="http://schemas.openxmlformats.org/officeDocument/2006/relationships/slide" Target="slide15.xml"/><Relationship Id="rId4" Type="http://schemas.openxmlformats.org/officeDocument/2006/relationships/image" Target="../media/image9.png"/><Relationship Id="rId9" Type="http://schemas.openxmlformats.org/officeDocument/2006/relationships/slide" Target="slide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3.svg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11" Type="http://schemas.openxmlformats.org/officeDocument/2006/relationships/image" Target="../media/image1.png"/><Relationship Id="rId5" Type="http://schemas.openxmlformats.org/officeDocument/2006/relationships/image" Target="../media/image12.svg"/><Relationship Id="rId10" Type="http://schemas.openxmlformats.org/officeDocument/2006/relationships/slide" Target="slide15.xml"/><Relationship Id="rId4" Type="http://schemas.openxmlformats.org/officeDocument/2006/relationships/image" Target="../media/image11.png"/><Relationship Id="rId9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3.svg"/><Relationship Id="rId7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11.xml"/><Relationship Id="rId4" Type="http://schemas.openxmlformats.org/officeDocument/2006/relationships/slide" Target="slide20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293589FA-80DF-478B-8BA7-EBC09D2D4E2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D49CCE3C-9D52-4E95-8A47-3425E962ABE2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5D7DA8A9-96C7-4AF3-9D53-067518903E33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10" name="Rectangle: Rounded Corners 9">
            <a:hlinkClick r:id="rId5" action="ppaction://hlinksldjump"/>
            <a:extLst>
              <a:ext uri="{FF2B5EF4-FFF2-40B4-BE49-F238E27FC236}">
                <a16:creationId xmlns:a16="http://schemas.microsoft.com/office/drawing/2014/main" id="{35F7DB3B-59B9-4383-8F42-57A7B2B86D6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11" name="Rectangle: Rounded Corners 10">
            <a:hlinkClick r:id="rId6" action="ppaction://hlinksldjump"/>
            <a:extLst>
              <a:ext uri="{FF2B5EF4-FFF2-40B4-BE49-F238E27FC236}">
                <a16:creationId xmlns:a16="http://schemas.microsoft.com/office/drawing/2014/main" id="{B1D15B36-AEDC-4D6A-954D-97DF88D6A1E1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12" name="Rectangle: Rounded Corners 11">
            <a:hlinkClick r:id="rId7" action="ppaction://hlinksldjump"/>
            <a:extLst>
              <a:ext uri="{FF2B5EF4-FFF2-40B4-BE49-F238E27FC236}">
                <a16:creationId xmlns:a16="http://schemas.microsoft.com/office/drawing/2014/main" id="{05A5C242-F9B4-4F84-A4D9-F62DFA68AD4B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chemeClr val="bg1"/>
          </a:solidFill>
          <a:ln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256DC-C366-4BE1-B299-A130EECFFDB9}"/>
              </a:ext>
            </a:extLst>
          </p:cNvPr>
          <p:cNvSpPr txBox="1"/>
          <p:nvPr/>
        </p:nvSpPr>
        <p:spPr>
          <a:xfrm>
            <a:off x="1622611" y="1542302"/>
            <a:ext cx="8946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0">
                  <a:solidFill>
                    <a:schemeClr val="tx1"/>
                  </a:solidFill>
                </a:ln>
                <a:latin typeface="Arabic Typesetting" panose="03020402040406030203" pitchFamily="66" charset="-78"/>
                <a:cs typeface="Arabic Typesetting" panose="03020402040406030203" pitchFamily="66" charset="-78"/>
              </a:rPr>
              <a:t>JUDUL PENELITIAN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4230FF-853C-4A86-A025-1504C5455618}"/>
              </a:ext>
            </a:extLst>
          </p:cNvPr>
          <p:cNvSpPr/>
          <p:nvPr/>
        </p:nvSpPr>
        <p:spPr>
          <a:xfrm>
            <a:off x="5549219" y="2454854"/>
            <a:ext cx="1296765" cy="12682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EA6F8B-9E3D-48AA-8A35-C5852DF17F3E}"/>
              </a:ext>
            </a:extLst>
          </p:cNvPr>
          <p:cNvSpPr txBox="1"/>
          <p:nvPr/>
        </p:nvSpPr>
        <p:spPr>
          <a:xfrm>
            <a:off x="4756344" y="4038201"/>
            <a:ext cx="3692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Nama : ……………………………………….</a:t>
            </a:r>
          </a:p>
          <a:p>
            <a:r>
              <a:rPr lang="en-US" sz="1600" dirty="0" err="1">
                <a:latin typeface="Comic Sans MS" panose="030F0702030302020204" pitchFamily="66" charset="0"/>
              </a:rPr>
              <a:t>Nim</a:t>
            </a:r>
            <a:r>
              <a:rPr lang="en-US" sz="1600" dirty="0">
                <a:latin typeface="Comic Sans MS" panose="030F0702030302020204" pitchFamily="66" charset="0"/>
              </a:rPr>
              <a:t>   : ………………………………………..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A876DE-6DB7-489D-A65F-D34079C20D61}"/>
              </a:ext>
            </a:extLst>
          </p:cNvPr>
          <p:cNvSpPr txBox="1"/>
          <p:nvPr/>
        </p:nvSpPr>
        <p:spPr>
          <a:xfrm>
            <a:off x="3910221" y="4801865"/>
            <a:ext cx="5171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mic Sans MS" panose="030F0702030302020204" pitchFamily="66" charset="0"/>
              </a:rPr>
              <a:t>Dosen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  <a:r>
              <a:rPr lang="en-US" sz="1600" dirty="0" err="1">
                <a:latin typeface="Comic Sans MS" panose="030F0702030302020204" pitchFamily="66" charset="0"/>
              </a:rPr>
              <a:t>Pembimbing</a:t>
            </a:r>
            <a:r>
              <a:rPr lang="en-US" sz="1600" dirty="0">
                <a:latin typeface="Comic Sans MS" panose="030F0702030302020204" pitchFamily="66" charset="0"/>
              </a:rPr>
              <a:t> : ………………………………………………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32BE88-5C85-422B-AD97-A6A39818692B}"/>
              </a:ext>
            </a:extLst>
          </p:cNvPr>
          <p:cNvSpPr txBox="1"/>
          <p:nvPr/>
        </p:nvSpPr>
        <p:spPr>
          <a:xfrm>
            <a:off x="3856108" y="5352029"/>
            <a:ext cx="5279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JURUSAN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FAKULTAS 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CB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B55455-3043-D5B4-A71F-592EBBFB1B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5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E1CD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DC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HIPOTESIS PENELITIAN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C657FA6F-1C4E-4D37-898B-CE1416313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A484FF-8794-4126-8CFC-A2CEEA482D54}"/>
              </a:ext>
            </a:extLst>
          </p:cNvPr>
          <p:cNvCxnSpPr>
            <a:cxnSpLocks/>
          </p:cNvCxnSpPr>
          <p:nvPr/>
        </p:nvCxnSpPr>
        <p:spPr>
          <a:xfrm>
            <a:off x="4355851" y="2360631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E65934-A927-4589-B7A4-CF36EACE5E40}"/>
              </a:ext>
            </a:extLst>
          </p:cNvPr>
          <p:cNvCxnSpPr>
            <a:cxnSpLocks/>
          </p:cNvCxnSpPr>
          <p:nvPr/>
        </p:nvCxnSpPr>
        <p:spPr>
          <a:xfrm>
            <a:off x="7816227" y="2360631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76670C-ABD1-42CB-B13B-CA6F28672EF9}"/>
              </a:ext>
            </a:extLst>
          </p:cNvPr>
          <p:cNvSpPr txBox="1"/>
          <p:nvPr/>
        </p:nvSpPr>
        <p:spPr>
          <a:xfrm>
            <a:off x="981871" y="2745486"/>
            <a:ext cx="2945475" cy="1993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</a:t>
            </a:r>
            <a:endParaRPr lang="en-US" alt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C763A4-6571-48B2-8CE8-D25166E79E86}"/>
              </a:ext>
            </a:extLst>
          </p:cNvPr>
          <p:cNvSpPr txBox="1"/>
          <p:nvPr/>
        </p:nvSpPr>
        <p:spPr>
          <a:xfrm>
            <a:off x="4613302" y="2745486"/>
            <a:ext cx="2945475" cy="1670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</a:t>
            </a:r>
            <a:endParaRPr lang="en-US" alt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6ACC1E-D0DF-40F5-979E-511CB2F30AA8}"/>
              </a:ext>
            </a:extLst>
          </p:cNvPr>
          <p:cNvSpPr txBox="1"/>
          <p:nvPr/>
        </p:nvSpPr>
        <p:spPr>
          <a:xfrm>
            <a:off x="8073678" y="2804017"/>
            <a:ext cx="2945475" cy="1670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</a:t>
            </a:r>
            <a:endParaRPr lang="en-US" alt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A753D5A8-A59C-4CD2-A57E-AF5D3D51A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327484" y="5386097"/>
            <a:ext cx="1941584" cy="1217903"/>
          </a:xfrm>
          <a:prstGeom prst="rect">
            <a:avLst/>
          </a:prstGeom>
        </p:spPr>
      </p:pic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76D6AB4D-9372-3DF7-B762-86CE45D33309}"/>
              </a:ext>
            </a:extLst>
          </p:cNvPr>
          <p:cNvSpPr/>
          <p:nvPr/>
        </p:nvSpPr>
        <p:spPr>
          <a:xfrm rot="5400000">
            <a:off x="4654409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33" name="Rectangle: Rounded Corners 32">
            <a:hlinkClick r:id="rId6" action="ppaction://hlinksldjump"/>
            <a:extLst>
              <a:ext uri="{FF2B5EF4-FFF2-40B4-BE49-F238E27FC236}">
                <a16:creationId xmlns:a16="http://schemas.microsoft.com/office/drawing/2014/main" id="{643212FB-7673-3111-BA31-77947FA9A25B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Rectangle: Rounded Corners 33">
            <a:hlinkClick r:id="rId7" action="ppaction://hlinksldjump"/>
            <a:extLst>
              <a:ext uri="{FF2B5EF4-FFF2-40B4-BE49-F238E27FC236}">
                <a16:creationId xmlns:a16="http://schemas.microsoft.com/office/drawing/2014/main" id="{8615F411-9F9B-B76A-92E2-A5BB5121FC0A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5" name="Rectangle: Rounded Corners 34">
            <a:hlinkClick r:id="rId8" action="ppaction://hlinksldjump"/>
            <a:extLst>
              <a:ext uri="{FF2B5EF4-FFF2-40B4-BE49-F238E27FC236}">
                <a16:creationId xmlns:a16="http://schemas.microsoft.com/office/drawing/2014/main" id="{AD471918-2989-7DEA-C6AA-0B8423A72310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6" name="Rectangle: Rounded Corners 35">
            <a:hlinkClick r:id="rId9" action="ppaction://hlinksldjump"/>
            <a:extLst>
              <a:ext uri="{FF2B5EF4-FFF2-40B4-BE49-F238E27FC236}">
                <a16:creationId xmlns:a16="http://schemas.microsoft.com/office/drawing/2014/main" id="{E54F21E0-4B53-EEC5-5DFB-F5D7B55845CE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37" name="Rectangle: Rounded Corners 36">
            <a:hlinkClick r:id="rId10" action="ppaction://hlinksldjump"/>
            <a:extLst>
              <a:ext uri="{FF2B5EF4-FFF2-40B4-BE49-F238E27FC236}">
                <a16:creationId xmlns:a16="http://schemas.microsoft.com/office/drawing/2014/main" id="{B3E284DE-1FF2-02C6-486B-5F76FEE48E7E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133C98-9418-923B-90B2-29DD42FF43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ED88C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ED2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JENIS PENELITIAN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84CB5424-8EDE-4A81-B4F1-0263DE93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9750EE-6F90-46AB-B1F0-1EC8D54D5D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4154" y1="26385" x2="44154" y2="26385"/>
                        <a14:foregroundMark x1="44154" y1="26385" x2="50308" y2="19231"/>
                        <a14:foregroundMark x1="19846" y1="31538" x2="21385" y2="29231"/>
                        <a14:foregroundMark x1="31385" y1="39231" x2="37000" y2="39462"/>
                        <a14:foregroundMark x1="29308" y1="46692" x2="33385" y2="46692"/>
                        <a14:foregroundMark x1="31846" y1="52308" x2="34692" y2="52308"/>
                        <a14:foregroundMark x1="36000" y1="59000" x2="36000" y2="59000"/>
                        <a14:foregroundMark x1="39846" y1="65615" x2="39846" y2="65615"/>
                        <a14:foregroundMark x1="40615" y1="72077" x2="40615" y2="72077"/>
                      </a14:backgroundRemoval>
                    </a14:imgEffect>
                  </a14:imgLayer>
                </a14:imgProps>
              </a:ext>
            </a:extLst>
          </a:blip>
          <a:srcRect l="12650" t="9744" r="13060" b="10256"/>
          <a:stretch/>
        </p:blipFill>
        <p:spPr>
          <a:xfrm>
            <a:off x="5454260" y="2648676"/>
            <a:ext cx="2137797" cy="23021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A93E01-1ABD-483B-A685-F75489388546}"/>
              </a:ext>
            </a:extLst>
          </p:cNvPr>
          <p:cNvSpPr txBox="1"/>
          <p:nvPr/>
        </p:nvSpPr>
        <p:spPr>
          <a:xfrm>
            <a:off x="1980493" y="2760130"/>
            <a:ext cx="22382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2667A-E4F8-4BA7-87C6-D4FC98C49A9F}"/>
              </a:ext>
            </a:extLst>
          </p:cNvPr>
          <p:cNvSpPr txBox="1"/>
          <p:nvPr/>
        </p:nvSpPr>
        <p:spPr>
          <a:xfrm>
            <a:off x="1989608" y="4624289"/>
            <a:ext cx="22382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30F51-4FCF-464B-82E6-190BC26DB40F}"/>
              </a:ext>
            </a:extLst>
          </p:cNvPr>
          <p:cNvSpPr txBox="1"/>
          <p:nvPr/>
        </p:nvSpPr>
        <p:spPr>
          <a:xfrm>
            <a:off x="8468125" y="2760130"/>
            <a:ext cx="22382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FD2B2C-F1C0-4D22-9732-088CBCB8C61A}"/>
              </a:ext>
            </a:extLst>
          </p:cNvPr>
          <p:cNvSpPr txBox="1"/>
          <p:nvPr/>
        </p:nvSpPr>
        <p:spPr>
          <a:xfrm>
            <a:off x="8480381" y="4596771"/>
            <a:ext cx="22382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6D22E5-74CB-4AD0-8DE5-5E58A0C21396}"/>
              </a:ext>
            </a:extLst>
          </p:cNvPr>
          <p:cNvSpPr txBox="1"/>
          <p:nvPr/>
        </p:nvSpPr>
        <p:spPr>
          <a:xfrm>
            <a:off x="8629337" y="2456474"/>
            <a:ext cx="18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Text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211FD9-87B9-4896-938D-B46ABA7E3964}"/>
              </a:ext>
            </a:extLst>
          </p:cNvPr>
          <p:cNvSpPr txBox="1"/>
          <p:nvPr/>
        </p:nvSpPr>
        <p:spPr>
          <a:xfrm>
            <a:off x="8595396" y="4227438"/>
            <a:ext cx="18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Text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B1B64-8C5C-4F0D-9146-251C984AA80B}"/>
              </a:ext>
            </a:extLst>
          </p:cNvPr>
          <p:cNvSpPr txBox="1"/>
          <p:nvPr/>
        </p:nvSpPr>
        <p:spPr>
          <a:xfrm>
            <a:off x="2066096" y="2417608"/>
            <a:ext cx="18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Text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0814E8-8338-4CB7-BA54-0554D75C6401}"/>
              </a:ext>
            </a:extLst>
          </p:cNvPr>
          <p:cNvSpPr txBox="1"/>
          <p:nvPr/>
        </p:nvSpPr>
        <p:spPr>
          <a:xfrm>
            <a:off x="2100469" y="4326150"/>
            <a:ext cx="18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Text here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EFAA20-09F5-46E5-B7A3-9B69CF0F5438}"/>
              </a:ext>
            </a:extLst>
          </p:cNvPr>
          <p:cNvSpPr/>
          <p:nvPr/>
        </p:nvSpPr>
        <p:spPr>
          <a:xfrm>
            <a:off x="4625278" y="2602274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5C19532-B55A-42B5-953A-81B47F0896DE}"/>
              </a:ext>
            </a:extLst>
          </p:cNvPr>
          <p:cNvSpPr/>
          <p:nvPr/>
        </p:nvSpPr>
        <p:spPr>
          <a:xfrm>
            <a:off x="4625993" y="4695482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742EB76-95A0-4AB8-A238-E48B79378A46}"/>
              </a:ext>
            </a:extLst>
          </p:cNvPr>
          <p:cNvSpPr/>
          <p:nvPr/>
        </p:nvSpPr>
        <p:spPr>
          <a:xfrm>
            <a:off x="7637828" y="2602274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C61EFD-6DD5-4701-A21C-B18E7F108A4D}"/>
              </a:ext>
            </a:extLst>
          </p:cNvPr>
          <p:cNvSpPr/>
          <p:nvPr/>
        </p:nvSpPr>
        <p:spPr>
          <a:xfrm>
            <a:off x="7637827" y="4695482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4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6DEA186-E407-93F9-1B42-9BF8C3EED48F}"/>
              </a:ext>
            </a:extLst>
          </p:cNvPr>
          <p:cNvSpPr/>
          <p:nvPr/>
        </p:nvSpPr>
        <p:spPr>
          <a:xfrm rot="5400000">
            <a:off x="6633316" y="-256255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FFE3D024-B4B4-D796-F2D1-80A861849D9F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0" name="Rectangle: Rounded Corners 39">
            <a:hlinkClick r:id="rId7" action="ppaction://hlinksldjump"/>
            <a:extLst>
              <a:ext uri="{FF2B5EF4-FFF2-40B4-BE49-F238E27FC236}">
                <a16:creationId xmlns:a16="http://schemas.microsoft.com/office/drawing/2014/main" id="{134F7B5E-6FEF-42C3-BF68-F40200DFFCBE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8" action="ppaction://hlinksldjump"/>
            <a:extLst>
              <a:ext uri="{FF2B5EF4-FFF2-40B4-BE49-F238E27FC236}">
                <a16:creationId xmlns:a16="http://schemas.microsoft.com/office/drawing/2014/main" id="{E2036FFE-957E-768C-F512-6013D1CDDFF8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3" name="Rectangle: Rounded Corners 42">
            <a:hlinkClick r:id="rId9" action="ppaction://hlinksldjump"/>
            <a:extLst>
              <a:ext uri="{FF2B5EF4-FFF2-40B4-BE49-F238E27FC236}">
                <a16:creationId xmlns:a16="http://schemas.microsoft.com/office/drawing/2014/main" id="{61C92962-8E51-F3E1-8084-65B8582BD827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4" name="Rectangle: Rounded Corners 43">
            <a:hlinkClick r:id="rId10" action="ppaction://hlinksldjump"/>
            <a:extLst>
              <a:ext uri="{FF2B5EF4-FFF2-40B4-BE49-F238E27FC236}">
                <a16:creationId xmlns:a16="http://schemas.microsoft.com/office/drawing/2014/main" id="{E8B48AF3-8A24-9D51-EF5C-6EE4A005B03C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FF7A2B3-2A30-31E0-EB68-0F39D8E09A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90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ED88C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ED2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TAHAPAN ANALISIS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84CB5424-8EDE-4A81-B4F1-0263DE93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954190F2-7266-4290-969F-EC3E26926388}"/>
              </a:ext>
            </a:extLst>
          </p:cNvPr>
          <p:cNvSpPr/>
          <p:nvPr/>
        </p:nvSpPr>
        <p:spPr>
          <a:xfrm>
            <a:off x="1624223" y="3647044"/>
            <a:ext cx="2238208" cy="461665"/>
          </a:xfrm>
          <a:prstGeom prst="chevron">
            <a:avLst/>
          </a:prstGeom>
          <a:solidFill>
            <a:srgbClr val="FFF2CC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2D81A0A3-9712-4408-9D30-162A547FD215}"/>
              </a:ext>
            </a:extLst>
          </p:cNvPr>
          <p:cNvSpPr/>
          <p:nvPr/>
        </p:nvSpPr>
        <p:spPr>
          <a:xfrm>
            <a:off x="3905739" y="3654985"/>
            <a:ext cx="2238208" cy="461665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5377EDFB-97EB-411D-9602-53015472DAE1}"/>
              </a:ext>
            </a:extLst>
          </p:cNvPr>
          <p:cNvSpPr/>
          <p:nvPr/>
        </p:nvSpPr>
        <p:spPr>
          <a:xfrm>
            <a:off x="6187255" y="3647043"/>
            <a:ext cx="2238208" cy="461665"/>
          </a:xfrm>
          <a:prstGeom prst="chevron">
            <a:avLst/>
          </a:prstGeom>
          <a:solidFill>
            <a:srgbClr val="AC948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68A58B2-6DA9-41FB-B818-AF0E7C70DEF0}"/>
              </a:ext>
            </a:extLst>
          </p:cNvPr>
          <p:cNvSpPr/>
          <p:nvPr/>
        </p:nvSpPr>
        <p:spPr>
          <a:xfrm>
            <a:off x="8468770" y="3647042"/>
            <a:ext cx="2238208" cy="461665"/>
          </a:xfrm>
          <a:prstGeom prst="chevron">
            <a:avLst/>
          </a:prstGeom>
          <a:solidFill>
            <a:srgbClr val="9B7D6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ตัวเชื่อมต่อตรง 237">
            <a:extLst>
              <a:ext uri="{FF2B5EF4-FFF2-40B4-BE49-F238E27FC236}">
                <a16:creationId xmlns:a16="http://schemas.microsoft.com/office/drawing/2014/main" id="{B0894359-24D8-4861-BEB0-F672B8D4233F}"/>
              </a:ext>
            </a:extLst>
          </p:cNvPr>
          <p:cNvCxnSpPr>
            <a:cxnSpLocks/>
          </p:cNvCxnSpPr>
          <p:nvPr/>
        </p:nvCxnSpPr>
        <p:spPr>
          <a:xfrm>
            <a:off x="1920741" y="2753991"/>
            <a:ext cx="0" cy="81517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D84846-CE9C-42AA-88D3-F991419CC532}"/>
              </a:ext>
            </a:extLst>
          </p:cNvPr>
          <p:cNvSpPr txBox="1"/>
          <p:nvPr/>
        </p:nvSpPr>
        <p:spPr>
          <a:xfrm>
            <a:off x="1990489" y="2386178"/>
            <a:ext cx="22382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25" name="ตัวเชื่อมต่อตรง 237">
            <a:extLst>
              <a:ext uri="{FF2B5EF4-FFF2-40B4-BE49-F238E27FC236}">
                <a16:creationId xmlns:a16="http://schemas.microsoft.com/office/drawing/2014/main" id="{F51AC618-D95B-4E33-80A6-67F1A352A7F8}"/>
              </a:ext>
            </a:extLst>
          </p:cNvPr>
          <p:cNvCxnSpPr>
            <a:cxnSpLocks/>
          </p:cNvCxnSpPr>
          <p:nvPr/>
        </p:nvCxnSpPr>
        <p:spPr>
          <a:xfrm flipV="1">
            <a:off x="4103349" y="4221342"/>
            <a:ext cx="0" cy="77197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7DFFC7-C3E8-4315-963C-94748BCA82DE}"/>
              </a:ext>
            </a:extLst>
          </p:cNvPr>
          <p:cNvSpPr txBox="1"/>
          <p:nvPr/>
        </p:nvSpPr>
        <p:spPr>
          <a:xfrm>
            <a:off x="4299428" y="4623983"/>
            <a:ext cx="22382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27" name="ตัวเชื่อมต่อตรง 237">
            <a:extLst>
              <a:ext uri="{FF2B5EF4-FFF2-40B4-BE49-F238E27FC236}">
                <a16:creationId xmlns:a16="http://schemas.microsoft.com/office/drawing/2014/main" id="{093E6DC3-2375-4E24-96C4-D18A981B3F14}"/>
              </a:ext>
            </a:extLst>
          </p:cNvPr>
          <p:cNvCxnSpPr>
            <a:cxnSpLocks/>
          </p:cNvCxnSpPr>
          <p:nvPr/>
        </p:nvCxnSpPr>
        <p:spPr>
          <a:xfrm>
            <a:off x="6538272" y="2745527"/>
            <a:ext cx="0" cy="81517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255BDD-5529-474B-923A-F802FF0A6107}"/>
              </a:ext>
            </a:extLst>
          </p:cNvPr>
          <p:cNvSpPr txBox="1"/>
          <p:nvPr/>
        </p:nvSpPr>
        <p:spPr>
          <a:xfrm>
            <a:off x="6608020" y="2377714"/>
            <a:ext cx="22382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29" name="ตัวเชื่อมต่อตรง 237">
            <a:extLst>
              <a:ext uri="{FF2B5EF4-FFF2-40B4-BE49-F238E27FC236}">
                <a16:creationId xmlns:a16="http://schemas.microsoft.com/office/drawing/2014/main" id="{A04E6BC4-BF46-42EC-8E81-2E1908FBD426}"/>
              </a:ext>
            </a:extLst>
          </p:cNvPr>
          <p:cNvCxnSpPr>
            <a:cxnSpLocks/>
          </p:cNvCxnSpPr>
          <p:nvPr/>
        </p:nvCxnSpPr>
        <p:spPr>
          <a:xfrm flipV="1">
            <a:off x="8674311" y="4221342"/>
            <a:ext cx="0" cy="77197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B395F4-151E-4524-9893-C234F2188837}"/>
              </a:ext>
            </a:extLst>
          </p:cNvPr>
          <p:cNvSpPr txBox="1"/>
          <p:nvPr/>
        </p:nvSpPr>
        <p:spPr>
          <a:xfrm>
            <a:off x="8824367" y="4623983"/>
            <a:ext cx="22382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C851C7B9-BE11-F77B-5F33-6192F547BB37}"/>
              </a:ext>
            </a:extLst>
          </p:cNvPr>
          <p:cNvSpPr/>
          <p:nvPr/>
        </p:nvSpPr>
        <p:spPr>
          <a:xfrm rot="5400000">
            <a:off x="6633316" y="-256255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9" name="Rectangle: Rounded Corners 38">
            <a:hlinkClick r:id="rId4" action="ppaction://hlinksldjump"/>
            <a:extLst>
              <a:ext uri="{FF2B5EF4-FFF2-40B4-BE49-F238E27FC236}">
                <a16:creationId xmlns:a16="http://schemas.microsoft.com/office/drawing/2014/main" id="{D52DD3AC-7603-9F6E-BAC3-85957E340416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0" name="Rectangle: Rounded Corners 39">
            <a:hlinkClick r:id="rId5" action="ppaction://hlinksldjump"/>
            <a:extLst>
              <a:ext uri="{FF2B5EF4-FFF2-40B4-BE49-F238E27FC236}">
                <a16:creationId xmlns:a16="http://schemas.microsoft.com/office/drawing/2014/main" id="{CD6E712A-C614-BF80-D40A-4707E6FE8CA6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Rectangle: Rounded Corners 40">
            <a:hlinkClick r:id="rId6" action="ppaction://hlinksldjump"/>
            <a:extLst>
              <a:ext uri="{FF2B5EF4-FFF2-40B4-BE49-F238E27FC236}">
                <a16:creationId xmlns:a16="http://schemas.microsoft.com/office/drawing/2014/main" id="{88671ED7-7939-679B-9A39-C3597D0A3BAF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2" name="Rectangle: Rounded Corners 41">
            <a:hlinkClick r:id="rId7" action="ppaction://hlinksldjump"/>
            <a:extLst>
              <a:ext uri="{FF2B5EF4-FFF2-40B4-BE49-F238E27FC236}">
                <a16:creationId xmlns:a16="http://schemas.microsoft.com/office/drawing/2014/main" id="{558C377D-6651-6FBE-FE0B-DE9FE83DD9DF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3" name="Rectangle: Rounded Corners 42">
            <a:hlinkClick r:id="rId8" action="ppaction://hlinksldjump"/>
            <a:extLst>
              <a:ext uri="{FF2B5EF4-FFF2-40B4-BE49-F238E27FC236}">
                <a16:creationId xmlns:a16="http://schemas.microsoft.com/office/drawing/2014/main" id="{61341A35-BD63-6258-121C-5C525F6095D5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0163C18-7696-7F0E-B042-624159A2DD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7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ED88C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ED2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METODE PENELITIAN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84CB5424-8EDE-4A81-B4F1-0263DE93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grpSp>
        <p:nvGrpSpPr>
          <p:cNvPr id="16" name="그룹 12">
            <a:extLst>
              <a:ext uri="{FF2B5EF4-FFF2-40B4-BE49-F238E27FC236}">
                <a16:creationId xmlns:a16="http://schemas.microsoft.com/office/drawing/2014/main" id="{A029F4FF-6EAB-4AA9-AD7F-C549DDF2FE17}"/>
              </a:ext>
            </a:extLst>
          </p:cNvPr>
          <p:cNvGrpSpPr/>
          <p:nvPr/>
        </p:nvGrpSpPr>
        <p:grpSpPr>
          <a:xfrm>
            <a:off x="4046995" y="2355578"/>
            <a:ext cx="3549703" cy="1107690"/>
            <a:chOff x="4054872" y="2062159"/>
            <a:chExt cx="4289312" cy="1262873"/>
          </a:xfrm>
          <a:solidFill>
            <a:srgbClr val="9B7D65"/>
          </a:solidFill>
        </p:grpSpPr>
        <p:sp>
          <p:nvSpPr>
            <p:cNvPr id="17" name="Rectangle 44">
              <a:extLst>
                <a:ext uri="{FF2B5EF4-FFF2-40B4-BE49-F238E27FC236}">
                  <a16:creationId xmlns:a16="http://schemas.microsoft.com/office/drawing/2014/main" id="{6B114F6C-CFB4-4814-BC2D-DEA7C0E00D6C}"/>
                </a:ext>
              </a:extLst>
            </p:cNvPr>
            <p:cNvSpPr/>
            <p:nvPr/>
          </p:nvSpPr>
          <p:spPr>
            <a:xfrm>
              <a:off x="5317238" y="3133113"/>
              <a:ext cx="785533" cy="191919"/>
            </a:xfrm>
            <a:prstGeom prst="rect">
              <a:avLst/>
            </a:prstGeom>
            <a:grpFill/>
            <a:ln>
              <a:solidFill>
                <a:srgbClr val="9B7D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5E966D-1882-4F7D-8C13-7A4F7E3F42E7}"/>
                </a:ext>
              </a:extLst>
            </p:cNvPr>
            <p:cNvSpPr/>
            <p:nvPr/>
          </p:nvSpPr>
          <p:spPr>
            <a:xfrm>
              <a:off x="5317238" y="2231199"/>
              <a:ext cx="2747277" cy="192793"/>
            </a:xfrm>
            <a:prstGeom prst="rect">
              <a:avLst/>
            </a:prstGeom>
            <a:grpFill/>
            <a:ln>
              <a:solidFill>
                <a:srgbClr val="9B7D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FD7C9C1-314B-4B3D-BC97-7F7CAC83DCA5}"/>
                </a:ext>
              </a:extLst>
            </p:cNvPr>
            <p:cNvSpPr/>
            <p:nvPr/>
          </p:nvSpPr>
          <p:spPr>
            <a:xfrm rot="5400000">
              <a:off x="7894041" y="2157089"/>
              <a:ext cx="545074" cy="355213"/>
            </a:xfrm>
            <a:prstGeom prst="triangle">
              <a:avLst/>
            </a:prstGeom>
            <a:grpFill/>
            <a:ln>
              <a:solidFill>
                <a:srgbClr val="9B7D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Block Arc 2">
              <a:extLst>
                <a:ext uri="{FF2B5EF4-FFF2-40B4-BE49-F238E27FC236}">
                  <a16:creationId xmlns:a16="http://schemas.microsoft.com/office/drawing/2014/main" id="{B15F8018-CC9D-4633-937B-2B187473F585}"/>
                </a:ext>
              </a:extLst>
            </p:cNvPr>
            <p:cNvSpPr/>
            <p:nvPr/>
          </p:nvSpPr>
          <p:spPr>
            <a:xfrm rot="16200000">
              <a:off x="4139139" y="2146933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>
              <a:solidFill>
                <a:srgbClr val="9B7D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13">
            <a:extLst>
              <a:ext uri="{FF2B5EF4-FFF2-40B4-BE49-F238E27FC236}">
                <a16:creationId xmlns:a16="http://schemas.microsoft.com/office/drawing/2014/main" id="{A0AC1CF7-0A87-481C-9129-82C244F65CFF}"/>
              </a:ext>
            </a:extLst>
          </p:cNvPr>
          <p:cNvGrpSpPr/>
          <p:nvPr/>
        </p:nvGrpSpPr>
        <p:grpSpPr>
          <a:xfrm>
            <a:off x="5610994" y="3169767"/>
            <a:ext cx="1983507" cy="1103218"/>
            <a:chOff x="5747557" y="2962342"/>
            <a:chExt cx="2075574" cy="1257774"/>
          </a:xfrm>
          <a:solidFill>
            <a:srgbClr val="A48670"/>
          </a:solidFill>
        </p:grpSpPr>
        <p:sp>
          <p:nvSpPr>
            <p:cNvPr id="24" name="Rectangle 44">
              <a:extLst>
                <a:ext uri="{FF2B5EF4-FFF2-40B4-BE49-F238E27FC236}">
                  <a16:creationId xmlns:a16="http://schemas.microsoft.com/office/drawing/2014/main" id="{233FDBD6-8B9B-476A-BCB7-8199E4F982ED}"/>
                </a:ext>
              </a:extLst>
            </p:cNvPr>
            <p:cNvSpPr/>
            <p:nvPr/>
          </p:nvSpPr>
          <p:spPr>
            <a:xfrm>
              <a:off x="5778874" y="4028197"/>
              <a:ext cx="784800" cy="191919"/>
            </a:xfrm>
            <a:prstGeom prst="rect">
              <a:avLst/>
            </a:pr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CA060972-F6E0-4F0D-920F-A2E7346C646C}"/>
                </a:ext>
              </a:extLst>
            </p:cNvPr>
            <p:cNvSpPr/>
            <p:nvPr/>
          </p:nvSpPr>
          <p:spPr>
            <a:xfrm rot="16200000">
              <a:off x="5652627" y="3057272"/>
              <a:ext cx="545074" cy="355213"/>
            </a:xfrm>
            <a:prstGeom prst="triangle">
              <a:avLst/>
            </a:pr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44">
              <a:extLst>
                <a:ext uri="{FF2B5EF4-FFF2-40B4-BE49-F238E27FC236}">
                  <a16:creationId xmlns:a16="http://schemas.microsoft.com/office/drawing/2014/main" id="{E6DBC6B3-8623-4F3C-BA0B-BC27B1B36343}"/>
                </a:ext>
              </a:extLst>
            </p:cNvPr>
            <p:cNvSpPr/>
            <p:nvPr/>
          </p:nvSpPr>
          <p:spPr>
            <a:xfrm>
              <a:off x="6095999" y="3126283"/>
              <a:ext cx="467675" cy="191919"/>
            </a:xfrm>
            <a:prstGeom prst="rect">
              <a:avLst/>
            </a:pr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Block Arc 2">
              <a:extLst>
                <a:ext uri="{FF2B5EF4-FFF2-40B4-BE49-F238E27FC236}">
                  <a16:creationId xmlns:a16="http://schemas.microsoft.com/office/drawing/2014/main" id="{73E7B480-24B5-4939-9628-0BF8C35017E0}"/>
                </a:ext>
              </a:extLst>
            </p:cNvPr>
            <p:cNvSpPr/>
            <p:nvPr/>
          </p:nvSpPr>
          <p:spPr>
            <a:xfrm rot="5400000">
              <a:off x="6645033" y="304126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>
              <a:solidFill>
                <a:srgbClr val="A486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8" name="그룹 14">
            <a:extLst>
              <a:ext uri="{FF2B5EF4-FFF2-40B4-BE49-F238E27FC236}">
                <a16:creationId xmlns:a16="http://schemas.microsoft.com/office/drawing/2014/main" id="{8C81D91A-BB73-46D6-9152-325687B8BD4D}"/>
              </a:ext>
            </a:extLst>
          </p:cNvPr>
          <p:cNvGrpSpPr/>
          <p:nvPr/>
        </p:nvGrpSpPr>
        <p:grpSpPr>
          <a:xfrm>
            <a:off x="3954041" y="3962429"/>
            <a:ext cx="1986988" cy="1113262"/>
            <a:chOff x="4054872" y="3855554"/>
            <a:chExt cx="2079217" cy="1269226"/>
          </a:xfrm>
          <a:solidFill>
            <a:srgbClr val="BCA696"/>
          </a:solidFill>
        </p:grpSpPr>
        <p:sp>
          <p:nvSpPr>
            <p:cNvPr id="29" name="Rectangle 44">
              <a:extLst>
                <a:ext uri="{FF2B5EF4-FFF2-40B4-BE49-F238E27FC236}">
                  <a16:creationId xmlns:a16="http://schemas.microsoft.com/office/drawing/2014/main" id="{F9F1C6F7-4E0A-4E70-AD92-1F42914BBA8A}"/>
                </a:ext>
              </a:extLst>
            </p:cNvPr>
            <p:cNvSpPr/>
            <p:nvPr/>
          </p:nvSpPr>
          <p:spPr>
            <a:xfrm>
              <a:off x="5317238" y="4932861"/>
              <a:ext cx="785533" cy="191919"/>
            </a:xfrm>
            <a:prstGeom prst="rect">
              <a:avLst/>
            </a:pr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0" name="Block Arc 2">
              <a:extLst>
                <a:ext uri="{FF2B5EF4-FFF2-40B4-BE49-F238E27FC236}">
                  <a16:creationId xmlns:a16="http://schemas.microsoft.com/office/drawing/2014/main" id="{7384E3FA-6CC4-440E-8DF2-93ADD9B316C4}"/>
                </a:ext>
              </a:extLst>
            </p:cNvPr>
            <p:cNvSpPr/>
            <p:nvPr/>
          </p:nvSpPr>
          <p:spPr>
            <a:xfrm rot="16200000">
              <a:off x="4139139" y="3946681"/>
              <a:ext cx="1093832" cy="1262365"/>
            </a:xfrm>
            <a:custGeom>
              <a:avLst/>
              <a:gdLst>
                <a:gd name="connsiteX0" fmla="*/ 990372 w 1011518"/>
                <a:gd name="connsiteY0" fmla="*/ 485411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14" fmla="*/ 990372 w 1011518"/>
                <a:gd name="connsiteY14" fmla="*/ 485411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504057 h 1167369"/>
                <a:gd name="connsiteX10" fmla="*/ 0 w 1011518"/>
                <a:gd name="connsiteY10" fmla="*/ 485411 h 1167369"/>
                <a:gd name="connsiteX11" fmla="*/ 1856 w 1011518"/>
                <a:gd name="connsiteY11" fmla="*/ 485411 h 1167369"/>
                <a:gd name="connsiteX12" fmla="*/ 494398 w 1011518"/>
                <a:gd name="connsiteY12" fmla="*/ 94 h 1167369"/>
                <a:gd name="connsiteX13" fmla="*/ 1007742 w 1011518"/>
                <a:gd name="connsiteY13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4370 w 1011518"/>
                <a:gd name="connsiteY3" fmla="*/ 491393 h 1167369"/>
                <a:gd name="connsiteX4" fmla="*/ 831381 w 1011518"/>
                <a:gd name="connsiteY4" fmla="*/ 491507 h 1167369"/>
                <a:gd name="connsiteX5" fmla="*/ 497779 w 1011518"/>
                <a:gd name="connsiteY5" fmla="*/ 176552 h 1167369"/>
                <a:gd name="connsiteX6" fmla="*/ 177148 w 1011518"/>
                <a:gd name="connsiteY6" fmla="*/ 497438 h 1167369"/>
                <a:gd name="connsiteX7" fmla="*/ 177148 w 1011518"/>
                <a:gd name="connsiteY7" fmla="*/ 1167369 h 1167369"/>
                <a:gd name="connsiteX8" fmla="*/ 0 w 1011518"/>
                <a:gd name="connsiteY8" fmla="*/ 1167369 h 1167369"/>
                <a:gd name="connsiteX9" fmla="*/ 0 w 1011518"/>
                <a:gd name="connsiteY9" fmla="*/ 485411 h 1167369"/>
                <a:gd name="connsiteX10" fmla="*/ 1856 w 1011518"/>
                <a:gd name="connsiteY10" fmla="*/ 485411 h 1167369"/>
                <a:gd name="connsiteX11" fmla="*/ 494398 w 1011518"/>
                <a:gd name="connsiteY11" fmla="*/ 94 h 1167369"/>
                <a:gd name="connsiteX12" fmla="*/ 1007742 w 1011518"/>
                <a:gd name="connsiteY12" fmla="*/ 484745 h 1167369"/>
                <a:gd name="connsiteX0" fmla="*/ 1007742 w 1011518"/>
                <a:gd name="connsiteY0" fmla="*/ 484745 h 1167369"/>
                <a:gd name="connsiteX1" fmla="*/ 1011518 w 1011518"/>
                <a:gd name="connsiteY1" fmla="*/ 1167369 h 1167369"/>
                <a:gd name="connsiteX2" fmla="*/ 834370 w 1011518"/>
                <a:gd name="connsiteY2" fmla="*/ 1167369 h 1167369"/>
                <a:gd name="connsiteX3" fmla="*/ 831381 w 1011518"/>
                <a:gd name="connsiteY3" fmla="*/ 491507 h 1167369"/>
                <a:gd name="connsiteX4" fmla="*/ 497779 w 1011518"/>
                <a:gd name="connsiteY4" fmla="*/ 176552 h 1167369"/>
                <a:gd name="connsiteX5" fmla="*/ 177148 w 1011518"/>
                <a:gd name="connsiteY5" fmla="*/ 497438 h 1167369"/>
                <a:gd name="connsiteX6" fmla="*/ 177148 w 1011518"/>
                <a:gd name="connsiteY6" fmla="*/ 1167369 h 1167369"/>
                <a:gd name="connsiteX7" fmla="*/ 0 w 1011518"/>
                <a:gd name="connsiteY7" fmla="*/ 1167369 h 1167369"/>
                <a:gd name="connsiteX8" fmla="*/ 0 w 1011518"/>
                <a:gd name="connsiteY8" fmla="*/ 485411 h 1167369"/>
                <a:gd name="connsiteX9" fmla="*/ 1856 w 1011518"/>
                <a:gd name="connsiteY9" fmla="*/ 485411 h 1167369"/>
                <a:gd name="connsiteX10" fmla="*/ 494398 w 1011518"/>
                <a:gd name="connsiteY10" fmla="*/ 94 h 1167369"/>
                <a:gd name="connsiteX11" fmla="*/ 1007742 w 1011518"/>
                <a:gd name="connsiteY11" fmla="*/ 484745 h 116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1518" h="1167369">
                  <a:moveTo>
                    <a:pt x="1007742" y="484745"/>
                  </a:moveTo>
                  <a:cubicBezTo>
                    <a:pt x="1009001" y="712286"/>
                    <a:pt x="1010259" y="939828"/>
                    <a:pt x="1011518" y="1167369"/>
                  </a:cubicBezTo>
                  <a:lnTo>
                    <a:pt x="834370" y="1167369"/>
                  </a:lnTo>
                  <a:cubicBezTo>
                    <a:pt x="833374" y="942082"/>
                    <a:pt x="832377" y="716794"/>
                    <a:pt x="831381" y="491507"/>
                  </a:cubicBez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close/>
                </a:path>
              </a:pathLst>
            </a:cu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70624E9-2E66-4CE8-82BC-4F99BDA68C47}"/>
                </a:ext>
              </a:extLst>
            </p:cNvPr>
            <p:cNvSpPr/>
            <p:nvPr/>
          </p:nvSpPr>
          <p:spPr>
            <a:xfrm rot="5400000">
              <a:off x="5683946" y="3950484"/>
              <a:ext cx="545074" cy="355213"/>
            </a:xfrm>
            <a:prstGeom prst="triangle">
              <a:avLst/>
            </a:pr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Rectangle 44">
              <a:extLst>
                <a:ext uri="{FF2B5EF4-FFF2-40B4-BE49-F238E27FC236}">
                  <a16:creationId xmlns:a16="http://schemas.microsoft.com/office/drawing/2014/main" id="{5E6B5CDC-2241-4FA2-83ED-49E823A43CB0}"/>
                </a:ext>
              </a:extLst>
            </p:cNvPr>
            <p:cNvSpPr/>
            <p:nvPr/>
          </p:nvSpPr>
          <p:spPr>
            <a:xfrm>
              <a:off x="5317239" y="4030947"/>
              <a:ext cx="559042" cy="191919"/>
            </a:xfrm>
            <a:prstGeom prst="rect">
              <a:avLst/>
            </a:prstGeom>
            <a:grpFill/>
            <a:ln>
              <a:solidFill>
                <a:srgbClr val="BCA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4" name="그룹 15">
            <a:extLst>
              <a:ext uri="{FF2B5EF4-FFF2-40B4-BE49-F238E27FC236}">
                <a16:creationId xmlns:a16="http://schemas.microsoft.com/office/drawing/2014/main" id="{EDF7771F-8EA5-41A5-A39C-36F6BD23A079}"/>
              </a:ext>
            </a:extLst>
          </p:cNvPr>
          <p:cNvGrpSpPr/>
          <p:nvPr/>
        </p:nvGrpSpPr>
        <p:grpSpPr>
          <a:xfrm>
            <a:off x="1731386" y="4740638"/>
            <a:ext cx="5673131" cy="1114258"/>
            <a:chOff x="1746101" y="4753300"/>
            <a:chExt cx="6077030" cy="1270361"/>
          </a:xfrm>
          <a:solidFill>
            <a:srgbClr val="FCF5E4"/>
          </a:solidFill>
        </p:grpSpPr>
        <p:sp>
          <p:nvSpPr>
            <p:cNvPr id="35" name="Block Arc 2">
              <a:extLst>
                <a:ext uri="{FF2B5EF4-FFF2-40B4-BE49-F238E27FC236}">
                  <a16:creationId xmlns:a16="http://schemas.microsoft.com/office/drawing/2014/main" id="{0670736E-8856-48C2-823C-6566B1B66D19}"/>
                </a:ext>
              </a:extLst>
            </p:cNvPr>
            <p:cNvSpPr/>
            <p:nvPr/>
          </p:nvSpPr>
          <p:spPr>
            <a:xfrm rot="5400000">
              <a:off x="6645033" y="4845562"/>
              <a:ext cx="1093832" cy="1262365"/>
            </a:xfrm>
            <a:custGeom>
              <a:avLst/>
              <a:gdLst/>
              <a:ahLst/>
              <a:cxnLst/>
              <a:rect l="l" t="t" r="r" b="b"/>
              <a:pathLst>
                <a:path w="1011518" h="1167369">
                  <a:moveTo>
                    <a:pt x="1011518" y="485411"/>
                  </a:moveTo>
                  <a:lnTo>
                    <a:pt x="1011518" y="1167369"/>
                  </a:lnTo>
                  <a:lnTo>
                    <a:pt x="834370" y="1167369"/>
                  </a:lnTo>
                  <a:lnTo>
                    <a:pt x="834370" y="491393"/>
                  </a:lnTo>
                  <a:lnTo>
                    <a:pt x="831381" y="491507"/>
                  </a:lnTo>
                  <a:cubicBezTo>
                    <a:pt x="824543" y="313175"/>
                    <a:pt x="676210" y="173132"/>
                    <a:pt x="497779" y="176552"/>
                  </a:cubicBezTo>
                  <a:cubicBezTo>
                    <a:pt x="321564" y="179929"/>
                    <a:pt x="180042" y="322001"/>
                    <a:pt x="177148" y="497438"/>
                  </a:cubicBezTo>
                  <a:lnTo>
                    <a:pt x="177148" y="1167369"/>
                  </a:lnTo>
                  <a:lnTo>
                    <a:pt x="0" y="1167369"/>
                  </a:lnTo>
                  <a:lnTo>
                    <a:pt x="0" y="504057"/>
                  </a:lnTo>
                  <a:lnTo>
                    <a:pt x="0" y="485411"/>
                  </a:lnTo>
                  <a:lnTo>
                    <a:pt x="1856" y="485411"/>
                  </a:lnTo>
                  <a:cubicBezTo>
                    <a:pt x="10052" y="219336"/>
                    <a:pt x="226090" y="5235"/>
                    <a:pt x="494398" y="94"/>
                  </a:cubicBezTo>
                  <a:cubicBezTo>
                    <a:pt x="768966" y="-5168"/>
                    <a:pt x="997220" y="210329"/>
                    <a:pt x="1007742" y="484745"/>
                  </a:cubicBezTo>
                  <a:lnTo>
                    <a:pt x="990372" y="485411"/>
                  </a:lnTo>
                  <a:close/>
                </a:path>
              </a:pathLst>
            </a:cu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9F5E414-9A0C-4079-9E33-FC4C67FECDE5}"/>
                </a:ext>
              </a:extLst>
            </p:cNvPr>
            <p:cNvSpPr/>
            <p:nvPr/>
          </p:nvSpPr>
          <p:spPr>
            <a:xfrm>
              <a:off x="1746101" y="5828472"/>
              <a:ext cx="4817572" cy="191919"/>
            </a:xfrm>
            <a:prstGeom prst="rect">
              <a:avLst/>
            </a:pr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94A1225-6E12-4E09-8D04-81851659EAA0}"/>
                </a:ext>
              </a:extLst>
            </p:cNvPr>
            <p:cNvSpPr/>
            <p:nvPr/>
          </p:nvSpPr>
          <p:spPr>
            <a:xfrm rot="16200000">
              <a:off x="5652627" y="4848230"/>
              <a:ext cx="545074" cy="355213"/>
            </a:xfrm>
            <a:prstGeom prst="triangle">
              <a:avLst/>
            </a:pr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Rectangle 44">
              <a:extLst>
                <a:ext uri="{FF2B5EF4-FFF2-40B4-BE49-F238E27FC236}">
                  <a16:creationId xmlns:a16="http://schemas.microsoft.com/office/drawing/2014/main" id="{F5A50683-40F4-485F-AA7F-807032D45923}"/>
                </a:ext>
              </a:extLst>
            </p:cNvPr>
            <p:cNvSpPr/>
            <p:nvPr/>
          </p:nvSpPr>
          <p:spPr>
            <a:xfrm>
              <a:off x="6102771" y="4936555"/>
              <a:ext cx="460903" cy="191919"/>
            </a:xfrm>
            <a:prstGeom prst="rect">
              <a:avLst/>
            </a:prstGeom>
            <a:grpFill/>
            <a:ln>
              <a:solidFill>
                <a:srgbClr val="FCF5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CA1F9EA-00B8-48B7-8A1E-CD237E96547E}"/>
              </a:ext>
            </a:extLst>
          </p:cNvPr>
          <p:cNvSpPr txBox="1"/>
          <p:nvPr/>
        </p:nvSpPr>
        <p:spPr>
          <a:xfrm>
            <a:off x="609599" y="4354079"/>
            <a:ext cx="31635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 teks teks teks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8095F5-8953-4BC8-B0A4-49B72E77117F}"/>
              </a:ext>
            </a:extLst>
          </p:cNvPr>
          <p:cNvSpPr txBox="1"/>
          <p:nvPr/>
        </p:nvSpPr>
        <p:spPr>
          <a:xfrm>
            <a:off x="624526" y="2598003"/>
            <a:ext cx="3128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 teks teks teks</a:t>
            </a:r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12C8CC-CED2-4CD2-9BA6-C0C7C77F1A16}"/>
              </a:ext>
            </a:extLst>
          </p:cNvPr>
          <p:cNvSpPr txBox="1"/>
          <p:nvPr/>
        </p:nvSpPr>
        <p:spPr>
          <a:xfrm>
            <a:off x="7683929" y="5257223"/>
            <a:ext cx="30261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 teks teks teks</a:t>
            </a:r>
            <a:endParaRPr 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7385E4-2D5A-4A13-A5FB-E70DE159B883}"/>
              </a:ext>
            </a:extLst>
          </p:cNvPr>
          <p:cNvSpPr txBox="1"/>
          <p:nvPr/>
        </p:nvSpPr>
        <p:spPr>
          <a:xfrm>
            <a:off x="7813223" y="3473860"/>
            <a:ext cx="31800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 teks teks teks</a:t>
            </a:r>
            <a:endParaRPr 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6DB1F0-0B2E-4C0D-9AD1-8A8E3AA4D5BC}"/>
              </a:ext>
            </a:extLst>
          </p:cNvPr>
          <p:cNvSpPr txBox="1"/>
          <p:nvPr/>
        </p:nvSpPr>
        <p:spPr>
          <a:xfrm>
            <a:off x="8220576" y="2355606"/>
            <a:ext cx="29727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600" dirty="0">
                <a:latin typeface="Comic Sans MS" panose="030F0702030302020204" pitchFamily="66" charset="0"/>
              </a:rPr>
              <a:t>Teks teks teks teks teks teks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id-ID" altLang="id-ID" sz="1600" dirty="0">
                <a:latin typeface="Comic Sans MS" panose="030F0702030302020204" pitchFamily="66" charset="0"/>
              </a:rPr>
              <a:t>teks teks teks teks teks</a:t>
            </a:r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137C2A-B036-471F-8ED6-043187DBA092}"/>
              </a:ext>
            </a:extLst>
          </p:cNvPr>
          <p:cNvSpPr/>
          <p:nvPr/>
        </p:nvSpPr>
        <p:spPr>
          <a:xfrm>
            <a:off x="6563826" y="5134846"/>
            <a:ext cx="536097" cy="480678"/>
          </a:xfrm>
          <a:prstGeom prst="ellipse">
            <a:avLst/>
          </a:prstGeom>
          <a:solidFill>
            <a:srgbClr val="FCF5E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A72505E-B213-45CE-B61B-F57BB0DBB2E1}"/>
              </a:ext>
            </a:extLst>
          </p:cNvPr>
          <p:cNvSpPr/>
          <p:nvPr/>
        </p:nvSpPr>
        <p:spPr>
          <a:xfrm>
            <a:off x="4256296" y="4377705"/>
            <a:ext cx="536097" cy="480678"/>
          </a:xfrm>
          <a:prstGeom prst="ellipse">
            <a:avLst/>
          </a:prstGeom>
          <a:solidFill>
            <a:srgbClr val="BCA69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B071596-E2C8-49FF-8B17-37F24B524CED}"/>
              </a:ext>
            </a:extLst>
          </p:cNvPr>
          <p:cNvSpPr/>
          <p:nvPr/>
        </p:nvSpPr>
        <p:spPr>
          <a:xfrm>
            <a:off x="6780260" y="3551637"/>
            <a:ext cx="536097" cy="480678"/>
          </a:xfrm>
          <a:prstGeom prst="ellipse">
            <a:avLst/>
          </a:prstGeom>
          <a:solidFill>
            <a:srgbClr val="A4867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EEFBC2B-35B4-4C63-A876-038283DEF449}"/>
              </a:ext>
            </a:extLst>
          </p:cNvPr>
          <p:cNvSpPr/>
          <p:nvPr/>
        </p:nvSpPr>
        <p:spPr>
          <a:xfrm>
            <a:off x="4301293" y="2743219"/>
            <a:ext cx="536097" cy="480678"/>
          </a:xfrm>
          <a:prstGeom prst="ellipse">
            <a:avLst/>
          </a:prstGeom>
          <a:solidFill>
            <a:srgbClr val="9B7D6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4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8A7A343-DFE4-4E71-961C-BDF4AF11940F}"/>
              </a:ext>
            </a:extLst>
          </p:cNvPr>
          <p:cNvGrpSpPr/>
          <p:nvPr/>
        </p:nvGrpSpPr>
        <p:grpSpPr>
          <a:xfrm>
            <a:off x="7594502" y="2000330"/>
            <a:ext cx="679300" cy="851333"/>
            <a:chOff x="6804248" y="2144238"/>
            <a:chExt cx="1305367" cy="1645545"/>
          </a:xfrm>
          <a:solidFill>
            <a:srgbClr val="72573A"/>
          </a:solidFill>
        </p:grpSpPr>
        <p:sp>
          <p:nvSpPr>
            <p:cNvPr id="58" name="Oval 1">
              <a:extLst>
                <a:ext uri="{FF2B5EF4-FFF2-40B4-BE49-F238E27FC236}">
                  <a16:creationId xmlns:a16="http://schemas.microsoft.com/office/drawing/2014/main" id="{A52D1C18-A718-436C-BE68-7741EDB6521C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1">
              <a:extLst>
                <a:ext uri="{FF2B5EF4-FFF2-40B4-BE49-F238E27FC236}">
                  <a16:creationId xmlns:a16="http://schemas.microsoft.com/office/drawing/2014/main" id="{0C91813F-CF90-4085-8975-78889A9FA8F5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1">
              <a:extLst>
                <a:ext uri="{FF2B5EF4-FFF2-40B4-BE49-F238E27FC236}">
                  <a16:creationId xmlns:a16="http://schemas.microsoft.com/office/drawing/2014/main" id="{5843B0D9-02A4-4B94-9859-F319FBE00563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E0BBDA8C-0FF6-47E2-9061-B444B040C8BE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1">
              <a:extLst>
                <a:ext uri="{FF2B5EF4-FFF2-40B4-BE49-F238E27FC236}">
                  <a16:creationId xmlns:a16="http://schemas.microsoft.com/office/drawing/2014/main" id="{4EC8C8A2-E0F8-4B59-ADF6-92D36CF1F814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1">
              <a:extLst>
                <a:ext uri="{FF2B5EF4-FFF2-40B4-BE49-F238E27FC236}">
                  <a16:creationId xmlns:a16="http://schemas.microsoft.com/office/drawing/2014/main" id="{4A8514FB-1856-46B9-8C22-5F6E044B813B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082D8A54-653F-4D4C-A268-F5A25BCB5881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65" name="Picture 2">
            <a:extLst>
              <a:ext uri="{FF2B5EF4-FFF2-40B4-BE49-F238E27FC236}">
                <a16:creationId xmlns:a16="http://schemas.microsoft.com/office/drawing/2014/main" id="{07981655-DE74-4A30-993F-63E8AFC4F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97110" y="5215230"/>
            <a:ext cx="1312249" cy="1009526"/>
          </a:xfrm>
          <a:prstGeom prst="rect">
            <a:avLst/>
          </a:prstGeom>
        </p:spPr>
      </p:pic>
      <p:sp>
        <p:nvSpPr>
          <p:cNvPr id="72" name="Arrow: Pentagon 71">
            <a:extLst>
              <a:ext uri="{FF2B5EF4-FFF2-40B4-BE49-F238E27FC236}">
                <a16:creationId xmlns:a16="http://schemas.microsoft.com/office/drawing/2014/main" id="{9A4169C7-B3D8-F635-3EAF-92757C829EB8}"/>
              </a:ext>
            </a:extLst>
          </p:cNvPr>
          <p:cNvSpPr/>
          <p:nvPr/>
        </p:nvSpPr>
        <p:spPr>
          <a:xfrm rot="5400000">
            <a:off x="6633316" y="-256255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73" name="Rectangle: Rounded Corners 72">
            <a:hlinkClick r:id="rId6" action="ppaction://hlinksldjump"/>
            <a:extLst>
              <a:ext uri="{FF2B5EF4-FFF2-40B4-BE49-F238E27FC236}">
                <a16:creationId xmlns:a16="http://schemas.microsoft.com/office/drawing/2014/main" id="{72A8B1CC-E397-CFD0-A436-26A96D9784E4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74" name="Rectangle: Rounded Corners 73">
            <a:hlinkClick r:id="rId7" action="ppaction://hlinksldjump"/>
            <a:extLst>
              <a:ext uri="{FF2B5EF4-FFF2-40B4-BE49-F238E27FC236}">
                <a16:creationId xmlns:a16="http://schemas.microsoft.com/office/drawing/2014/main" id="{11E8C443-8BD6-8F0E-D8D0-6E24F068763F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5" name="Rectangle: Rounded Corners 74">
            <a:hlinkClick r:id="rId8" action="ppaction://hlinksldjump"/>
            <a:extLst>
              <a:ext uri="{FF2B5EF4-FFF2-40B4-BE49-F238E27FC236}">
                <a16:creationId xmlns:a16="http://schemas.microsoft.com/office/drawing/2014/main" id="{5B0A9D7A-D10D-9162-9420-4DFDF1AF9BF9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76" name="Rectangle: Rounded Corners 75">
            <a:hlinkClick r:id="rId9" action="ppaction://hlinksldjump"/>
            <a:extLst>
              <a:ext uri="{FF2B5EF4-FFF2-40B4-BE49-F238E27FC236}">
                <a16:creationId xmlns:a16="http://schemas.microsoft.com/office/drawing/2014/main" id="{F03A4732-72F1-F1B1-4777-DEA513A85EC3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77" name="Rectangle: Rounded Corners 76">
            <a:hlinkClick r:id="rId10" action="ppaction://hlinksldjump"/>
            <a:extLst>
              <a:ext uri="{FF2B5EF4-FFF2-40B4-BE49-F238E27FC236}">
                <a16:creationId xmlns:a16="http://schemas.microsoft.com/office/drawing/2014/main" id="{96EB0591-58F5-8938-CF77-0E8B89D2E02F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56E5D15-5E19-A9AB-C578-0E12A6DA5B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ED88C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ED2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MODEL PENELITIAN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84CB5424-8EDE-4A81-B4F1-0263DE932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93E7971-A5F4-44A5-A335-DB643DF8D8DF}"/>
              </a:ext>
            </a:extLst>
          </p:cNvPr>
          <p:cNvSpPr/>
          <p:nvPr/>
        </p:nvSpPr>
        <p:spPr>
          <a:xfrm>
            <a:off x="1541738" y="2189360"/>
            <a:ext cx="2372699" cy="23906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7BD541-736A-471E-9892-E5AA206AD1F2}"/>
              </a:ext>
            </a:extLst>
          </p:cNvPr>
          <p:cNvSpPr/>
          <p:nvPr/>
        </p:nvSpPr>
        <p:spPr>
          <a:xfrm>
            <a:off x="8365952" y="2269280"/>
            <a:ext cx="2372699" cy="23906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A8DBAF-21FB-48A6-9D31-561E8C1CD53B}"/>
              </a:ext>
            </a:extLst>
          </p:cNvPr>
          <p:cNvSpPr/>
          <p:nvPr/>
        </p:nvSpPr>
        <p:spPr>
          <a:xfrm>
            <a:off x="5020022" y="3396367"/>
            <a:ext cx="2372699" cy="23906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aar Sophia" panose="00000400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4B2BEE-378D-4844-951E-3443807FD216}"/>
              </a:ext>
            </a:extLst>
          </p:cNvPr>
          <p:cNvSpPr/>
          <p:nvPr/>
        </p:nvSpPr>
        <p:spPr>
          <a:xfrm>
            <a:off x="1601075" y="2278833"/>
            <a:ext cx="2372699" cy="2390672"/>
          </a:xfrm>
          <a:prstGeom prst="ellipse">
            <a:avLst/>
          </a:prstGeom>
          <a:noFill/>
          <a:ln w="38100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4D4733-101B-4D69-A296-362903BF47E8}"/>
              </a:ext>
            </a:extLst>
          </p:cNvPr>
          <p:cNvSpPr/>
          <p:nvPr/>
        </p:nvSpPr>
        <p:spPr>
          <a:xfrm>
            <a:off x="5020021" y="3527542"/>
            <a:ext cx="2372699" cy="2390672"/>
          </a:xfrm>
          <a:prstGeom prst="ellipse">
            <a:avLst/>
          </a:prstGeom>
          <a:noFill/>
          <a:ln w="38100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aar Sophia" panose="000004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578C1D-7F13-437C-A282-4E466E237F67}"/>
              </a:ext>
            </a:extLst>
          </p:cNvPr>
          <p:cNvSpPr/>
          <p:nvPr/>
        </p:nvSpPr>
        <p:spPr>
          <a:xfrm>
            <a:off x="8476146" y="2390818"/>
            <a:ext cx="2372699" cy="2390672"/>
          </a:xfrm>
          <a:prstGeom prst="ellipse">
            <a:avLst/>
          </a:prstGeom>
          <a:noFill/>
          <a:ln w="38100">
            <a:solidFill>
              <a:srgbClr val="9B7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Baar Sophia" panose="000004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C30E30-60A8-43C0-94D3-0BAF346DFCF5}"/>
              </a:ext>
            </a:extLst>
          </p:cNvPr>
          <p:cNvSpPr txBox="1"/>
          <p:nvPr/>
        </p:nvSpPr>
        <p:spPr>
          <a:xfrm>
            <a:off x="1878235" y="2946577"/>
            <a:ext cx="19676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altLang="id-ID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Teks Teks Teks Teks Teks TeksTeks Teks Teks Teks Teks Teks</a:t>
            </a:r>
            <a:r>
              <a:rPr lang="en-US" altLang="id-ID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 Teks </a:t>
            </a:r>
            <a:r>
              <a:rPr lang="id-ID" altLang="id-ID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Teks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CE5875-C6C2-458C-9874-EABA76EA314F}"/>
              </a:ext>
            </a:extLst>
          </p:cNvPr>
          <p:cNvSpPr txBox="1"/>
          <p:nvPr/>
        </p:nvSpPr>
        <p:spPr>
          <a:xfrm>
            <a:off x="5255400" y="4126824"/>
            <a:ext cx="19676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altLang="id-ID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Teks Teks Teks Teks Teks TeksTeks Teks Teks Teks Teks Teks</a:t>
            </a:r>
            <a:r>
              <a:rPr lang="en-US" altLang="id-ID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 Teks </a:t>
            </a:r>
            <a:r>
              <a:rPr lang="id-ID" altLang="id-ID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Teks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2E7979-2A67-4529-AD35-79BA0EEC292C}"/>
              </a:ext>
            </a:extLst>
          </p:cNvPr>
          <p:cNvSpPr txBox="1"/>
          <p:nvPr/>
        </p:nvSpPr>
        <p:spPr>
          <a:xfrm>
            <a:off x="8654223" y="3042279"/>
            <a:ext cx="19676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altLang="id-ID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Teks Teks Teks Teks Teks TeksTeks Teks Teks Teks Teks Teks</a:t>
            </a:r>
            <a:r>
              <a:rPr lang="en-US" altLang="id-ID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 Teks </a:t>
            </a:r>
            <a:r>
              <a:rPr lang="id-ID" altLang="id-ID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Teks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 pitchFamily="2" charset="0"/>
            </a:endParaRPr>
          </a:p>
        </p:txBody>
      </p:sp>
      <p:pic>
        <p:nvPicPr>
          <p:cNvPr id="28" name="Picture 11">
            <a:extLst>
              <a:ext uri="{FF2B5EF4-FFF2-40B4-BE49-F238E27FC236}">
                <a16:creationId xmlns:a16="http://schemas.microsoft.com/office/drawing/2014/main" id="{2667C395-F341-4DBA-BDF5-8EA8A71E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4800" y="4950777"/>
            <a:ext cx="1399021" cy="1690660"/>
          </a:xfrm>
          <a:prstGeom prst="rect">
            <a:avLst/>
          </a:prstGeom>
        </p:spPr>
      </p:pic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F8B1ECBF-A8A5-164B-B16F-03C7C1DF43DB}"/>
              </a:ext>
            </a:extLst>
          </p:cNvPr>
          <p:cNvSpPr/>
          <p:nvPr/>
        </p:nvSpPr>
        <p:spPr>
          <a:xfrm rot="5400000">
            <a:off x="6633316" y="-256255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6" name="Rectangle: Rounded Corners 35">
            <a:hlinkClick r:id="rId5" action="ppaction://hlinksldjump"/>
            <a:extLst>
              <a:ext uri="{FF2B5EF4-FFF2-40B4-BE49-F238E27FC236}">
                <a16:creationId xmlns:a16="http://schemas.microsoft.com/office/drawing/2014/main" id="{28D5194E-7F1B-B458-497B-ACB5F0B746AE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37" name="Rectangle: Rounded Corners 36">
            <a:hlinkClick r:id="rId6" action="ppaction://hlinksldjump"/>
            <a:extLst>
              <a:ext uri="{FF2B5EF4-FFF2-40B4-BE49-F238E27FC236}">
                <a16:creationId xmlns:a16="http://schemas.microsoft.com/office/drawing/2014/main" id="{6C794AA8-75A9-96B9-9D10-A0AFC1D825B4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Rectangle: Rounded Corners 37">
            <a:hlinkClick r:id="rId7" action="ppaction://hlinksldjump"/>
            <a:extLst>
              <a:ext uri="{FF2B5EF4-FFF2-40B4-BE49-F238E27FC236}">
                <a16:creationId xmlns:a16="http://schemas.microsoft.com/office/drawing/2014/main" id="{25965E11-BBB6-A3BB-BF14-836EA3D3CE87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9" name="Rectangle: Rounded Corners 38">
            <a:hlinkClick r:id="rId8" action="ppaction://hlinksldjump"/>
            <a:extLst>
              <a:ext uri="{FF2B5EF4-FFF2-40B4-BE49-F238E27FC236}">
                <a16:creationId xmlns:a16="http://schemas.microsoft.com/office/drawing/2014/main" id="{63CD33BA-DC27-B1C6-5F73-3A9D826E718D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0" name="Rectangle: Rounded Corners 39">
            <a:hlinkClick r:id="rId9" action="ppaction://hlinksldjump"/>
            <a:extLst>
              <a:ext uri="{FF2B5EF4-FFF2-40B4-BE49-F238E27FC236}">
                <a16:creationId xmlns:a16="http://schemas.microsoft.com/office/drawing/2014/main" id="{9231C634-FD47-5803-6AC6-8D00BCAF022D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538C3E5-A9BE-3FB1-4076-F1DB08EC5C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HASIL PENELITIAN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cxnSp>
        <p:nvCxnSpPr>
          <p:cNvPr id="16" name="ตัวเชื่อมต่อตรง 237">
            <a:extLst>
              <a:ext uri="{FF2B5EF4-FFF2-40B4-BE49-F238E27FC236}">
                <a16:creationId xmlns:a16="http://schemas.microsoft.com/office/drawing/2014/main" id="{652FD628-9C20-461E-8801-BF225401808E}"/>
              </a:ext>
            </a:extLst>
          </p:cNvPr>
          <p:cNvCxnSpPr>
            <a:cxnSpLocks/>
          </p:cNvCxnSpPr>
          <p:nvPr/>
        </p:nvCxnSpPr>
        <p:spPr>
          <a:xfrm flipH="1">
            <a:off x="6334441" y="2851554"/>
            <a:ext cx="10152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5D6E32F-A82E-475F-A0FE-8E85DB79603E}"/>
              </a:ext>
            </a:extLst>
          </p:cNvPr>
          <p:cNvSpPr/>
          <p:nvPr/>
        </p:nvSpPr>
        <p:spPr>
          <a:xfrm>
            <a:off x="6104390" y="2620721"/>
            <a:ext cx="456239" cy="461665"/>
          </a:xfrm>
          <a:prstGeom prst="ellipse">
            <a:avLst/>
          </a:prstGeom>
          <a:solidFill>
            <a:srgbClr val="AC948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BF0979-F35D-472A-A661-6ED5DDF49E34}"/>
              </a:ext>
            </a:extLst>
          </p:cNvPr>
          <p:cNvSpPr txBox="1"/>
          <p:nvPr/>
        </p:nvSpPr>
        <p:spPr>
          <a:xfrm>
            <a:off x="7704790" y="2708974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solidFill>
                <a:schemeClr val="bg1"/>
              </a:solidFill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21" name="ตัวเชื่อมต่อตรง 237">
            <a:extLst>
              <a:ext uri="{FF2B5EF4-FFF2-40B4-BE49-F238E27FC236}">
                <a16:creationId xmlns:a16="http://schemas.microsoft.com/office/drawing/2014/main" id="{E71E2C93-32B3-4EB7-8C1C-BBE16D21CE8D}"/>
              </a:ext>
            </a:extLst>
          </p:cNvPr>
          <p:cNvCxnSpPr>
            <a:cxnSpLocks/>
          </p:cNvCxnSpPr>
          <p:nvPr/>
        </p:nvCxnSpPr>
        <p:spPr>
          <a:xfrm flipH="1">
            <a:off x="6359003" y="3844301"/>
            <a:ext cx="10152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0AD67A9-3AE7-480B-8CD4-089EBD2740A6}"/>
              </a:ext>
            </a:extLst>
          </p:cNvPr>
          <p:cNvSpPr/>
          <p:nvPr/>
        </p:nvSpPr>
        <p:spPr>
          <a:xfrm>
            <a:off x="6128952" y="3613468"/>
            <a:ext cx="456239" cy="461665"/>
          </a:xfrm>
          <a:prstGeom prst="ellipse">
            <a:avLst/>
          </a:prstGeom>
          <a:solidFill>
            <a:srgbClr val="AC948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7C4E20-9DB7-4B1A-A529-62C325DF7BC5}"/>
              </a:ext>
            </a:extLst>
          </p:cNvPr>
          <p:cNvSpPr txBox="1"/>
          <p:nvPr/>
        </p:nvSpPr>
        <p:spPr>
          <a:xfrm>
            <a:off x="7729352" y="3701721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solidFill>
                <a:schemeClr val="bg1"/>
              </a:solidFill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24" name="ตัวเชื่อมต่อตรง 237">
            <a:extLst>
              <a:ext uri="{FF2B5EF4-FFF2-40B4-BE49-F238E27FC236}">
                <a16:creationId xmlns:a16="http://schemas.microsoft.com/office/drawing/2014/main" id="{FAA15B1F-0604-4E69-A4AF-7A0CF93E15D7}"/>
              </a:ext>
            </a:extLst>
          </p:cNvPr>
          <p:cNvCxnSpPr>
            <a:cxnSpLocks/>
          </p:cNvCxnSpPr>
          <p:nvPr/>
        </p:nvCxnSpPr>
        <p:spPr>
          <a:xfrm flipH="1">
            <a:off x="6359003" y="4895601"/>
            <a:ext cx="10152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15FD71C-96C4-4F9F-B217-4AA5B1D5DA3E}"/>
              </a:ext>
            </a:extLst>
          </p:cNvPr>
          <p:cNvSpPr/>
          <p:nvPr/>
        </p:nvSpPr>
        <p:spPr>
          <a:xfrm>
            <a:off x="6128952" y="4664768"/>
            <a:ext cx="456239" cy="461665"/>
          </a:xfrm>
          <a:prstGeom prst="ellipse">
            <a:avLst/>
          </a:prstGeom>
          <a:solidFill>
            <a:srgbClr val="AC948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2B13BF-0EAD-4918-8CB4-84AF1FA70C85}"/>
              </a:ext>
            </a:extLst>
          </p:cNvPr>
          <p:cNvSpPr txBox="1"/>
          <p:nvPr/>
        </p:nvSpPr>
        <p:spPr>
          <a:xfrm>
            <a:off x="7729352" y="4753021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solidFill>
                <a:schemeClr val="bg1"/>
              </a:solidFill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20FF4E-E06F-42C8-942C-D4FB2D006354}"/>
              </a:ext>
            </a:extLst>
          </p:cNvPr>
          <p:cNvCxnSpPr>
            <a:cxnSpLocks/>
          </p:cNvCxnSpPr>
          <p:nvPr/>
        </p:nvCxnSpPr>
        <p:spPr>
          <a:xfrm>
            <a:off x="5410928" y="2441910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BC30BD-07BF-4278-BAA9-BFD28B9320E2}"/>
              </a:ext>
            </a:extLst>
          </p:cNvPr>
          <p:cNvSpPr txBox="1"/>
          <p:nvPr/>
        </p:nvSpPr>
        <p:spPr>
          <a:xfrm>
            <a:off x="1733605" y="2957218"/>
            <a:ext cx="2945475" cy="1993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</a:t>
            </a:r>
            <a:endParaRPr lang="en-US" altLang="id-ID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3005A95-0726-43AF-A397-55A30257C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A7BD46C0-A0CD-6BAC-4219-38DD12FEE663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40" name="Rectangle: Rounded Corners 39">
            <a:hlinkClick r:id="rId6" action="ppaction://hlinksldjump"/>
            <a:extLst>
              <a:ext uri="{FF2B5EF4-FFF2-40B4-BE49-F238E27FC236}">
                <a16:creationId xmlns:a16="http://schemas.microsoft.com/office/drawing/2014/main" id="{4F080F6B-3966-B350-0996-A87485413510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7" action="ppaction://hlinksldjump"/>
            <a:extLst>
              <a:ext uri="{FF2B5EF4-FFF2-40B4-BE49-F238E27FC236}">
                <a16:creationId xmlns:a16="http://schemas.microsoft.com/office/drawing/2014/main" id="{42FF4D00-76CB-824D-A851-7DBCB9F74411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8" action="ppaction://hlinksldjump"/>
            <a:extLst>
              <a:ext uri="{FF2B5EF4-FFF2-40B4-BE49-F238E27FC236}">
                <a16:creationId xmlns:a16="http://schemas.microsoft.com/office/drawing/2014/main" id="{89245692-17AF-0571-69A3-9C2DEF2ADF83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3" name="Rectangle: Rounded Corners 42">
            <a:hlinkClick r:id="rId9" action="ppaction://hlinksldjump"/>
            <a:extLst>
              <a:ext uri="{FF2B5EF4-FFF2-40B4-BE49-F238E27FC236}">
                <a16:creationId xmlns:a16="http://schemas.microsoft.com/office/drawing/2014/main" id="{C2E4161D-C77B-2A20-C6FF-2A5FB948934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4" name="Rectangle: Rounded Corners 43">
            <a:hlinkClick r:id="rId10" action="ppaction://hlinksldjump"/>
            <a:extLst>
              <a:ext uri="{FF2B5EF4-FFF2-40B4-BE49-F238E27FC236}">
                <a16:creationId xmlns:a16="http://schemas.microsoft.com/office/drawing/2014/main" id="{CD379876-A1E6-9059-7E5B-0077A465BEE8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BF127FF-2A5D-A3DD-88D4-264F724E14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71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2" grpId="0" animBg="1"/>
      <p:bldP spid="23" grpId="0"/>
      <p:bldP spid="25" grpId="0" animBg="1"/>
      <p:bldP spid="26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HASIL PENELITIAN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B06FE7D-4398-2DAD-7F45-CC644B21EC73}"/>
              </a:ext>
            </a:extLst>
          </p:cNvPr>
          <p:cNvSpPr txBox="1"/>
          <p:nvPr/>
        </p:nvSpPr>
        <p:spPr>
          <a:xfrm>
            <a:off x="1463059" y="2450246"/>
            <a:ext cx="2105886" cy="400110"/>
          </a:xfrm>
          <a:prstGeom prst="rect">
            <a:avLst/>
          </a:prstGeom>
          <a:solidFill>
            <a:srgbClr val="E291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5994C8-981D-BEE6-ADC8-D4FF8716F95B}"/>
              </a:ext>
            </a:extLst>
          </p:cNvPr>
          <p:cNvSpPr txBox="1"/>
          <p:nvPr/>
        </p:nvSpPr>
        <p:spPr>
          <a:xfrm>
            <a:off x="4883295" y="2696467"/>
            <a:ext cx="2576512" cy="400110"/>
          </a:xfrm>
          <a:prstGeom prst="rect">
            <a:avLst/>
          </a:prstGeom>
          <a:solidFill>
            <a:srgbClr val="E29100"/>
          </a:solidFill>
          <a:ln>
            <a:solidFill>
              <a:srgbClr val="E291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Text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A142A5-FBB3-7E52-3716-C75759D3672E}"/>
              </a:ext>
            </a:extLst>
          </p:cNvPr>
          <p:cNvSpPr txBox="1"/>
          <p:nvPr/>
        </p:nvSpPr>
        <p:spPr>
          <a:xfrm>
            <a:off x="8672630" y="2453468"/>
            <a:ext cx="1953801" cy="400110"/>
          </a:xfrm>
          <a:prstGeom prst="rect">
            <a:avLst/>
          </a:prstGeom>
          <a:solidFill>
            <a:srgbClr val="E29100"/>
          </a:solidFill>
          <a:ln>
            <a:solidFill>
              <a:srgbClr val="E291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Text Here</a:t>
            </a:r>
            <a:r>
              <a:rPr lang="id-ID" sz="2000" b="1" dirty="0">
                <a:latin typeface="+mj-lt"/>
              </a:rPr>
              <a:t> </a:t>
            </a:r>
            <a:endParaRPr lang="en-US" sz="2000" b="1" dirty="0">
              <a:latin typeface="+mj-lt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A60606-95C2-3B16-F6E3-826AB14E894C}"/>
              </a:ext>
            </a:extLst>
          </p:cNvPr>
          <p:cNvCxnSpPr>
            <a:cxnSpLocks/>
          </p:cNvCxnSpPr>
          <p:nvPr/>
        </p:nvCxnSpPr>
        <p:spPr>
          <a:xfrm>
            <a:off x="4364182" y="2748577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A0CEE1-2445-F360-4419-52B82CFFB128}"/>
              </a:ext>
            </a:extLst>
          </p:cNvPr>
          <p:cNvCxnSpPr>
            <a:cxnSpLocks/>
          </p:cNvCxnSpPr>
          <p:nvPr/>
        </p:nvCxnSpPr>
        <p:spPr>
          <a:xfrm>
            <a:off x="7958667" y="2748577"/>
            <a:ext cx="0" cy="3266446"/>
          </a:xfrm>
          <a:prstGeom prst="line">
            <a:avLst/>
          </a:prstGeom>
          <a:ln w="571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E1F21DF-34F0-3B5F-878F-1F78004D8155}"/>
              </a:ext>
            </a:extLst>
          </p:cNvPr>
          <p:cNvSpPr txBox="1"/>
          <p:nvPr/>
        </p:nvSpPr>
        <p:spPr>
          <a:xfrm>
            <a:off x="1362170" y="3004243"/>
            <a:ext cx="2667961" cy="231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</a:t>
            </a:r>
            <a:endParaRPr lang="en-US" alt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622BC9-A1AE-B41D-51CC-E4CCF0674036}"/>
              </a:ext>
            </a:extLst>
          </p:cNvPr>
          <p:cNvSpPr txBox="1"/>
          <p:nvPr/>
        </p:nvSpPr>
        <p:spPr>
          <a:xfrm>
            <a:off x="4944578" y="3397486"/>
            <a:ext cx="2667961" cy="231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</a:t>
            </a:r>
            <a:endParaRPr lang="en-US" alt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3D4F11-3B02-7B3E-DFA4-8C9E6ADA6C9D}"/>
              </a:ext>
            </a:extLst>
          </p:cNvPr>
          <p:cNvSpPr txBox="1"/>
          <p:nvPr/>
        </p:nvSpPr>
        <p:spPr>
          <a:xfrm>
            <a:off x="8500834" y="3181968"/>
            <a:ext cx="2667961" cy="2316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</a:t>
            </a:r>
            <a:endParaRPr lang="en-US" alt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41265C9C-BC51-335A-744C-422E8F0E173F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53" name="Rectangle: Rounded Corners 52">
            <a:hlinkClick r:id="rId4" action="ppaction://hlinksldjump"/>
            <a:extLst>
              <a:ext uri="{FF2B5EF4-FFF2-40B4-BE49-F238E27FC236}">
                <a16:creationId xmlns:a16="http://schemas.microsoft.com/office/drawing/2014/main" id="{06DB79FA-4F64-0002-01A5-C6D49A0299A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35350569-2B69-3BA2-F49F-1B6416644F3C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Rectangle: Rounded Corners 54">
            <a:hlinkClick r:id="rId6" action="ppaction://hlinksldjump"/>
            <a:extLst>
              <a:ext uri="{FF2B5EF4-FFF2-40B4-BE49-F238E27FC236}">
                <a16:creationId xmlns:a16="http://schemas.microsoft.com/office/drawing/2014/main" id="{AD1BE3CA-1A84-9C2D-AD9A-91082A169A0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6" name="Rectangle: Rounded Corners 55">
            <a:hlinkClick r:id="rId7" action="ppaction://hlinksldjump"/>
            <a:extLst>
              <a:ext uri="{FF2B5EF4-FFF2-40B4-BE49-F238E27FC236}">
                <a16:creationId xmlns:a16="http://schemas.microsoft.com/office/drawing/2014/main" id="{8EB7B62D-FEDF-EAC7-18E0-63ADE75449B3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7" name="Rectangle: Rounded Corners 56">
            <a:hlinkClick r:id="rId8" action="ppaction://hlinksldjump"/>
            <a:extLst>
              <a:ext uri="{FF2B5EF4-FFF2-40B4-BE49-F238E27FC236}">
                <a16:creationId xmlns:a16="http://schemas.microsoft.com/office/drawing/2014/main" id="{E8E28858-B567-47E7-2A93-12EDE9F8C3D0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BC86B70-6095-584A-4CD7-FEF8206015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233625-A999-1D94-7CD0-3A8EB36609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5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8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B63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C253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B6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5D12C175-5C06-40FE-95B4-4C6D946A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9B26EBE-2959-B69F-AEB3-B35CAC934878}"/>
              </a:ext>
            </a:extLst>
          </p:cNvPr>
          <p:cNvSpPr txBox="1"/>
          <p:nvPr/>
        </p:nvSpPr>
        <p:spPr>
          <a:xfrm>
            <a:off x="1714657" y="2508189"/>
            <a:ext cx="3519054" cy="3257612"/>
          </a:xfrm>
          <a:prstGeom prst="rect">
            <a:avLst/>
          </a:prstGeom>
          <a:solidFill>
            <a:srgbClr val="E291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7E3E36-9795-9B02-6162-0EBFE4D3935C}"/>
              </a:ext>
            </a:extLst>
          </p:cNvPr>
          <p:cNvSpPr txBox="1"/>
          <p:nvPr/>
        </p:nvSpPr>
        <p:spPr>
          <a:xfrm>
            <a:off x="1867057" y="2660589"/>
            <a:ext cx="3519054" cy="3257612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0FE287-9C0D-5F5C-50A4-02D0ADF7234B}"/>
              </a:ext>
            </a:extLst>
          </p:cNvPr>
          <p:cNvSpPr txBox="1"/>
          <p:nvPr/>
        </p:nvSpPr>
        <p:spPr>
          <a:xfrm>
            <a:off x="6948707" y="2516655"/>
            <a:ext cx="3519054" cy="3257612"/>
          </a:xfrm>
          <a:prstGeom prst="rect">
            <a:avLst/>
          </a:prstGeom>
          <a:solidFill>
            <a:srgbClr val="E291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B5958A-E8C6-FFC3-22F7-DD4FAE718F85}"/>
              </a:ext>
            </a:extLst>
          </p:cNvPr>
          <p:cNvSpPr txBox="1"/>
          <p:nvPr/>
        </p:nvSpPr>
        <p:spPr>
          <a:xfrm>
            <a:off x="7114962" y="2660589"/>
            <a:ext cx="3519054" cy="3257612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4D4726-D000-674E-BC00-BFC1C2D82795}"/>
              </a:ext>
            </a:extLst>
          </p:cNvPr>
          <p:cNvSpPr txBox="1"/>
          <p:nvPr/>
        </p:nvSpPr>
        <p:spPr>
          <a:xfrm>
            <a:off x="4218701" y="1500734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TEXT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951AF4-C100-D8A9-8B4D-2FE2893BC836}"/>
              </a:ext>
            </a:extLst>
          </p:cNvPr>
          <p:cNvSpPr txBox="1"/>
          <p:nvPr/>
        </p:nvSpPr>
        <p:spPr>
          <a:xfrm>
            <a:off x="2132968" y="2898541"/>
            <a:ext cx="2945475" cy="1993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</a:t>
            </a:r>
            <a:endParaRPr lang="en-US" alt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989022-2797-D53F-8DE4-56DE1F1F3E42}"/>
              </a:ext>
            </a:extLst>
          </p:cNvPr>
          <p:cNvSpPr txBox="1"/>
          <p:nvPr/>
        </p:nvSpPr>
        <p:spPr>
          <a:xfrm>
            <a:off x="7462529" y="2907007"/>
            <a:ext cx="2945475" cy="1993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</a:t>
            </a:r>
            <a:endParaRPr lang="en-US" alt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543E6F03-9BFF-2160-27F9-D3CDF9D13B15}"/>
              </a:ext>
            </a:extLst>
          </p:cNvPr>
          <p:cNvSpPr/>
          <p:nvPr/>
        </p:nvSpPr>
        <p:spPr>
          <a:xfrm rot="5400000">
            <a:off x="8593138" y="-280083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sp>
        <p:nvSpPr>
          <p:cNvPr id="40" name="Rectangle: Rounded Corners 39">
            <a:hlinkClick r:id="rId4" action="ppaction://hlinksldjump"/>
            <a:extLst>
              <a:ext uri="{FF2B5EF4-FFF2-40B4-BE49-F238E27FC236}">
                <a16:creationId xmlns:a16="http://schemas.microsoft.com/office/drawing/2014/main" id="{99608CB3-9682-FA2B-A394-5A204356504F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5" action="ppaction://hlinksldjump"/>
            <a:extLst>
              <a:ext uri="{FF2B5EF4-FFF2-40B4-BE49-F238E27FC236}">
                <a16:creationId xmlns:a16="http://schemas.microsoft.com/office/drawing/2014/main" id="{F99925AD-A415-F3C1-C788-91DC5BE33EB5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6" action="ppaction://hlinksldjump"/>
            <a:extLst>
              <a:ext uri="{FF2B5EF4-FFF2-40B4-BE49-F238E27FC236}">
                <a16:creationId xmlns:a16="http://schemas.microsoft.com/office/drawing/2014/main" id="{02BF094D-3130-B2C0-B9B8-53B572F3E4FC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3" name="Rectangle: Rounded Corners 42">
            <a:hlinkClick r:id="rId7" action="ppaction://hlinksldjump"/>
            <a:extLst>
              <a:ext uri="{FF2B5EF4-FFF2-40B4-BE49-F238E27FC236}">
                <a16:creationId xmlns:a16="http://schemas.microsoft.com/office/drawing/2014/main" id="{E5E21DAE-2201-A6F8-2F5B-3C35FE708DE4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4" name="Rectangle: Rounded Corners 43">
            <a:hlinkClick r:id="rId8" action="ppaction://hlinksldjump"/>
            <a:extLst>
              <a:ext uri="{FF2B5EF4-FFF2-40B4-BE49-F238E27FC236}">
                <a16:creationId xmlns:a16="http://schemas.microsoft.com/office/drawing/2014/main" id="{616AFC82-2B61-4CF3-C1ED-49C4B1BCA3F9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E78BE9E-67E5-7C07-196F-BE9C44A137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9903D7-508E-CADF-86F6-FB1D827882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8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29" grpId="0" animBg="1"/>
      <p:bldP spid="37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B021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59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KESIMPULAN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D5664DA-6BF3-4629-B79E-C913728C2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4A080E-3E10-4B40-9272-7A4410E0D26E}"/>
              </a:ext>
            </a:extLst>
          </p:cNvPr>
          <p:cNvSpPr txBox="1"/>
          <p:nvPr/>
        </p:nvSpPr>
        <p:spPr>
          <a:xfrm>
            <a:off x="4732442" y="2891119"/>
            <a:ext cx="6046927" cy="1024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solidFill>
                  <a:schemeClr val="bg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</a:t>
            </a:r>
            <a:endParaRPr lang="en-US" altLang="id-ID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9">
            <a:extLst>
              <a:ext uri="{FF2B5EF4-FFF2-40B4-BE49-F238E27FC236}">
                <a16:creationId xmlns:a16="http://schemas.microsoft.com/office/drawing/2014/main" id="{90295282-DEC8-490F-A4C6-753E0CBA2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22563" y="2175812"/>
            <a:ext cx="3075870" cy="3304157"/>
          </a:xfrm>
          <a:prstGeom prst="rect">
            <a:avLst/>
          </a:prstGeom>
        </p:spPr>
      </p:pic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30C36677-AF04-0A4F-E633-A711185CE151}"/>
              </a:ext>
            </a:extLst>
          </p:cNvPr>
          <p:cNvSpPr/>
          <p:nvPr/>
        </p:nvSpPr>
        <p:spPr>
          <a:xfrm rot="5400000">
            <a:off x="10586104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28" name="Rectangle: Rounded Corners 27">
            <a:hlinkClick r:id="rId6" action="ppaction://hlinksldjump"/>
            <a:extLst>
              <a:ext uri="{FF2B5EF4-FFF2-40B4-BE49-F238E27FC236}">
                <a16:creationId xmlns:a16="http://schemas.microsoft.com/office/drawing/2014/main" id="{7FFBD65B-8FB6-2959-D0C4-430138E452CE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29" name="Rectangle: Rounded Corners 28">
            <a:hlinkClick r:id="rId7" action="ppaction://hlinksldjump"/>
            <a:extLst>
              <a:ext uri="{FF2B5EF4-FFF2-40B4-BE49-F238E27FC236}">
                <a16:creationId xmlns:a16="http://schemas.microsoft.com/office/drawing/2014/main" id="{0ADC6C05-16FE-4890-9903-75D070A0DDA7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Rectangle: Rounded Corners 29">
            <a:hlinkClick r:id="rId8" action="ppaction://hlinksldjump"/>
            <a:extLst>
              <a:ext uri="{FF2B5EF4-FFF2-40B4-BE49-F238E27FC236}">
                <a16:creationId xmlns:a16="http://schemas.microsoft.com/office/drawing/2014/main" id="{DEBDC126-F13D-E479-A4D5-E8678DFA6755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2" name="Rectangle: Rounded Corners 31">
            <a:hlinkClick r:id="rId9" action="ppaction://hlinksldjump"/>
            <a:extLst>
              <a:ext uri="{FF2B5EF4-FFF2-40B4-BE49-F238E27FC236}">
                <a16:creationId xmlns:a16="http://schemas.microsoft.com/office/drawing/2014/main" id="{9C265D05-2F21-96EC-BBB6-79C7C2B8BB08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4" name="Rectangle: Rounded Corners 33">
            <a:hlinkClick r:id="rId10" action="ppaction://hlinksldjump"/>
            <a:extLst>
              <a:ext uri="{FF2B5EF4-FFF2-40B4-BE49-F238E27FC236}">
                <a16:creationId xmlns:a16="http://schemas.microsoft.com/office/drawing/2014/main" id="{DB441FA6-B565-2DCE-5260-7E909A128D3F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9CF99D8-5328-873C-984F-CD3C0CDD15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25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B021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59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oper Black" panose="0208090404030B020404" pitchFamily="18" charset="0"/>
              </a:rPr>
              <a:t>SARAN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1D5664DA-6BF3-4629-B79E-C913728C2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A37EC2-B1F9-48AB-B822-75690987A2D3}"/>
              </a:ext>
            </a:extLst>
          </p:cNvPr>
          <p:cNvSpPr/>
          <p:nvPr/>
        </p:nvSpPr>
        <p:spPr>
          <a:xfrm>
            <a:off x="1186812" y="2301100"/>
            <a:ext cx="9853721" cy="1127900"/>
          </a:xfrm>
          <a:prstGeom prst="roundRect">
            <a:avLst>
              <a:gd name="adj" fmla="val 43640"/>
            </a:avLst>
          </a:prstGeom>
          <a:solidFill>
            <a:srgbClr val="FFF2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id-ID" sz="1600" dirty="0">
              <a:solidFill>
                <a:schemeClr val="tx1"/>
              </a:solidFill>
              <a:latin typeface="Baar Sophia" panose="00000400000000000000" pitchFamily="2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Baar Sophia" panose="00000400000000000000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0FD247-C6D6-4DCF-91B4-EE00E4045F50}"/>
              </a:ext>
            </a:extLst>
          </p:cNvPr>
          <p:cNvSpPr/>
          <p:nvPr/>
        </p:nvSpPr>
        <p:spPr>
          <a:xfrm>
            <a:off x="1200903" y="3769529"/>
            <a:ext cx="9853721" cy="1127900"/>
          </a:xfrm>
          <a:prstGeom prst="roundRect">
            <a:avLst>
              <a:gd name="adj" fmla="val 44989"/>
            </a:avLst>
          </a:prstGeom>
          <a:solidFill>
            <a:srgbClr val="FED88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\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1" name="Picture 8">
            <a:extLst>
              <a:ext uri="{FF2B5EF4-FFF2-40B4-BE49-F238E27FC236}">
                <a16:creationId xmlns:a16="http://schemas.microsoft.com/office/drawing/2014/main" id="{284FE5CB-CE12-4E88-9D02-04C3DAE080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43513" y="5433462"/>
            <a:ext cx="2251035" cy="1170538"/>
          </a:xfrm>
          <a:prstGeom prst="rect">
            <a:avLst/>
          </a:prstGeom>
        </p:spPr>
      </p:pic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ABF76255-A6C2-273A-F9B6-BD950BA3DFFF}"/>
              </a:ext>
            </a:extLst>
          </p:cNvPr>
          <p:cNvSpPr/>
          <p:nvPr/>
        </p:nvSpPr>
        <p:spPr>
          <a:xfrm rot="5400000">
            <a:off x="10586104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29" name="Rectangle: Rounded Corners 28">
            <a:hlinkClick r:id="rId5" action="ppaction://hlinksldjump"/>
            <a:extLst>
              <a:ext uri="{FF2B5EF4-FFF2-40B4-BE49-F238E27FC236}">
                <a16:creationId xmlns:a16="http://schemas.microsoft.com/office/drawing/2014/main" id="{753C3ECF-BBDD-C069-AF1B-BC259835881E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30" name="Rectangle: Rounded Corners 29">
            <a:hlinkClick r:id="rId6" action="ppaction://hlinksldjump"/>
            <a:extLst>
              <a:ext uri="{FF2B5EF4-FFF2-40B4-BE49-F238E27FC236}">
                <a16:creationId xmlns:a16="http://schemas.microsoft.com/office/drawing/2014/main" id="{970B13B5-C7FF-B4A3-B5D9-E7352F125763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Rectangle: Rounded Corners 31">
            <a:hlinkClick r:id="rId7" action="ppaction://hlinksldjump"/>
            <a:extLst>
              <a:ext uri="{FF2B5EF4-FFF2-40B4-BE49-F238E27FC236}">
                <a16:creationId xmlns:a16="http://schemas.microsoft.com/office/drawing/2014/main" id="{42F59199-96FF-BA89-A78C-175AA6FC42EB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3" name="Rectangle: Rounded Corners 32">
            <a:hlinkClick r:id="rId8" action="ppaction://hlinksldjump"/>
            <a:extLst>
              <a:ext uri="{FF2B5EF4-FFF2-40B4-BE49-F238E27FC236}">
                <a16:creationId xmlns:a16="http://schemas.microsoft.com/office/drawing/2014/main" id="{9D73FC32-E8F4-1E35-88E2-222E5FEE30E4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4" name="Rectangle: Rounded Corners 33">
            <a:hlinkClick r:id="rId9" action="ppaction://hlinksldjump"/>
            <a:extLst>
              <a:ext uri="{FF2B5EF4-FFF2-40B4-BE49-F238E27FC236}">
                <a16:creationId xmlns:a16="http://schemas.microsoft.com/office/drawing/2014/main" id="{012833E8-1F39-C850-1DFF-60A59CE81572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D202B5-BD9D-9AFC-0A28-4A723767F8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1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D1AF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CB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LATAR BELAKANG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CE2D90-1FE7-4B5B-96C1-FA1985FD6114}"/>
              </a:ext>
            </a:extLst>
          </p:cNvPr>
          <p:cNvSpPr/>
          <p:nvPr/>
        </p:nvSpPr>
        <p:spPr>
          <a:xfrm>
            <a:off x="920850" y="2422939"/>
            <a:ext cx="5175150" cy="2595463"/>
          </a:xfrm>
          <a:prstGeom prst="roundRect">
            <a:avLst/>
          </a:prstGeom>
          <a:solidFill>
            <a:srgbClr val="FFF2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D9EAC6-0E9B-4006-8350-32D09B4AF005}"/>
              </a:ext>
            </a:extLst>
          </p:cNvPr>
          <p:cNvSpPr txBox="1"/>
          <p:nvPr/>
        </p:nvSpPr>
        <p:spPr>
          <a:xfrm>
            <a:off x="1332140" y="2756244"/>
            <a:ext cx="44723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teksteks teks teks teks teks teks</a:t>
            </a:r>
            <a:endParaRPr lang="en-US" altLang="id-ID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altLang="id-ID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DFF33E14-F8D5-4F8A-B7DF-9F147E18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cxnSp>
        <p:nvCxnSpPr>
          <p:cNvPr id="34" name="ตัวเชื่อมต่อตรง 237">
            <a:extLst>
              <a:ext uri="{FF2B5EF4-FFF2-40B4-BE49-F238E27FC236}">
                <a16:creationId xmlns:a16="http://schemas.microsoft.com/office/drawing/2014/main" id="{5ABB4631-C988-4475-B495-6FF1C1A553B2}"/>
              </a:ext>
            </a:extLst>
          </p:cNvPr>
          <p:cNvCxnSpPr>
            <a:cxnSpLocks/>
          </p:cNvCxnSpPr>
          <p:nvPr/>
        </p:nvCxnSpPr>
        <p:spPr>
          <a:xfrm flipH="1">
            <a:off x="6628517" y="3067937"/>
            <a:ext cx="10152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4EAA923-FCAB-48B1-ADBE-77D3996D2136}"/>
              </a:ext>
            </a:extLst>
          </p:cNvPr>
          <p:cNvSpPr/>
          <p:nvPr/>
        </p:nvSpPr>
        <p:spPr>
          <a:xfrm>
            <a:off x="6398466" y="2837104"/>
            <a:ext cx="456239" cy="4616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4623EB-5114-4575-80A1-9D32995F9355}"/>
              </a:ext>
            </a:extLst>
          </p:cNvPr>
          <p:cNvSpPr txBox="1"/>
          <p:nvPr/>
        </p:nvSpPr>
        <p:spPr>
          <a:xfrm>
            <a:off x="7998866" y="2925357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7" name="ตัวเชื่อมต่อตรง 237">
            <a:extLst>
              <a:ext uri="{FF2B5EF4-FFF2-40B4-BE49-F238E27FC236}">
                <a16:creationId xmlns:a16="http://schemas.microsoft.com/office/drawing/2014/main" id="{B59AAAF8-5181-4F7F-84FB-3440FABA5DF7}"/>
              </a:ext>
            </a:extLst>
          </p:cNvPr>
          <p:cNvCxnSpPr>
            <a:cxnSpLocks/>
          </p:cNvCxnSpPr>
          <p:nvPr/>
        </p:nvCxnSpPr>
        <p:spPr>
          <a:xfrm flipH="1">
            <a:off x="6653079" y="4060684"/>
            <a:ext cx="10152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A4F0465-B558-4141-9B9A-8FCBF7201883}"/>
              </a:ext>
            </a:extLst>
          </p:cNvPr>
          <p:cNvSpPr/>
          <p:nvPr/>
        </p:nvSpPr>
        <p:spPr>
          <a:xfrm>
            <a:off x="6423028" y="3829851"/>
            <a:ext cx="456239" cy="46166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DFBA66-7410-4E41-9BBA-91229F42D028}"/>
              </a:ext>
            </a:extLst>
          </p:cNvPr>
          <p:cNvSpPr txBox="1"/>
          <p:nvPr/>
        </p:nvSpPr>
        <p:spPr>
          <a:xfrm>
            <a:off x="8023428" y="3918104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E0D33D2-EA87-494F-9381-405A49DE4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513" y="5392645"/>
            <a:ext cx="1420901" cy="1169644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E93A7F8-DA68-EF08-47D2-6BE0F61EFB86}"/>
              </a:ext>
            </a:extLst>
          </p:cNvPr>
          <p:cNvSpPr/>
          <p:nvPr/>
        </p:nvSpPr>
        <p:spPr>
          <a:xfrm rot="5400000">
            <a:off x="2695777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0" name="Rectangle: Rounded Corners 29">
            <a:hlinkClick r:id="rId6" action="ppaction://hlinksldjump"/>
            <a:extLst>
              <a:ext uri="{FF2B5EF4-FFF2-40B4-BE49-F238E27FC236}">
                <a16:creationId xmlns:a16="http://schemas.microsoft.com/office/drawing/2014/main" id="{8CCFEC68-7145-F1DE-C243-668272C9576F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1" name="Rectangle: Rounded Corners 40">
            <a:hlinkClick r:id="rId7" action="ppaction://hlinksldjump"/>
            <a:extLst>
              <a:ext uri="{FF2B5EF4-FFF2-40B4-BE49-F238E27FC236}">
                <a16:creationId xmlns:a16="http://schemas.microsoft.com/office/drawing/2014/main" id="{EF94F68F-E826-99A9-EEEE-3FE52DF1F802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angle: Rounded Corners 41">
            <a:hlinkClick r:id="rId8" action="ppaction://hlinksldjump"/>
            <a:extLst>
              <a:ext uri="{FF2B5EF4-FFF2-40B4-BE49-F238E27FC236}">
                <a16:creationId xmlns:a16="http://schemas.microsoft.com/office/drawing/2014/main" id="{F1EA02EB-6E7E-54E9-A18F-C1517CA53C68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4" name="Rectangle: Rounded Corners 43">
            <a:hlinkClick r:id="rId9" action="ppaction://hlinksldjump"/>
            <a:extLst>
              <a:ext uri="{FF2B5EF4-FFF2-40B4-BE49-F238E27FC236}">
                <a16:creationId xmlns:a16="http://schemas.microsoft.com/office/drawing/2014/main" id="{DBA8C245-968C-0071-BD6D-09CC023BA683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5" name="Rectangle: Rounded Corners 44">
            <a:hlinkClick r:id="rId10" action="ppaction://hlinksldjump"/>
            <a:extLst>
              <a:ext uri="{FF2B5EF4-FFF2-40B4-BE49-F238E27FC236}">
                <a16:creationId xmlns:a16="http://schemas.microsoft.com/office/drawing/2014/main" id="{89D1E957-A5AC-61D3-6E7F-BFB4F1F55617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38AF995-F265-9B6B-8002-7DE8F84A71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41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/>
      <p:bldP spid="35" grpId="0" animBg="1"/>
      <p:bldP spid="36" grpId="0"/>
      <p:bldP spid="38" grpId="0" animBg="1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chemeClr val="bg1"/>
          </a:solidFill>
          <a:ln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256DC-C366-4BE1-B299-A130EECFFDB9}"/>
              </a:ext>
            </a:extLst>
          </p:cNvPr>
          <p:cNvSpPr txBox="1"/>
          <p:nvPr/>
        </p:nvSpPr>
        <p:spPr>
          <a:xfrm>
            <a:off x="3815347" y="2713964"/>
            <a:ext cx="4764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0">
                  <a:solidFill>
                    <a:schemeClr val="tx1"/>
                  </a:solidFill>
                </a:ln>
                <a:latin typeface="Arabic Typesetting" panose="03020402040406030203" pitchFamily="66" charset="-78"/>
                <a:cs typeface="Arabic Typesetting" panose="03020402040406030203" pitchFamily="66" charset="-78"/>
              </a:rPr>
              <a:t>Thank You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CB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hlinkClick r:id="rId2" action="ppaction://hlinksldjump"/>
            <a:extLst>
              <a:ext uri="{FF2B5EF4-FFF2-40B4-BE49-F238E27FC236}">
                <a16:creationId xmlns:a16="http://schemas.microsoft.com/office/drawing/2014/main" id="{CCDE338C-3C7B-F32D-D867-43DFCBA251A6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24" name="Rectangle: Rounded Corners 23">
            <a:hlinkClick r:id="rId3" action="ppaction://hlinksldjump"/>
            <a:extLst>
              <a:ext uri="{FF2B5EF4-FFF2-40B4-BE49-F238E27FC236}">
                <a16:creationId xmlns:a16="http://schemas.microsoft.com/office/drawing/2014/main" id="{5141460D-3C50-FEA2-FB7C-DF8B2466F8B3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E3A18A30-63FD-29C0-375D-AE630FA19CA4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26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F2630BED-43E0-EE81-4783-B05BAE07F567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27" name="Rectangle: Rounded Corners 26">
            <a:hlinkClick r:id="rId6" action="ppaction://hlinksldjump"/>
            <a:extLst>
              <a:ext uri="{FF2B5EF4-FFF2-40B4-BE49-F238E27FC236}">
                <a16:creationId xmlns:a16="http://schemas.microsoft.com/office/drawing/2014/main" id="{41AFAE8C-3758-CB75-F437-2EA13E9FD3B6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28" name="Rectangle: Rounded Corners 27">
            <a:hlinkClick r:id="rId7" action="ppaction://hlinksldjump"/>
            <a:extLst>
              <a:ext uri="{FF2B5EF4-FFF2-40B4-BE49-F238E27FC236}">
                <a16:creationId xmlns:a16="http://schemas.microsoft.com/office/drawing/2014/main" id="{7A3CF6DF-EE77-808B-8DB0-59FEE275B2C8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4AB218-55A7-6121-D4B6-C8439ED8E3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33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D1AF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CB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RUMUSAN MASALAH</a:t>
            </a: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DFF33E14-F8D5-4F8A-B7DF-9F147E18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F2D0855-D0F6-4FBC-A1D3-2889AE7EE9EB}"/>
              </a:ext>
            </a:extLst>
          </p:cNvPr>
          <p:cNvSpPr/>
          <p:nvPr/>
        </p:nvSpPr>
        <p:spPr>
          <a:xfrm>
            <a:off x="3261956" y="2432615"/>
            <a:ext cx="7207929" cy="865179"/>
          </a:xfrm>
          <a:prstGeom prst="homePlate">
            <a:avLst/>
          </a:prstGeom>
          <a:solidFill>
            <a:srgbClr val="FFF2C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0" rIns="182880" rtlCol="0" anchor="ctr"/>
          <a:lstStyle/>
          <a:p>
            <a:pPr algn="ctr"/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37E9D3A7-7676-46FC-BE8C-563CD229E271}"/>
              </a:ext>
            </a:extLst>
          </p:cNvPr>
          <p:cNvSpPr/>
          <p:nvPr/>
        </p:nvSpPr>
        <p:spPr>
          <a:xfrm>
            <a:off x="3261956" y="3664060"/>
            <a:ext cx="7207930" cy="865179"/>
          </a:xfrm>
          <a:prstGeom prst="homePlate">
            <a:avLst/>
          </a:prstGeom>
          <a:solidFill>
            <a:srgbClr val="FFF8F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182880" rtlCol="0" anchor="ctr"/>
          <a:lstStyle/>
          <a:p>
            <a:pPr algn="ctr"/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A700826D-E089-489B-96C1-68E6B40795A1}"/>
              </a:ext>
            </a:extLst>
          </p:cNvPr>
          <p:cNvSpPr/>
          <p:nvPr/>
        </p:nvSpPr>
        <p:spPr>
          <a:xfrm>
            <a:off x="3261954" y="4924273"/>
            <a:ext cx="7207931" cy="865179"/>
          </a:xfrm>
          <a:prstGeom prst="homePlate">
            <a:avLst/>
          </a:prstGeom>
          <a:solidFill>
            <a:srgbClr val="D4E5C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182880" rtlCol="0" anchor="ctr"/>
          <a:lstStyle/>
          <a:p>
            <a:pPr algn="ctr"/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600" dirty="0" err="1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solidFill>
                  <a:schemeClr val="tx1"/>
                </a:solidFill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7904DC-B654-4DC0-B33B-73E4FF5D0504}"/>
              </a:ext>
            </a:extLst>
          </p:cNvPr>
          <p:cNvSpPr/>
          <p:nvPr/>
        </p:nvSpPr>
        <p:spPr>
          <a:xfrm>
            <a:off x="2555002" y="2312566"/>
            <a:ext cx="1067854" cy="1044439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akso Sapi" pitchFamily="50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61115AF-71B3-485C-9071-CC17CB39517C}"/>
              </a:ext>
            </a:extLst>
          </p:cNvPr>
          <p:cNvSpPr/>
          <p:nvPr/>
        </p:nvSpPr>
        <p:spPr>
          <a:xfrm>
            <a:off x="2511858" y="3541398"/>
            <a:ext cx="1067854" cy="1044439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E9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akso Sapi" pitchFamily="50" charset="0"/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8B7391-F5F2-4414-9ABA-D6A98C591369}"/>
              </a:ext>
            </a:extLst>
          </p:cNvPr>
          <p:cNvSpPr/>
          <p:nvPr/>
        </p:nvSpPr>
        <p:spPr>
          <a:xfrm>
            <a:off x="2511858" y="4815594"/>
            <a:ext cx="1067854" cy="1044439"/>
          </a:xfrm>
          <a:prstGeom prst="ellipse">
            <a:avLst/>
          </a:prstGeom>
          <a:solidFill>
            <a:schemeClr val="bg1"/>
          </a:solidFill>
          <a:ln w="57150">
            <a:solidFill>
              <a:srgbClr val="D4E5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akso Sapi" pitchFamily="50" charset="0"/>
              </a:rPr>
              <a:t>3</a:t>
            </a:r>
          </a:p>
        </p:txBody>
      </p:sp>
      <p:pic>
        <p:nvPicPr>
          <p:cNvPr id="25" name="Picture 10">
            <a:extLst>
              <a:ext uri="{FF2B5EF4-FFF2-40B4-BE49-F238E27FC236}">
                <a16:creationId xmlns:a16="http://schemas.microsoft.com/office/drawing/2014/main" id="{170435E1-10D9-49BF-9371-97CD70747C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7234" y="5532486"/>
            <a:ext cx="1734694" cy="865179"/>
          </a:xfrm>
          <a:prstGeom prst="rect">
            <a:avLst/>
          </a:prstGeom>
        </p:spPr>
      </p:pic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64C7D596-EF23-6E3A-1A6E-0BFFCE60195E}"/>
              </a:ext>
            </a:extLst>
          </p:cNvPr>
          <p:cNvSpPr/>
          <p:nvPr/>
        </p:nvSpPr>
        <p:spPr>
          <a:xfrm rot="5400000">
            <a:off x="2695777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7" name="Rectangle: Rounded Corners 36">
            <a:hlinkClick r:id="rId5" action="ppaction://hlinksldjump"/>
            <a:extLst>
              <a:ext uri="{FF2B5EF4-FFF2-40B4-BE49-F238E27FC236}">
                <a16:creationId xmlns:a16="http://schemas.microsoft.com/office/drawing/2014/main" id="{44D6E0FE-E4F2-8480-BED7-D1496791A89B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38" name="Rectangle: Rounded Corners 37">
            <a:hlinkClick r:id="rId6" action="ppaction://hlinksldjump"/>
            <a:extLst>
              <a:ext uri="{FF2B5EF4-FFF2-40B4-BE49-F238E27FC236}">
                <a16:creationId xmlns:a16="http://schemas.microsoft.com/office/drawing/2014/main" id="{41CAF46D-7378-2F67-1A52-BCBA8D9F937B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Rectangle: Rounded Corners 38">
            <a:hlinkClick r:id="rId7" action="ppaction://hlinksldjump"/>
            <a:extLst>
              <a:ext uri="{FF2B5EF4-FFF2-40B4-BE49-F238E27FC236}">
                <a16:creationId xmlns:a16="http://schemas.microsoft.com/office/drawing/2014/main" id="{92791463-4C22-910A-0A52-697972F30797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0" name="Rectangle: Rounded Corners 39">
            <a:hlinkClick r:id="rId8" action="ppaction://hlinksldjump"/>
            <a:extLst>
              <a:ext uri="{FF2B5EF4-FFF2-40B4-BE49-F238E27FC236}">
                <a16:creationId xmlns:a16="http://schemas.microsoft.com/office/drawing/2014/main" id="{CA2D6D8D-D957-C4D8-98BE-9470D9279F12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1" name="Rectangle: Rounded Corners 40">
            <a:hlinkClick r:id="rId9" action="ppaction://hlinksldjump"/>
            <a:extLst>
              <a:ext uri="{FF2B5EF4-FFF2-40B4-BE49-F238E27FC236}">
                <a16:creationId xmlns:a16="http://schemas.microsoft.com/office/drawing/2014/main" id="{739A60E5-8C39-0202-90F7-DCB05289F2D8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E17FF2-1C9B-0C50-8F02-21967388D2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0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  <p:bldP spid="15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D1AF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CB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TUJUAN PENELITIAN</a:t>
            </a: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DFF33E14-F8D5-4F8A-B7DF-9F147E18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F9611BC-EFB3-4FCE-9194-AF02C977890F}"/>
              </a:ext>
            </a:extLst>
          </p:cNvPr>
          <p:cNvSpPr/>
          <p:nvPr/>
        </p:nvSpPr>
        <p:spPr>
          <a:xfrm>
            <a:off x="1522156" y="2512187"/>
            <a:ext cx="753144" cy="757616"/>
          </a:xfrm>
          <a:prstGeom prst="ellipse">
            <a:avLst/>
          </a:prstGeom>
          <a:solidFill>
            <a:srgbClr val="FFF2C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65C955-2A41-440F-B5B7-255FD3C6CF3C}"/>
              </a:ext>
            </a:extLst>
          </p:cNvPr>
          <p:cNvSpPr/>
          <p:nvPr/>
        </p:nvSpPr>
        <p:spPr>
          <a:xfrm>
            <a:off x="1528686" y="4730428"/>
            <a:ext cx="753144" cy="757616"/>
          </a:xfrm>
          <a:prstGeom prst="ellipse">
            <a:avLst/>
          </a:prstGeom>
          <a:solidFill>
            <a:srgbClr val="FFB63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F306A42-FC8B-4BDB-A8B7-2473D35A1FE1}"/>
              </a:ext>
            </a:extLst>
          </p:cNvPr>
          <p:cNvSpPr/>
          <p:nvPr/>
        </p:nvSpPr>
        <p:spPr>
          <a:xfrm>
            <a:off x="1514080" y="3566965"/>
            <a:ext cx="753144" cy="757616"/>
          </a:xfrm>
          <a:prstGeom prst="ellipse">
            <a:avLst/>
          </a:prstGeom>
          <a:solidFill>
            <a:srgbClr val="FED88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cilla" pitchFamily="2" charset="0"/>
              </a:rPr>
              <a:t>2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2B45902-8560-4829-8448-BBF3EFACE669}"/>
              </a:ext>
            </a:extLst>
          </p:cNvPr>
          <p:cNvSpPr/>
          <p:nvPr/>
        </p:nvSpPr>
        <p:spPr>
          <a:xfrm>
            <a:off x="2730389" y="2548086"/>
            <a:ext cx="7917692" cy="721718"/>
          </a:xfrm>
          <a:prstGeom prst="roundRect">
            <a:avLst/>
          </a:prstGeom>
          <a:solidFill>
            <a:srgbClr val="FFF2CC"/>
          </a:solidFill>
          <a:ln w="28575"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8E2FDCA-BBF0-4F2A-B4CA-302AAE1C0C6D}"/>
              </a:ext>
            </a:extLst>
          </p:cNvPr>
          <p:cNvSpPr/>
          <p:nvPr/>
        </p:nvSpPr>
        <p:spPr>
          <a:xfrm>
            <a:off x="2651526" y="2452280"/>
            <a:ext cx="7917692" cy="764833"/>
          </a:xfrm>
          <a:prstGeom prst="roundRect">
            <a:avLst/>
          </a:prstGeom>
          <a:solidFill>
            <a:schemeClr val="bg1"/>
          </a:solidFill>
          <a:ln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30314A"/>
                </a:solidFill>
                <a:latin typeface="Comic Sans MS" panose="030F0702030302020204" pitchFamily="66" charset="0"/>
              </a:rPr>
              <a:t>Add your text here </a:t>
            </a:r>
          </a:p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49DFFA0-3BB7-4033-A9A1-1CD02625C934}"/>
              </a:ext>
            </a:extLst>
          </p:cNvPr>
          <p:cNvSpPr/>
          <p:nvPr/>
        </p:nvSpPr>
        <p:spPr>
          <a:xfrm>
            <a:off x="2750483" y="3654525"/>
            <a:ext cx="7897598" cy="764833"/>
          </a:xfrm>
          <a:prstGeom prst="roundRect">
            <a:avLst/>
          </a:prstGeom>
          <a:solidFill>
            <a:srgbClr val="FED88C"/>
          </a:solidFill>
          <a:ln w="28575">
            <a:solidFill>
              <a:srgbClr val="FED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534228D-2CCE-479C-A7B4-38A3D47DA963}"/>
              </a:ext>
            </a:extLst>
          </p:cNvPr>
          <p:cNvSpPr/>
          <p:nvPr/>
        </p:nvSpPr>
        <p:spPr>
          <a:xfrm>
            <a:off x="2671620" y="3558720"/>
            <a:ext cx="7897598" cy="764833"/>
          </a:xfrm>
          <a:prstGeom prst="roundRect">
            <a:avLst/>
          </a:prstGeom>
          <a:solidFill>
            <a:schemeClr val="bg1"/>
          </a:solidFill>
          <a:ln>
            <a:solidFill>
              <a:srgbClr val="FED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30314A"/>
                </a:solidFill>
                <a:latin typeface="Comic Sans MS" panose="030F0702030302020204" pitchFamily="66" charset="0"/>
              </a:rPr>
              <a:t>Add your text here </a:t>
            </a:r>
          </a:p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0B537FC-0253-4A95-B81F-AFB7BE3128F0}"/>
              </a:ext>
            </a:extLst>
          </p:cNvPr>
          <p:cNvSpPr/>
          <p:nvPr/>
        </p:nvSpPr>
        <p:spPr>
          <a:xfrm>
            <a:off x="2765089" y="4796726"/>
            <a:ext cx="7882992" cy="764833"/>
          </a:xfrm>
          <a:prstGeom prst="roundRect">
            <a:avLst/>
          </a:prstGeom>
          <a:solidFill>
            <a:srgbClr val="FFB633"/>
          </a:solidFill>
          <a:ln w="28575">
            <a:solidFill>
              <a:srgbClr val="FFB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BCFD548-B3A7-4357-B0EA-63043CC42508}"/>
              </a:ext>
            </a:extLst>
          </p:cNvPr>
          <p:cNvSpPr/>
          <p:nvPr/>
        </p:nvSpPr>
        <p:spPr>
          <a:xfrm>
            <a:off x="2686226" y="4700921"/>
            <a:ext cx="7882992" cy="764833"/>
          </a:xfrm>
          <a:prstGeom prst="roundRect">
            <a:avLst/>
          </a:prstGeom>
          <a:solidFill>
            <a:schemeClr val="bg1"/>
          </a:solidFill>
          <a:ln>
            <a:solidFill>
              <a:srgbClr val="FFB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0314A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30314A"/>
                </a:solidFill>
                <a:latin typeface="Comic Sans MS" panose="030F0702030302020204" pitchFamily="66" charset="0"/>
              </a:rPr>
              <a:t>Add your text here </a:t>
            </a:r>
          </a:p>
          <a:p>
            <a:pPr algn="ctr"/>
            <a:endParaRPr lang="en-US" dirty="0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F82DE14D-A3B2-3963-D9F8-31F1EEA6DD54}"/>
              </a:ext>
            </a:extLst>
          </p:cNvPr>
          <p:cNvSpPr/>
          <p:nvPr/>
        </p:nvSpPr>
        <p:spPr>
          <a:xfrm rot="5400000">
            <a:off x="2695777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2" name="Rectangle: Rounded Corners 41">
            <a:hlinkClick r:id="rId4" action="ppaction://hlinksldjump"/>
            <a:extLst>
              <a:ext uri="{FF2B5EF4-FFF2-40B4-BE49-F238E27FC236}">
                <a16:creationId xmlns:a16="http://schemas.microsoft.com/office/drawing/2014/main" id="{DDABA5F2-7883-C58C-85B4-AC84F9AFD31A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3" name="Rectangle: Rounded Corners 42">
            <a:hlinkClick r:id="rId5" action="ppaction://hlinksldjump"/>
            <a:extLst>
              <a:ext uri="{FF2B5EF4-FFF2-40B4-BE49-F238E27FC236}">
                <a16:creationId xmlns:a16="http://schemas.microsoft.com/office/drawing/2014/main" id="{164326B0-A8BC-4B2B-731F-132A2E4738B4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Rectangle: Rounded Corners 43">
            <a:hlinkClick r:id="rId6" action="ppaction://hlinksldjump"/>
            <a:extLst>
              <a:ext uri="{FF2B5EF4-FFF2-40B4-BE49-F238E27FC236}">
                <a16:creationId xmlns:a16="http://schemas.microsoft.com/office/drawing/2014/main" id="{203E026A-4867-A218-4004-F6A3D0513199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5" name="Rectangle: Rounded Corners 44">
            <a:hlinkClick r:id="rId7" action="ppaction://hlinksldjump"/>
            <a:extLst>
              <a:ext uri="{FF2B5EF4-FFF2-40B4-BE49-F238E27FC236}">
                <a16:creationId xmlns:a16="http://schemas.microsoft.com/office/drawing/2014/main" id="{5D579CDF-3585-8315-DFCE-1C88E76D0FBB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6" name="Rectangle: Rounded Corners 45">
            <a:hlinkClick r:id="rId8" action="ppaction://hlinksldjump"/>
            <a:extLst>
              <a:ext uri="{FF2B5EF4-FFF2-40B4-BE49-F238E27FC236}">
                <a16:creationId xmlns:a16="http://schemas.microsoft.com/office/drawing/2014/main" id="{74CE32D4-E795-F13D-735D-4D8CAC7DE01A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D9175C4-C4EF-04A8-E6AF-0AC8C04A37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7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D1AF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CB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MANFAAT PENELITIAN</a:t>
            </a: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DFF33E14-F8D5-4F8A-B7DF-9F147E18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23D9630-3CA6-4C5D-B287-D56D7D79226D}"/>
              </a:ext>
            </a:extLst>
          </p:cNvPr>
          <p:cNvCxnSpPr>
            <a:cxnSpLocks/>
          </p:cNvCxnSpPr>
          <p:nvPr/>
        </p:nvCxnSpPr>
        <p:spPr>
          <a:xfrm flipV="1">
            <a:off x="6663704" y="2891059"/>
            <a:ext cx="1856214" cy="1214427"/>
          </a:xfrm>
          <a:prstGeom prst="bent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CBF24C8-7C85-4975-9A75-DE743CD677B8}"/>
              </a:ext>
            </a:extLst>
          </p:cNvPr>
          <p:cNvCxnSpPr>
            <a:cxnSpLocks/>
          </p:cNvCxnSpPr>
          <p:nvPr/>
        </p:nvCxnSpPr>
        <p:spPr>
          <a:xfrm rot="10800000">
            <a:off x="3625043" y="3335019"/>
            <a:ext cx="1661621" cy="1195290"/>
          </a:xfrm>
          <a:prstGeom prst="bentConnector3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8CA81DF9-DEB4-4395-964C-EC4DBA4DA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432" y="2613274"/>
            <a:ext cx="2219136" cy="224352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167438F-7F04-42B6-A80C-40BC91469C41}"/>
              </a:ext>
            </a:extLst>
          </p:cNvPr>
          <p:cNvSpPr txBox="1"/>
          <p:nvPr/>
        </p:nvSpPr>
        <p:spPr>
          <a:xfrm>
            <a:off x="8527233" y="3290619"/>
            <a:ext cx="25916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AAA29-C140-43CB-BAF7-6176768FC2AA}"/>
              </a:ext>
            </a:extLst>
          </p:cNvPr>
          <p:cNvSpPr txBox="1"/>
          <p:nvPr/>
        </p:nvSpPr>
        <p:spPr>
          <a:xfrm>
            <a:off x="8527233" y="2887842"/>
            <a:ext cx="18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Manfaat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Teoritis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0AC5C5-7E61-4080-8162-33AE7B28402B}"/>
              </a:ext>
            </a:extLst>
          </p:cNvPr>
          <p:cNvSpPr txBox="1"/>
          <p:nvPr/>
        </p:nvSpPr>
        <p:spPr>
          <a:xfrm>
            <a:off x="1105867" y="3831756"/>
            <a:ext cx="27848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  <a:p>
            <a:pPr algn="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6A6B50-ADBE-4411-804A-3CE35E5AE2BD}"/>
              </a:ext>
            </a:extLst>
          </p:cNvPr>
          <p:cNvSpPr txBox="1"/>
          <p:nvPr/>
        </p:nvSpPr>
        <p:spPr>
          <a:xfrm>
            <a:off x="1812653" y="3445614"/>
            <a:ext cx="194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Manfaat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Praktis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Baar Sophia" panose="00000400000000000000" pitchFamily="2" charset="0"/>
            </a:endParaRP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3149A34E-ACB6-08CB-5ADF-7871FEBD93A6}"/>
              </a:ext>
            </a:extLst>
          </p:cNvPr>
          <p:cNvSpPr/>
          <p:nvPr/>
        </p:nvSpPr>
        <p:spPr>
          <a:xfrm rot="5400000">
            <a:off x="2695777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2" name="Rectangle: Rounded Corners 31">
            <a:hlinkClick r:id="rId5" action="ppaction://hlinksldjump"/>
            <a:extLst>
              <a:ext uri="{FF2B5EF4-FFF2-40B4-BE49-F238E27FC236}">
                <a16:creationId xmlns:a16="http://schemas.microsoft.com/office/drawing/2014/main" id="{085BBA00-BA0A-B2B4-7827-70A7094104BD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34" name="Rectangle: Rounded Corners 33">
            <a:hlinkClick r:id="rId6" action="ppaction://hlinksldjump"/>
            <a:extLst>
              <a:ext uri="{FF2B5EF4-FFF2-40B4-BE49-F238E27FC236}">
                <a16:creationId xmlns:a16="http://schemas.microsoft.com/office/drawing/2014/main" id="{FC8BB68B-25A4-A263-4AB8-E93AEC1C0860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Rectangle: Rounded Corners 34">
            <a:hlinkClick r:id="rId7" action="ppaction://hlinksldjump"/>
            <a:extLst>
              <a:ext uri="{FF2B5EF4-FFF2-40B4-BE49-F238E27FC236}">
                <a16:creationId xmlns:a16="http://schemas.microsoft.com/office/drawing/2014/main" id="{D8DFFB79-A08C-90CC-E7F6-1B75B3E74E93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6" name="Rectangle: Rounded Corners 35">
            <a:hlinkClick r:id="rId8" action="ppaction://hlinksldjump"/>
            <a:extLst>
              <a:ext uri="{FF2B5EF4-FFF2-40B4-BE49-F238E27FC236}">
                <a16:creationId xmlns:a16="http://schemas.microsoft.com/office/drawing/2014/main" id="{F16936A7-A403-40CC-1581-4ABA5500B9A9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0" name="Rectangle: Rounded Corners 39">
            <a:hlinkClick r:id="rId9" action="ppaction://hlinksldjump"/>
            <a:extLst>
              <a:ext uri="{FF2B5EF4-FFF2-40B4-BE49-F238E27FC236}">
                <a16:creationId xmlns:a16="http://schemas.microsoft.com/office/drawing/2014/main" id="{701CB9D7-1CBE-2CA5-C554-0C1E433C3022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B67DD16-57A1-FE85-F7CD-82BA23C966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D1AF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CBA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BATASAN MASALAH</a:t>
            </a: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DFF33E14-F8D5-4F8A-B7DF-9F147E18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519632-DA30-4712-AAEB-928C6119F07B}"/>
              </a:ext>
            </a:extLst>
          </p:cNvPr>
          <p:cNvSpPr/>
          <p:nvPr/>
        </p:nvSpPr>
        <p:spPr>
          <a:xfrm>
            <a:off x="1491983" y="2653779"/>
            <a:ext cx="2538150" cy="3086348"/>
          </a:xfrm>
          <a:prstGeom prst="roundRect">
            <a:avLst/>
          </a:prstGeom>
          <a:solidFill>
            <a:srgbClr val="FFE5B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C2BD90-AD91-4912-AF30-8C02F0B63AA9}"/>
              </a:ext>
            </a:extLst>
          </p:cNvPr>
          <p:cNvSpPr/>
          <p:nvPr/>
        </p:nvSpPr>
        <p:spPr>
          <a:xfrm>
            <a:off x="1478382" y="2584877"/>
            <a:ext cx="2551751" cy="741082"/>
          </a:xfrm>
          <a:prstGeom prst="roundRect">
            <a:avLst>
              <a:gd name="adj" fmla="val 48656"/>
            </a:avLst>
          </a:prstGeom>
          <a:solidFill>
            <a:srgbClr val="FED88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B010317-D100-41F0-817D-6F450629DCD6}"/>
              </a:ext>
            </a:extLst>
          </p:cNvPr>
          <p:cNvSpPr/>
          <p:nvPr/>
        </p:nvSpPr>
        <p:spPr>
          <a:xfrm>
            <a:off x="4730966" y="2670141"/>
            <a:ext cx="2538150" cy="3086348"/>
          </a:xfrm>
          <a:prstGeom prst="roundRect">
            <a:avLst/>
          </a:prstGeom>
          <a:solidFill>
            <a:srgbClr val="FFE5B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E237031-2537-45A0-AE7E-28B0CC37478A}"/>
              </a:ext>
            </a:extLst>
          </p:cNvPr>
          <p:cNvSpPr/>
          <p:nvPr/>
        </p:nvSpPr>
        <p:spPr>
          <a:xfrm>
            <a:off x="4717365" y="2601239"/>
            <a:ext cx="2551751" cy="741082"/>
          </a:xfrm>
          <a:prstGeom prst="roundRect">
            <a:avLst>
              <a:gd name="adj" fmla="val 48656"/>
            </a:avLst>
          </a:prstGeom>
          <a:solidFill>
            <a:srgbClr val="FED88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20E2DA0-A32B-4ADE-9B89-232BBEF8DAF3}"/>
              </a:ext>
            </a:extLst>
          </p:cNvPr>
          <p:cNvSpPr/>
          <p:nvPr/>
        </p:nvSpPr>
        <p:spPr>
          <a:xfrm>
            <a:off x="8083322" y="2670141"/>
            <a:ext cx="2538150" cy="3086348"/>
          </a:xfrm>
          <a:prstGeom prst="roundRect">
            <a:avLst/>
          </a:prstGeom>
          <a:solidFill>
            <a:srgbClr val="FFE5B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6525215-F407-4D60-A2AC-49BC640B3819}"/>
              </a:ext>
            </a:extLst>
          </p:cNvPr>
          <p:cNvSpPr/>
          <p:nvPr/>
        </p:nvSpPr>
        <p:spPr>
          <a:xfrm>
            <a:off x="8069721" y="2601239"/>
            <a:ext cx="2551751" cy="741082"/>
          </a:xfrm>
          <a:prstGeom prst="roundRect">
            <a:avLst>
              <a:gd name="adj" fmla="val 48656"/>
            </a:avLst>
          </a:prstGeom>
          <a:solidFill>
            <a:srgbClr val="FED88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</a:p>
        </p:txBody>
      </p:sp>
      <p:pic>
        <p:nvPicPr>
          <p:cNvPr id="36" name="Picture 5">
            <a:extLst>
              <a:ext uri="{FF2B5EF4-FFF2-40B4-BE49-F238E27FC236}">
                <a16:creationId xmlns:a16="http://schemas.microsoft.com/office/drawing/2014/main" id="{57A708AE-0A19-42AB-A40E-3C2DF46F6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1138840">
            <a:off x="1140778" y="3899555"/>
            <a:ext cx="668314" cy="1931247"/>
          </a:xfrm>
          <a:prstGeom prst="rect">
            <a:avLst/>
          </a:prstGeom>
        </p:spPr>
      </p:pic>
      <p:pic>
        <p:nvPicPr>
          <p:cNvPr id="44" name="Picture 5">
            <a:extLst>
              <a:ext uri="{FF2B5EF4-FFF2-40B4-BE49-F238E27FC236}">
                <a16:creationId xmlns:a16="http://schemas.microsoft.com/office/drawing/2014/main" id="{F82426E4-0EEA-4497-9B95-C8140E4B6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38236" flipH="1">
            <a:off x="10363793" y="3784028"/>
            <a:ext cx="651676" cy="2047533"/>
          </a:xfrm>
          <a:prstGeom prst="rect">
            <a:avLst/>
          </a:prstGeom>
        </p:spPr>
      </p:pic>
      <p:pic>
        <p:nvPicPr>
          <p:cNvPr id="45" name="Picture 5">
            <a:extLst>
              <a:ext uri="{FF2B5EF4-FFF2-40B4-BE49-F238E27FC236}">
                <a16:creationId xmlns:a16="http://schemas.microsoft.com/office/drawing/2014/main" id="{ABD5A9D4-4155-4BEB-9617-4123D8F9E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38236" flipH="1">
            <a:off x="4294335" y="3539255"/>
            <a:ext cx="616193" cy="220593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1EEDD03-0D3B-4801-A580-C5B5EF21742D}"/>
              </a:ext>
            </a:extLst>
          </p:cNvPr>
          <p:cNvSpPr txBox="1"/>
          <p:nvPr/>
        </p:nvSpPr>
        <p:spPr>
          <a:xfrm>
            <a:off x="1801969" y="3483896"/>
            <a:ext cx="20864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6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eks teks teks teks 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6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6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  <a:p>
            <a:pPr algn="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A873F0-09F8-49B8-B645-6FCC67D5A847}"/>
              </a:ext>
            </a:extLst>
          </p:cNvPr>
          <p:cNvSpPr txBox="1"/>
          <p:nvPr/>
        </p:nvSpPr>
        <p:spPr>
          <a:xfrm>
            <a:off x="5035926" y="3535030"/>
            <a:ext cx="20864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6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eks teks teks teks 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6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6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  <a:p>
            <a:pPr algn="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61D4A2-17CE-48BD-9564-24F5183082AB}"/>
              </a:ext>
            </a:extLst>
          </p:cNvPr>
          <p:cNvSpPr txBox="1"/>
          <p:nvPr/>
        </p:nvSpPr>
        <p:spPr>
          <a:xfrm>
            <a:off x="8314195" y="3535029"/>
            <a:ext cx="20864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6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eks teks teks teks 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6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6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6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  <a:p>
            <a:pPr algn="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727F746F-34B0-1BB0-2539-F7079997F3A1}"/>
              </a:ext>
            </a:extLst>
          </p:cNvPr>
          <p:cNvSpPr/>
          <p:nvPr/>
        </p:nvSpPr>
        <p:spPr>
          <a:xfrm rot="5400000">
            <a:off x="2695777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1" name="Rectangle: Rounded Corners 40">
            <a:hlinkClick r:id="rId6" action="ppaction://hlinksldjump"/>
            <a:extLst>
              <a:ext uri="{FF2B5EF4-FFF2-40B4-BE49-F238E27FC236}">
                <a16:creationId xmlns:a16="http://schemas.microsoft.com/office/drawing/2014/main" id="{267BDB39-1CA8-3E0C-08AF-694E49332C42}"/>
              </a:ext>
            </a:extLst>
          </p:cNvPr>
          <p:cNvSpPr/>
          <p:nvPr/>
        </p:nvSpPr>
        <p:spPr>
          <a:xfrm>
            <a:off x="4218701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2" name="Rectangle: Rounded Corners 41">
            <a:hlinkClick r:id="rId7" action="ppaction://hlinksldjump"/>
            <a:extLst>
              <a:ext uri="{FF2B5EF4-FFF2-40B4-BE49-F238E27FC236}">
                <a16:creationId xmlns:a16="http://schemas.microsoft.com/office/drawing/2014/main" id="{D5AFB047-F069-8AAF-00BD-D992D675D04D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Rectangle: Rounded Corners 42">
            <a:hlinkClick r:id="rId8" action="ppaction://hlinksldjump"/>
            <a:extLst>
              <a:ext uri="{FF2B5EF4-FFF2-40B4-BE49-F238E27FC236}">
                <a16:creationId xmlns:a16="http://schemas.microsoft.com/office/drawing/2014/main" id="{F53763B2-3225-941F-DD3C-063729E68588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9" name="Rectangle: Rounded Corners 48">
            <a:hlinkClick r:id="rId9" action="ppaction://hlinksldjump"/>
            <a:extLst>
              <a:ext uri="{FF2B5EF4-FFF2-40B4-BE49-F238E27FC236}">
                <a16:creationId xmlns:a16="http://schemas.microsoft.com/office/drawing/2014/main" id="{F511D8F9-702D-F7C1-8E95-E2B3C619982B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50" name="Rectangle: Rounded Corners 49">
            <a:hlinkClick r:id="rId10" action="ppaction://hlinksldjump"/>
            <a:extLst>
              <a:ext uri="{FF2B5EF4-FFF2-40B4-BE49-F238E27FC236}">
                <a16:creationId xmlns:a16="http://schemas.microsoft.com/office/drawing/2014/main" id="{29C514E2-403E-67BE-6A6A-619BCC626F37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DA279E7-FAD9-AEEC-4309-811E64345D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7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E1CD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DC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LANDASAN TEORI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C657FA6F-1C4E-4D37-898B-CE1416313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97C154-2B34-474F-A50B-06695D665F60}"/>
              </a:ext>
            </a:extLst>
          </p:cNvPr>
          <p:cNvSpPr txBox="1"/>
          <p:nvPr/>
        </p:nvSpPr>
        <p:spPr>
          <a:xfrm>
            <a:off x="1858805" y="2805751"/>
            <a:ext cx="5351149" cy="1024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endParaRPr lang="en-US" altLang="id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28CC53-F4DE-45C9-B14F-C3A3D27D1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29" y="2420133"/>
            <a:ext cx="2474408" cy="2530644"/>
          </a:xfrm>
          <a:prstGeom prst="rect">
            <a:avLst/>
          </a:prstGeom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CD4D93D7-913E-4012-A594-E78F14FDC7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04800" y="4950777"/>
            <a:ext cx="1399021" cy="1690660"/>
          </a:xfrm>
          <a:prstGeom prst="rect">
            <a:avLst/>
          </a:prstGeom>
        </p:spPr>
      </p:pic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E4739A91-52CB-26DB-10E0-A29BCB98AE3F}"/>
              </a:ext>
            </a:extLst>
          </p:cNvPr>
          <p:cNvSpPr/>
          <p:nvPr/>
        </p:nvSpPr>
        <p:spPr>
          <a:xfrm rot="5400000">
            <a:off x="4654409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29" name="Rectangle: Rounded Corners 28">
            <a:hlinkClick r:id="rId6" action="ppaction://hlinksldjump"/>
            <a:extLst>
              <a:ext uri="{FF2B5EF4-FFF2-40B4-BE49-F238E27FC236}">
                <a16:creationId xmlns:a16="http://schemas.microsoft.com/office/drawing/2014/main" id="{F4048CD3-6F3C-AA4E-DF12-BAF677125886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Rectangle: Rounded Corners 29">
            <a:hlinkClick r:id="rId7" action="ppaction://hlinksldjump"/>
            <a:extLst>
              <a:ext uri="{FF2B5EF4-FFF2-40B4-BE49-F238E27FC236}">
                <a16:creationId xmlns:a16="http://schemas.microsoft.com/office/drawing/2014/main" id="{2567A909-8C34-9D6F-9E22-94E67E1B2693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32" name="Rectangle: Rounded Corners 31">
            <a:hlinkClick r:id="rId8" action="ppaction://hlinksldjump"/>
            <a:extLst>
              <a:ext uri="{FF2B5EF4-FFF2-40B4-BE49-F238E27FC236}">
                <a16:creationId xmlns:a16="http://schemas.microsoft.com/office/drawing/2014/main" id="{93A690A5-475A-DA7B-0FFB-B8F4769425A7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33" name="Rectangle: Rounded Corners 32">
            <a:hlinkClick r:id="rId9" action="ppaction://hlinksldjump"/>
            <a:extLst>
              <a:ext uri="{FF2B5EF4-FFF2-40B4-BE49-F238E27FC236}">
                <a16:creationId xmlns:a16="http://schemas.microsoft.com/office/drawing/2014/main" id="{B46DCFB2-DCBC-5865-E599-ED685DE04222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34" name="Rectangle: Rounded Corners 33">
            <a:hlinkClick r:id="rId10" action="ppaction://hlinksldjump"/>
            <a:extLst>
              <a:ext uri="{FF2B5EF4-FFF2-40B4-BE49-F238E27FC236}">
                <a16:creationId xmlns:a16="http://schemas.microsoft.com/office/drawing/2014/main" id="{7C1003EB-6C22-7A9C-3525-B7B0E1EA3C7E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C1BB5A-0273-513C-AE35-D82E43A9A6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35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E1CD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DC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PENELITIAN TERDAHULU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C657FA6F-1C4E-4D37-898B-CE1416313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grpSp>
        <p:nvGrpSpPr>
          <p:cNvPr id="17" name="그룹 76">
            <a:extLst>
              <a:ext uri="{FF2B5EF4-FFF2-40B4-BE49-F238E27FC236}">
                <a16:creationId xmlns:a16="http://schemas.microsoft.com/office/drawing/2014/main" id="{190BCC90-1957-4F83-BD15-58680378E0C4}"/>
              </a:ext>
            </a:extLst>
          </p:cNvPr>
          <p:cNvGrpSpPr/>
          <p:nvPr/>
        </p:nvGrpSpPr>
        <p:grpSpPr>
          <a:xfrm flipH="1">
            <a:off x="6432104" y="2608288"/>
            <a:ext cx="1019195" cy="2415160"/>
            <a:chOff x="4748872" y="1806373"/>
            <a:chExt cx="1211932" cy="2707164"/>
          </a:xfrm>
        </p:grpSpPr>
        <p:cxnSp>
          <p:nvCxnSpPr>
            <p:cNvPr id="18" name="Elbow Connector 49">
              <a:extLst>
                <a:ext uri="{FF2B5EF4-FFF2-40B4-BE49-F238E27FC236}">
                  <a16:creationId xmlns:a16="http://schemas.microsoft.com/office/drawing/2014/main" id="{4C8BAD4F-501E-405F-BAA1-82F1CFDC454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716625" y="3874095"/>
              <a:ext cx="671689" cy="607195"/>
            </a:xfrm>
            <a:prstGeom prst="bentConnector3">
              <a:avLst>
                <a:gd name="adj1" fmla="val 101050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50">
              <a:extLst>
                <a:ext uri="{FF2B5EF4-FFF2-40B4-BE49-F238E27FC236}">
                  <a16:creationId xmlns:a16="http://schemas.microsoft.com/office/drawing/2014/main" id="{8B1107B4-E15C-4670-98F5-135E29567F6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68193" y="2620926"/>
              <a:ext cx="2707163" cy="1078058"/>
            </a:xfrm>
            <a:prstGeom prst="bentConnector3">
              <a:avLst>
                <a:gd name="adj1" fmla="val 9996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51">
              <a:extLst>
                <a:ext uri="{FF2B5EF4-FFF2-40B4-BE49-F238E27FC236}">
                  <a16:creationId xmlns:a16="http://schemas.microsoft.com/office/drawing/2014/main" id="{AA146112-F420-4709-8F1E-C7B840A083B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04557" y="3260679"/>
              <a:ext cx="1677348" cy="828368"/>
            </a:xfrm>
            <a:prstGeom prst="bentConnector3">
              <a:avLst>
                <a:gd name="adj1" fmla="val 9997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7">
            <a:extLst>
              <a:ext uri="{FF2B5EF4-FFF2-40B4-BE49-F238E27FC236}">
                <a16:creationId xmlns:a16="http://schemas.microsoft.com/office/drawing/2014/main" id="{5EADCFD4-05D8-49C3-B550-ED9D8CDAFA6A}"/>
              </a:ext>
            </a:extLst>
          </p:cNvPr>
          <p:cNvGrpSpPr/>
          <p:nvPr/>
        </p:nvGrpSpPr>
        <p:grpSpPr>
          <a:xfrm>
            <a:off x="4936681" y="2608288"/>
            <a:ext cx="1019195" cy="2415160"/>
            <a:chOff x="4748872" y="1806373"/>
            <a:chExt cx="1211932" cy="2707164"/>
          </a:xfrm>
        </p:grpSpPr>
        <p:cxnSp>
          <p:nvCxnSpPr>
            <p:cNvPr id="24" name="Elbow Connector 49">
              <a:extLst>
                <a:ext uri="{FF2B5EF4-FFF2-40B4-BE49-F238E27FC236}">
                  <a16:creationId xmlns:a16="http://schemas.microsoft.com/office/drawing/2014/main" id="{C20526B9-1B74-4BBB-957C-1B8C646C895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716625" y="3874095"/>
              <a:ext cx="671689" cy="607195"/>
            </a:xfrm>
            <a:prstGeom prst="bentConnector3">
              <a:avLst>
                <a:gd name="adj1" fmla="val 101050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50">
              <a:extLst>
                <a:ext uri="{FF2B5EF4-FFF2-40B4-BE49-F238E27FC236}">
                  <a16:creationId xmlns:a16="http://schemas.microsoft.com/office/drawing/2014/main" id="{F18BEDBD-C3C1-4E7C-B552-4AC906D3C06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68193" y="2620926"/>
              <a:ext cx="2707163" cy="1078058"/>
            </a:xfrm>
            <a:prstGeom prst="bentConnector3">
              <a:avLst>
                <a:gd name="adj1" fmla="val 9996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51">
              <a:extLst>
                <a:ext uri="{FF2B5EF4-FFF2-40B4-BE49-F238E27FC236}">
                  <a16:creationId xmlns:a16="http://schemas.microsoft.com/office/drawing/2014/main" id="{011CA90C-5427-4832-B057-A459968FD2B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04557" y="3260679"/>
              <a:ext cx="1677348" cy="828368"/>
            </a:xfrm>
            <a:prstGeom prst="bentConnector3">
              <a:avLst>
                <a:gd name="adj1" fmla="val 99972"/>
              </a:avLst>
            </a:prstGeom>
            <a:ln w="50800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3F59E430-A2B4-4A09-A2A5-A625C31A4732}"/>
              </a:ext>
            </a:extLst>
          </p:cNvPr>
          <p:cNvSpPr/>
          <p:nvPr/>
        </p:nvSpPr>
        <p:spPr>
          <a:xfrm>
            <a:off x="4382771" y="2305384"/>
            <a:ext cx="564852" cy="5992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1</a:t>
            </a:r>
            <a:endParaRPr lang="ko-KR" altLang="en-US" sz="27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B88D512-70AD-4699-8A66-4A5A28BA4B03}"/>
              </a:ext>
            </a:extLst>
          </p:cNvPr>
          <p:cNvSpPr/>
          <p:nvPr/>
        </p:nvSpPr>
        <p:spPr>
          <a:xfrm>
            <a:off x="7502024" y="3227413"/>
            <a:ext cx="564852" cy="599221"/>
          </a:xfrm>
          <a:prstGeom prst="ellipse">
            <a:avLst/>
          </a:prstGeom>
          <a:solidFill>
            <a:srgbClr val="FCF5E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5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4D70DD-9DD5-43CB-AE74-AE743DA3DA1F}"/>
              </a:ext>
            </a:extLst>
          </p:cNvPr>
          <p:cNvSpPr/>
          <p:nvPr/>
        </p:nvSpPr>
        <p:spPr>
          <a:xfrm>
            <a:off x="7565769" y="4155688"/>
            <a:ext cx="564852" cy="599221"/>
          </a:xfrm>
          <a:prstGeom prst="ellipse">
            <a:avLst/>
          </a:prstGeom>
          <a:solidFill>
            <a:srgbClr val="FFB63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6</a:t>
            </a:r>
            <a:endParaRPr lang="ko-KR" altLang="en-US" sz="27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997898-C7DC-4546-868B-5A9A2EA2F42E}"/>
              </a:ext>
            </a:extLst>
          </p:cNvPr>
          <p:cNvSpPr/>
          <p:nvPr/>
        </p:nvSpPr>
        <p:spPr>
          <a:xfrm>
            <a:off x="7451299" y="2299121"/>
            <a:ext cx="564852" cy="5992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4</a:t>
            </a:r>
            <a:endParaRPr lang="ko-KR" altLang="en-US" sz="27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3C5451-41DA-4C87-9EE1-C19762A11FE4}"/>
              </a:ext>
            </a:extLst>
          </p:cNvPr>
          <p:cNvSpPr/>
          <p:nvPr/>
        </p:nvSpPr>
        <p:spPr>
          <a:xfrm>
            <a:off x="4363465" y="3196889"/>
            <a:ext cx="564852" cy="599221"/>
          </a:xfrm>
          <a:prstGeom prst="ellipse">
            <a:avLst/>
          </a:prstGeom>
          <a:solidFill>
            <a:srgbClr val="FCF5E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/>
                </a:solidFill>
              </a:rPr>
              <a:t>2</a:t>
            </a:r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5B05230-EB84-4004-B208-228861850842}"/>
              </a:ext>
            </a:extLst>
          </p:cNvPr>
          <p:cNvSpPr/>
          <p:nvPr/>
        </p:nvSpPr>
        <p:spPr>
          <a:xfrm>
            <a:off x="4321008" y="4136060"/>
            <a:ext cx="564852" cy="599221"/>
          </a:xfrm>
          <a:prstGeom prst="ellipse">
            <a:avLst/>
          </a:prstGeom>
          <a:solidFill>
            <a:srgbClr val="FFB63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3</a:t>
            </a:r>
            <a:endParaRPr lang="ko-KR" altLang="en-US" sz="2700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1FDBEB0B-719D-4242-B358-403A5687E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494707" y="5108110"/>
            <a:ext cx="1192537" cy="116827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68CE427-3371-40C3-9E76-4AB4D9AA13BB}"/>
              </a:ext>
            </a:extLst>
          </p:cNvPr>
          <p:cNvSpPr txBox="1"/>
          <p:nvPr/>
        </p:nvSpPr>
        <p:spPr>
          <a:xfrm>
            <a:off x="1022466" y="2299121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854FA5-6525-49B5-AA98-8FABD4344EEC}"/>
              </a:ext>
            </a:extLst>
          </p:cNvPr>
          <p:cNvSpPr txBox="1"/>
          <p:nvPr/>
        </p:nvSpPr>
        <p:spPr>
          <a:xfrm>
            <a:off x="1017704" y="3145389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D98F01-9165-4CAF-99CF-C098EAE9EE4A}"/>
              </a:ext>
            </a:extLst>
          </p:cNvPr>
          <p:cNvSpPr txBox="1"/>
          <p:nvPr/>
        </p:nvSpPr>
        <p:spPr>
          <a:xfrm>
            <a:off x="1003159" y="4119115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156521-4B41-4C03-9C1D-7D2797D84DAC}"/>
              </a:ext>
            </a:extLst>
          </p:cNvPr>
          <p:cNvSpPr txBox="1"/>
          <p:nvPr/>
        </p:nvSpPr>
        <p:spPr>
          <a:xfrm>
            <a:off x="8128734" y="2301492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B93330-4F21-4F99-958D-3EC096E5FCB3}"/>
              </a:ext>
            </a:extLst>
          </p:cNvPr>
          <p:cNvSpPr txBox="1"/>
          <p:nvPr/>
        </p:nvSpPr>
        <p:spPr>
          <a:xfrm>
            <a:off x="8115244" y="3227413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62157D-533C-462C-B53A-FBB926BCB55B}"/>
              </a:ext>
            </a:extLst>
          </p:cNvPr>
          <p:cNvSpPr txBox="1"/>
          <p:nvPr/>
        </p:nvSpPr>
        <p:spPr>
          <a:xfrm>
            <a:off x="8192522" y="4174060"/>
            <a:ext cx="324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61995D57-10BB-19AB-D53A-F06FC9DAB7FF}"/>
              </a:ext>
            </a:extLst>
          </p:cNvPr>
          <p:cNvSpPr/>
          <p:nvPr/>
        </p:nvSpPr>
        <p:spPr>
          <a:xfrm rot="5400000">
            <a:off x="4654409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8" name="Rectangle: Rounded Corners 47">
            <a:hlinkClick r:id="rId6" action="ppaction://hlinksldjump"/>
            <a:extLst>
              <a:ext uri="{FF2B5EF4-FFF2-40B4-BE49-F238E27FC236}">
                <a16:creationId xmlns:a16="http://schemas.microsoft.com/office/drawing/2014/main" id="{69A3886F-5816-7894-EBE6-127D553D7E39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Rectangle: Rounded Corners 48">
            <a:hlinkClick r:id="rId7" action="ppaction://hlinksldjump"/>
            <a:extLst>
              <a:ext uri="{FF2B5EF4-FFF2-40B4-BE49-F238E27FC236}">
                <a16:creationId xmlns:a16="http://schemas.microsoft.com/office/drawing/2014/main" id="{2C93A718-BB86-3A07-BAD0-544FE96055AD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50" name="Rectangle: Rounded Corners 49">
            <a:hlinkClick r:id="rId8" action="ppaction://hlinksldjump"/>
            <a:extLst>
              <a:ext uri="{FF2B5EF4-FFF2-40B4-BE49-F238E27FC236}">
                <a16:creationId xmlns:a16="http://schemas.microsoft.com/office/drawing/2014/main" id="{03599878-87FD-B52F-1508-B86878850718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51" name="Rectangle: Rounded Corners 50">
            <a:hlinkClick r:id="rId9" action="ppaction://hlinksldjump"/>
            <a:extLst>
              <a:ext uri="{FF2B5EF4-FFF2-40B4-BE49-F238E27FC236}">
                <a16:creationId xmlns:a16="http://schemas.microsoft.com/office/drawing/2014/main" id="{B45DE912-C142-7E7B-3393-11411CFF13F5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52" name="Rectangle: Rounded Corners 51">
            <a:hlinkClick r:id="rId10" action="ppaction://hlinksldjump"/>
            <a:extLst>
              <a:ext uri="{FF2B5EF4-FFF2-40B4-BE49-F238E27FC236}">
                <a16:creationId xmlns:a16="http://schemas.microsoft.com/office/drawing/2014/main" id="{8A96F96C-688C-9E11-C4A3-38C76C8D8220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C9FE807-417D-840C-8C4C-4A821481A1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F2A89E-D736-46C7-B576-AC2921EAEB06}"/>
              </a:ext>
            </a:extLst>
          </p:cNvPr>
          <p:cNvSpPr/>
          <p:nvPr/>
        </p:nvSpPr>
        <p:spPr>
          <a:xfrm>
            <a:off x="304801" y="880533"/>
            <a:ext cx="11582399" cy="5723467"/>
          </a:xfrm>
          <a:prstGeom prst="roundRect">
            <a:avLst>
              <a:gd name="adj" fmla="val 6056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88B5DE-0517-495A-B34C-9ECF92120493}"/>
              </a:ext>
            </a:extLst>
          </p:cNvPr>
          <p:cNvSpPr/>
          <p:nvPr/>
        </p:nvSpPr>
        <p:spPr>
          <a:xfrm>
            <a:off x="609601" y="1083734"/>
            <a:ext cx="10972800" cy="5232399"/>
          </a:xfrm>
          <a:prstGeom prst="roundRect">
            <a:avLst>
              <a:gd name="adj" fmla="val 14680"/>
            </a:avLst>
          </a:prstGeom>
          <a:solidFill>
            <a:srgbClr val="FFE1CD"/>
          </a:solidFill>
          <a:ln w="28575">
            <a:solidFill>
              <a:srgbClr val="FFF2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54DE672-D95B-43D9-A0DF-210F69734616}"/>
              </a:ext>
            </a:extLst>
          </p:cNvPr>
          <p:cNvSpPr/>
          <p:nvPr/>
        </p:nvSpPr>
        <p:spPr>
          <a:xfrm>
            <a:off x="8393260" y="5371205"/>
            <a:ext cx="5277609" cy="1914636"/>
          </a:xfrm>
          <a:custGeom>
            <a:avLst/>
            <a:gdLst>
              <a:gd name="connsiteX0" fmla="*/ 3920462 w 4180213"/>
              <a:gd name="connsiteY0" fmla="*/ 139382 h 2954823"/>
              <a:gd name="connsiteX1" fmla="*/ 3310862 w 4180213"/>
              <a:gd name="connsiteY1" fmla="*/ 3915 h 2954823"/>
              <a:gd name="connsiteX2" fmla="*/ 2836729 w 4180213"/>
              <a:gd name="connsiteY2" fmla="*/ 274848 h 2954823"/>
              <a:gd name="connsiteX3" fmla="*/ 2498062 w 4180213"/>
              <a:gd name="connsiteY3" fmla="*/ 833648 h 2954823"/>
              <a:gd name="connsiteX4" fmla="*/ 1498996 w 4180213"/>
              <a:gd name="connsiteY4" fmla="*/ 1053782 h 2954823"/>
              <a:gd name="connsiteX5" fmla="*/ 1126462 w 4180213"/>
              <a:gd name="connsiteY5" fmla="*/ 1951248 h 2954823"/>
              <a:gd name="connsiteX6" fmla="*/ 330596 w 4180213"/>
              <a:gd name="connsiteY6" fmla="*/ 2171382 h 2954823"/>
              <a:gd name="connsiteX7" fmla="*/ 76596 w 4180213"/>
              <a:gd name="connsiteY7" fmla="*/ 2662448 h 2954823"/>
              <a:gd name="connsiteX8" fmla="*/ 1634462 w 4180213"/>
              <a:gd name="connsiteY8" fmla="*/ 2814848 h 2954823"/>
              <a:gd name="connsiteX9" fmla="*/ 4055929 w 4180213"/>
              <a:gd name="connsiteY9" fmla="*/ 2730182 h 2954823"/>
              <a:gd name="connsiteX10" fmla="*/ 3852729 w 4180213"/>
              <a:gd name="connsiteY10" fmla="*/ 156315 h 2954823"/>
              <a:gd name="connsiteX11" fmla="*/ 3852729 w 4180213"/>
              <a:gd name="connsiteY11" fmla="*/ 156315 h 2954823"/>
              <a:gd name="connsiteX12" fmla="*/ 3784996 w 4180213"/>
              <a:gd name="connsiteY12" fmla="*/ 122448 h 295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0213" h="2954823">
                <a:moveTo>
                  <a:pt x="3920462" y="139382"/>
                </a:moveTo>
                <a:cubicBezTo>
                  <a:pt x="3705973" y="60359"/>
                  <a:pt x="3491484" y="-18663"/>
                  <a:pt x="3310862" y="3915"/>
                </a:cubicBezTo>
                <a:cubicBezTo>
                  <a:pt x="3130240" y="26493"/>
                  <a:pt x="2972196" y="136559"/>
                  <a:pt x="2836729" y="274848"/>
                </a:cubicBezTo>
                <a:cubicBezTo>
                  <a:pt x="2701262" y="413137"/>
                  <a:pt x="2721018" y="703826"/>
                  <a:pt x="2498062" y="833648"/>
                </a:cubicBezTo>
                <a:cubicBezTo>
                  <a:pt x="2275106" y="963470"/>
                  <a:pt x="1727596" y="867515"/>
                  <a:pt x="1498996" y="1053782"/>
                </a:cubicBezTo>
                <a:cubicBezTo>
                  <a:pt x="1270396" y="1240049"/>
                  <a:pt x="1321195" y="1764981"/>
                  <a:pt x="1126462" y="1951248"/>
                </a:cubicBezTo>
                <a:cubicBezTo>
                  <a:pt x="931729" y="2137515"/>
                  <a:pt x="505574" y="2052849"/>
                  <a:pt x="330596" y="2171382"/>
                </a:cubicBezTo>
                <a:cubicBezTo>
                  <a:pt x="155618" y="2289915"/>
                  <a:pt x="-140715" y="2555204"/>
                  <a:pt x="76596" y="2662448"/>
                </a:cubicBezTo>
                <a:cubicBezTo>
                  <a:pt x="293907" y="2769692"/>
                  <a:pt x="971240" y="2803559"/>
                  <a:pt x="1634462" y="2814848"/>
                </a:cubicBezTo>
                <a:cubicBezTo>
                  <a:pt x="2297684" y="2826137"/>
                  <a:pt x="3686218" y="3173271"/>
                  <a:pt x="4055929" y="2730182"/>
                </a:cubicBezTo>
                <a:cubicBezTo>
                  <a:pt x="4425640" y="2287093"/>
                  <a:pt x="3852729" y="156315"/>
                  <a:pt x="3852729" y="156315"/>
                </a:cubicBezTo>
                <a:lnTo>
                  <a:pt x="3852729" y="156315"/>
                </a:lnTo>
                <a:lnTo>
                  <a:pt x="3784996" y="122448"/>
                </a:lnTo>
              </a:path>
            </a:pathLst>
          </a:custGeom>
          <a:solidFill>
            <a:srgbClr val="FFDC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6C01F-5086-4D5C-B01E-AD682A6AEFB1}"/>
              </a:ext>
            </a:extLst>
          </p:cNvPr>
          <p:cNvSpPr txBox="1"/>
          <p:nvPr/>
        </p:nvSpPr>
        <p:spPr>
          <a:xfrm>
            <a:off x="4218701" y="1445559"/>
            <a:ext cx="441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oper Black" panose="0208090404030B020404" pitchFamily="18" charset="0"/>
              </a:rPr>
              <a:t>KERANGKA PIKIR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C657FA6F-1C4E-4D37-898B-CE1416313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1267411">
            <a:off x="11336771" y="4499387"/>
            <a:ext cx="1100857" cy="2739691"/>
          </a:xfrm>
          <a:prstGeom prst="rect">
            <a:avLst/>
          </a:prstGeom>
        </p:spPr>
      </p:pic>
      <p:sp>
        <p:nvSpPr>
          <p:cNvPr id="18" name="Freeform 20">
            <a:extLst>
              <a:ext uri="{FF2B5EF4-FFF2-40B4-BE49-F238E27FC236}">
                <a16:creationId xmlns:a16="http://schemas.microsoft.com/office/drawing/2014/main" id="{67193218-22D9-4459-9F34-B13AF3E5F465}"/>
              </a:ext>
            </a:extLst>
          </p:cNvPr>
          <p:cNvSpPr>
            <a:spLocks noChangeAspect="1"/>
          </p:cNvSpPr>
          <p:nvPr/>
        </p:nvSpPr>
        <p:spPr>
          <a:xfrm>
            <a:off x="5499645" y="2707470"/>
            <a:ext cx="2162302" cy="1236437"/>
          </a:xfrm>
          <a:custGeom>
            <a:avLst/>
            <a:gdLst>
              <a:gd name="connsiteX0" fmla="*/ 1474163 w 3281127"/>
              <a:gd name="connsiteY0" fmla="*/ 0 h 1876198"/>
              <a:gd name="connsiteX1" fmla="*/ 3199361 w 3281127"/>
              <a:gd name="connsiteY1" fmla="*/ 1026794 h 1876198"/>
              <a:gd name="connsiteX2" fmla="*/ 3281127 w 3281127"/>
              <a:gd name="connsiteY2" fmla="*/ 1196532 h 1876198"/>
              <a:gd name="connsiteX3" fmla="*/ 1622235 w 3281127"/>
              <a:gd name="connsiteY3" fmla="*/ 1109593 h 1876198"/>
              <a:gd name="connsiteX4" fmla="*/ 1562502 w 3281127"/>
              <a:gd name="connsiteY4" fmla="*/ 1102461 h 1876198"/>
              <a:gd name="connsiteX5" fmla="*/ 1474163 w 3281127"/>
              <a:gd name="connsiteY5" fmla="*/ 1098000 h 1876198"/>
              <a:gd name="connsiteX6" fmla="*/ 614624 w 3281127"/>
              <a:gd name="connsiteY6" fmla="*/ 1873661 h 1876198"/>
              <a:gd name="connsiteX7" fmla="*/ 614496 w 3281127"/>
              <a:gd name="connsiteY7" fmla="*/ 1876198 h 1876198"/>
              <a:gd name="connsiteX8" fmla="*/ 0 w 3281127"/>
              <a:gd name="connsiteY8" fmla="*/ 670182 h 1876198"/>
              <a:gd name="connsiteX9" fmla="*/ 86819 w 3281127"/>
              <a:gd name="connsiteY9" fmla="*/ 574656 h 1876198"/>
              <a:gd name="connsiteX10" fmla="*/ 1474163 w 3281127"/>
              <a:gd name="connsiteY10" fmla="*/ 0 h 187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81127" h="1876198">
                <a:moveTo>
                  <a:pt x="1474163" y="0"/>
                </a:moveTo>
                <a:cubicBezTo>
                  <a:pt x="2219126" y="0"/>
                  <a:pt x="2867117" y="415189"/>
                  <a:pt x="3199361" y="1026794"/>
                </a:cubicBezTo>
                <a:lnTo>
                  <a:pt x="3281127" y="1196532"/>
                </a:lnTo>
                <a:lnTo>
                  <a:pt x="1622235" y="1109593"/>
                </a:lnTo>
                <a:lnTo>
                  <a:pt x="1562502" y="1102461"/>
                </a:lnTo>
                <a:cubicBezTo>
                  <a:pt x="1533457" y="1099511"/>
                  <a:pt x="1503987" y="1098000"/>
                  <a:pt x="1474163" y="1098000"/>
                </a:cubicBezTo>
                <a:cubicBezTo>
                  <a:pt x="1026812" y="1098000"/>
                  <a:pt x="658869" y="1437984"/>
                  <a:pt x="614624" y="1873661"/>
                </a:cubicBezTo>
                <a:lnTo>
                  <a:pt x="614496" y="1876198"/>
                </a:lnTo>
                <a:lnTo>
                  <a:pt x="0" y="670182"/>
                </a:lnTo>
                <a:lnTo>
                  <a:pt x="86819" y="574656"/>
                </a:lnTo>
                <a:cubicBezTo>
                  <a:pt x="441872" y="219604"/>
                  <a:pt x="932372" y="0"/>
                  <a:pt x="1474163" y="0"/>
                </a:cubicBezTo>
                <a:close/>
              </a:path>
            </a:pathLst>
          </a:custGeom>
          <a:solidFill>
            <a:srgbClr val="FFB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39823858-EB43-4A5D-995B-32559E594487}"/>
              </a:ext>
            </a:extLst>
          </p:cNvPr>
          <p:cNvSpPr>
            <a:spLocks noChangeAspect="1"/>
          </p:cNvSpPr>
          <p:nvPr/>
        </p:nvSpPr>
        <p:spPr>
          <a:xfrm>
            <a:off x="5140014" y="3218176"/>
            <a:ext cx="1548988" cy="2053633"/>
          </a:xfrm>
          <a:custGeom>
            <a:avLst/>
            <a:gdLst>
              <a:gd name="connsiteX0" fmla="*/ 404148 w 2350470"/>
              <a:gd name="connsiteY0" fmla="*/ 0 h 3116231"/>
              <a:gd name="connsiteX1" fmla="*/ 1127034 w 2350470"/>
              <a:gd name="connsiteY1" fmla="*/ 1418742 h 3116231"/>
              <a:gd name="connsiteX2" fmla="*/ 1129450 w 2350470"/>
              <a:gd name="connsiteY2" fmla="*/ 1417511 h 3116231"/>
              <a:gd name="connsiteX3" fmla="*/ 1136844 w 2350470"/>
              <a:gd name="connsiteY3" fmla="*/ 1446265 h 3116231"/>
              <a:gd name="connsiteX4" fmla="*/ 1962000 w 2350470"/>
              <a:gd name="connsiteY4" fmla="*/ 2053338 h 3116231"/>
              <a:gd name="connsiteX5" fmla="*/ 2298308 w 2350470"/>
              <a:gd name="connsiteY5" fmla="*/ 1985441 h 3116231"/>
              <a:gd name="connsiteX6" fmla="*/ 2350470 w 2350470"/>
              <a:gd name="connsiteY6" fmla="*/ 1957129 h 3116231"/>
              <a:gd name="connsiteX7" fmla="*/ 1597740 w 2350470"/>
              <a:gd name="connsiteY7" fmla="*/ 3116231 h 3116231"/>
              <a:gd name="connsiteX8" fmla="*/ 1566588 w 2350470"/>
              <a:gd name="connsiteY8" fmla="*/ 3111477 h 3116231"/>
              <a:gd name="connsiteX9" fmla="*/ 0 w 2350470"/>
              <a:gd name="connsiteY9" fmla="*/ 1189338 h 3116231"/>
              <a:gd name="connsiteX10" fmla="*/ 335079 w 2350470"/>
              <a:gd name="connsiteY10" fmla="*/ 92365 h 3116231"/>
              <a:gd name="connsiteX11" fmla="*/ 404148 w 2350470"/>
              <a:gd name="connsiteY11" fmla="*/ 0 h 3116231"/>
              <a:gd name="connsiteX0" fmla="*/ 404148 w 2350470"/>
              <a:gd name="connsiteY0" fmla="*/ 0 h 3116231"/>
              <a:gd name="connsiteX1" fmla="*/ 1127034 w 2350470"/>
              <a:gd name="connsiteY1" fmla="*/ 1418742 h 3116231"/>
              <a:gd name="connsiteX2" fmla="*/ 1136844 w 2350470"/>
              <a:gd name="connsiteY2" fmla="*/ 1446265 h 3116231"/>
              <a:gd name="connsiteX3" fmla="*/ 1962000 w 2350470"/>
              <a:gd name="connsiteY3" fmla="*/ 2053338 h 3116231"/>
              <a:gd name="connsiteX4" fmla="*/ 2298308 w 2350470"/>
              <a:gd name="connsiteY4" fmla="*/ 1985441 h 3116231"/>
              <a:gd name="connsiteX5" fmla="*/ 2350470 w 2350470"/>
              <a:gd name="connsiteY5" fmla="*/ 1957129 h 3116231"/>
              <a:gd name="connsiteX6" fmla="*/ 1597740 w 2350470"/>
              <a:gd name="connsiteY6" fmla="*/ 3116231 h 3116231"/>
              <a:gd name="connsiteX7" fmla="*/ 1566588 w 2350470"/>
              <a:gd name="connsiteY7" fmla="*/ 3111477 h 3116231"/>
              <a:gd name="connsiteX8" fmla="*/ 0 w 2350470"/>
              <a:gd name="connsiteY8" fmla="*/ 1189338 h 3116231"/>
              <a:gd name="connsiteX9" fmla="*/ 335079 w 2350470"/>
              <a:gd name="connsiteY9" fmla="*/ 92365 h 3116231"/>
              <a:gd name="connsiteX10" fmla="*/ 404148 w 2350470"/>
              <a:gd name="connsiteY10" fmla="*/ 0 h 3116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50470" h="3116231">
                <a:moveTo>
                  <a:pt x="404148" y="0"/>
                </a:moveTo>
                <a:lnTo>
                  <a:pt x="1127034" y="1418742"/>
                </a:lnTo>
                <a:lnTo>
                  <a:pt x="1136844" y="1446265"/>
                </a:lnTo>
                <a:cubicBezTo>
                  <a:pt x="1246236" y="1797973"/>
                  <a:pt x="1574296" y="2053338"/>
                  <a:pt x="1962000" y="2053338"/>
                </a:cubicBezTo>
                <a:cubicBezTo>
                  <a:pt x="2081294" y="2053338"/>
                  <a:pt x="2194940" y="2029162"/>
                  <a:pt x="2298308" y="1985441"/>
                </a:cubicBezTo>
                <a:lnTo>
                  <a:pt x="2350470" y="1957129"/>
                </a:lnTo>
                <a:lnTo>
                  <a:pt x="1597740" y="3116231"/>
                </a:lnTo>
                <a:lnTo>
                  <a:pt x="1566588" y="3111477"/>
                </a:lnTo>
                <a:cubicBezTo>
                  <a:pt x="672538" y="2928528"/>
                  <a:pt x="0" y="2137473"/>
                  <a:pt x="0" y="1189338"/>
                </a:cubicBezTo>
                <a:cubicBezTo>
                  <a:pt x="0" y="782995"/>
                  <a:pt x="123527" y="405502"/>
                  <a:pt x="335079" y="92365"/>
                </a:cubicBezTo>
                <a:lnTo>
                  <a:pt x="404148" y="0"/>
                </a:lnTo>
                <a:close/>
              </a:path>
            </a:pathLst>
          </a:custGeom>
          <a:solidFill>
            <a:srgbClr val="FFCB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940CF6D2-84B2-4F61-9971-7E0CDD79D415}"/>
              </a:ext>
            </a:extLst>
          </p:cNvPr>
          <p:cNvSpPr>
            <a:spLocks noChangeAspect="1"/>
          </p:cNvSpPr>
          <p:nvPr/>
        </p:nvSpPr>
        <p:spPr>
          <a:xfrm>
            <a:off x="6312480" y="3508689"/>
            <a:ext cx="1446462" cy="1763120"/>
          </a:xfrm>
          <a:custGeom>
            <a:avLst/>
            <a:gdLst>
              <a:gd name="connsiteX0" fmla="*/ 719653 w 2194894"/>
              <a:gd name="connsiteY0" fmla="*/ 0 h 2675399"/>
              <a:gd name="connsiteX1" fmla="*/ 2085316 w 2194894"/>
              <a:gd name="connsiteY1" fmla="*/ 71571 h 2675399"/>
              <a:gd name="connsiteX2" fmla="*/ 2106687 w 2194894"/>
              <a:gd name="connsiteY2" fmla="*/ 129960 h 2675399"/>
              <a:gd name="connsiteX3" fmla="*/ 2194894 w 2194894"/>
              <a:gd name="connsiteY3" fmla="*/ 713399 h 2675399"/>
              <a:gd name="connsiteX4" fmla="*/ 232894 w 2194894"/>
              <a:gd name="connsiteY4" fmla="*/ 2675399 h 2675399"/>
              <a:gd name="connsiteX5" fmla="*/ 32291 w 2194894"/>
              <a:gd name="connsiteY5" fmla="*/ 2665269 h 2675399"/>
              <a:gd name="connsiteX6" fmla="*/ 0 w 2194894"/>
              <a:gd name="connsiteY6" fmla="*/ 2660341 h 2675399"/>
              <a:gd name="connsiteX7" fmla="*/ 933879 w 2194894"/>
              <a:gd name="connsiteY7" fmla="*/ 1222293 h 2675399"/>
              <a:gd name="connsiteX8" fmla="*/ 930071 w 2194894"/>
              <a:gd name="connsiteY8" fmla="*/ 1219820 h 2675399"/>
              <a:gd name="connsiteX9" fmla="*/ 949336 w 2194894"/>
              <a:gd name="connsiteY9" fmla="*/ 1196470 h 2675399"/>
              <a:gd name="connsiteX10" fmla="*/ 1096894 w 2194894"/>
              <a:gd name="connsiteY10" fmla="*/ 713399 h 2675399"/>
              <a:gd name="connsiteX11" fmla="*/ 843834 w 2194894"/>
              <a:gd name="connsiteY11" fmla="*/ 102459 h 2675399"/>
              <a:gd name="connsiteX12" fmla="*/ 719653 w 2194894"/>
              <a:gd name="connsiteY12" fmla="*/ 0 h 2675399"/>
              <a:gd name="connsiteX0" fmla="*/ 719653 w 2194894"/>
              <a:gd name="connsiteY0" fmla="*/ 0 h 2675399"/>
              <a:gd name="connsiteX1" fmla="*/ 2085316 w 2194894"/>
              <a:gd name="connsiteY1" fmla="*/ 71571 h 2675399"/>
              <a:gd name="connsiteX2" fmla="*/ 2106687 w 2194894"/>
              <a:gd name="connsiteY2" fmla="*/ 129960 h 2675399"/>
              <a:gd name="connsiteX3" fmla="*/ 2194894 w 2194894"/>
              <a:gd name="connsiteY3" fmla="*/ 713399 h 2675399"/>
              <a:gd name="connsiteX4" fmla="*/ 232894 w 2194894"/>
              <a:gd name="connsiteY4" fmla="*/ 2675399 h 2675399"/>
              <a:gd name="connsiteX5" fmla="*/ 32291 w 2194894"/>
              <a:gd name="connsiteY5" fmla="*/ 2665269 h 2675399"/>
              <a:gd name="connsiteX6" fmla="*/ 0 w 2194894"/>
              <a:gd name="connsiteY6" fmla="*/ 2660341 h 2675399"/>
              <a:gd name="connsiteX7" fmla="*/ 933879 w 2194894"/>
              <a:gd name="connsiteY7" fmla="*/ 1222293 h 2675399"/>
              <a:gd name="connsiteX8" fmla="*/ 949336 w 2194894"/>
              <a:gd name="connsiteY8" fmla="*/ 1196470 h 2675399"/>
              <a:gd name="connsiteX9" fmla="*/ 1096894 w 2194894"/>
              <a:gd name="connsiteY9" fmla="*/ 713399 h 2675399"/>
              <a:gd name="connsiteX10" fmla="*/ 843834 w 2194894"/>
              <a:gd name="connsiteY10" fmla="*/ 102459 h 2675399"/>
              <a:gd name="connsiteX11" fmla="*/ 719653 w 2194894"/>
              <a:gd name="connsiteY11" fmla="*/ 0 h 2675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94894" h="2675399">
                <a:moveTo>
                  <a:pt x="719653" y="0"/>
                </a:moveTo>
                <a:lnTo>
                  <a:pt x="2085316" y="71571"/>
                </a:lnTo>
                <a:lnTo>
                  <a:pt x="2106687" y="129960"/>
                </a:lnTo>
                <a:cubicBezTo>
                  <a:pt x="2164012" y="314268"/>
                  <a:pt x="2194894" y="510227"/>
                  <a:pt x="2194894" y="713399"/>
                </a:cubicBezTo>
                <a:cubicBezTo>
                  <a:pt x="2194894" y="1796982"/>
                  <a:pt x="1316477" y="2675399"/>
                  <a:pt x="232894" y="2675399"/>
                </a:cubicBezTo>
                <a:cubicBezTo>
                  <a:pt x="165170" y="2675399"/>
                  <a:pt x="98248" y="2671968"/>
                  <a:pt x="32291" y="2665269"/>
                </a:cubicBezTo>
                <a:lnTo>
                  <a:pt x="0" y="2660341"/>
                </a:lnTo>
                <a:lnTo>
                  <a:pt x="933879" y="1222293"/>
                </a:lnTo>
                <a:lnTo>
                  <a:pt x="949336" y="1196470"/>
                </a:lnTo>
                <a:cubicBezTo>
                  <a:pt x="1042497" y="1058575"/>
                  <a:pt x="1096894" y="892339"/>
                  <a:pt x="1096894" y="713399"/>
                </a:cubicBezTo>
                <a:cubicBezTo>
                  <a:pt x="1096894" y="474812"/>
                  <a:pt x="1000188" y="258812"/>
                  <a:pt x="843834" y="102459"/>
                </a:cubicBezTo>
                <a:lnTo>
                  <a:pt x="719653" y="0"/>
                </a:lnTo>
                <a:close/>
              </a:path>
            </a:pathLst>
          </a:custGeom>
          <a:solidFill>
            <a:srgbClr val="FED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A3CBD2-AB9A-448F-A189-D0B26756EF6D}"/>
              </a:ext>
            </a:extLst>
          </p:cNvPr>
          <p:cNvCxnSpPr>
            <a:cxnSpLocks/>
          </p:cNvCxnSpPr>
          <p:nvPr/>
        </p:nvCxnSpPr>
        <p:spPr>
          <a:xfrm>
            <a:off x="2760746" y="4997989"/>
            <a:ext cx="247682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D1C5A9-EDA1-4149-8939-06A8F56D0A38}"/>
              </a:ext>
            </a:extLst>
          </p:cNvPr>
          <p:cNvCxnSpPr>
            <a:cxnSpLocks/>
          </p:cNvCxnSpPr>
          <p:nvPr/>
        </p:nvCxnSpPr>
        <p:spPr>
          <a:xfrm>
            <a:off x="2155281" y="2783482"/>
            <a:ext cx="247682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AF3E78-739C-4792-9AA6-472BC8D3F1D9}"/>
              </a:ext>
            </a:extLst>
          </p:cNvPr>
          <p:cNvCxnSpPr>
            <a:cxnSpLocks/>
          </p:cNvCxnSpPr>
          <p:nvPr/>
        </p:nvCxnSpPr>
        <p:spPr>
          <a:xfrm>
            <a:off x="7958667" y="3383488"/>
            <a:ext cx="247682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DE4984-5B3E-4CCF-8796-91B4617DF38D}"/>
              </a:ext>
            </a:extLst>
          </p:cNvPr>
          <p:cNvSpPr txBox="1"/>
          <p:nvPr/>
        </p:nvSpPr>
        <p:spPr>
          <a:xfrm>
            <a:off x="1945512" y="2910955"/>
            <a:ext cx="26865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A95884-745A-4BD6-ABDA-F8FE4432E4CB}"/>
              </a:ext>
            </a:extLst>
          </p:cNvPr>
          <p:cNvSpPr txBox="1"/>
          <p:nvPr/>
        </p:nvSpPr>
        <p:spPr>
          <a:xfrm>
            <a:off x="2555948" y="5136266"/>
            <a:ext cx="26865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75B7F6-4A64-4AD8-9921-81D2D1223EC1}"/>
              </a:ext>
            </a:extLst>
          </p:cNvPr>
          <p:cNvSpPr txBox="1"/>
          <p:nvPr/>
        </p:nvSpPr>
        <p:spPr>
          <a:xfrm>
            <a:off x="7940544" y="3563770"/>
            <a:ext cx="26865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 teks teks 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en-US" altLang="id-ID" sz="1400" dirty="0" err="1">
                <a:latin typeface="Baar Sophia" panose="00000400000000000000" pitchFamily="2" charset="0"/>
                <a:cs typeface="Times New Roman" panose="02020603050405020304" pitchFamily="18" charset="0"/>
              </a:rPr>
              <a:t>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r>
              <a:rPr lang="en-US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 </a:t>
            </a:r>
            <a:r>
              <a:rPr lang="id-ID" altLang="id-ID" sz="1400" dirty="0">
                <a:latin typeface="Baar Sophia" panose="00000400000000000000" pitchFamily="2" charset="0"/>
                <a:cs typeface="Times New Roman" panose="02020603050405020304" pitchFamily="18" charset="0"/>
              </a:rPr>
              <a:t>teks teks</a:t>
            </a:r>
            <a:endParaRPr lang="en-US" sz="1400" dirty="0">
              <a:latin typeface="Baar Sophia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702632-B556-42EF-A8B0-AA5B45D3E216}"/>
              </a:ext>
            </a:extLst>
          </p:cNvPr>
          <p:cNvSpPr txBox="1"/>
          <p:nvPr/>
        </p:nvSpPr>
        <p:spPr>
          <a:xfrm>
            <a:off x="8291865" y="2910955"/>
            <a:ext cx="18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Text 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31B729-0E10-40BA-9BCE-6365DEFE057E}"/>
              </a:ext>
            </a:extLst>
          </p:cNvPr>
          <p:cNvSpPr txBox="1"/>
          <p:nvPr/>
        </p:nvSpPr>
        <p:spPr>
          <a:xfrm>
            <a:off x="3069265" y="4559519"/>
            <a:ext cx="18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Text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DAA89A-71D5-4E19-86F9-68832BC06A5D}"/>
              </a:ext>
            </a:extLst>
          </p:cNvPr>
          <p:cNvSpPr txBox="1"/>
          <p:nvPr/>
        </p:nvSpPr>
        <p:spPr>
          <a:xfrm>
            <a:off x="2427575" y="2322388"/>
            <a:ext cx="181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aar Sophia" panose="00000400000000000000" pitchFamily="2" charset="0"/>
              </a:rPr>
              <a:t>Text here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3F019143-DE71-442A-E0AC-543970BC9289}"/>
              </a:ext>
            </a:extLst>
          </p:cNvPr>
          <p:cNvSpPr/>
          <p:nvPr/>
        </p:nvSpPr>
        <p:spPr>
          <a:xfrm rot="5400000">
            <a:off x="4654409" y="-268677"/>
            <a:ext cx="918911" cy="1761068"/>
          </a:xfrm>
          <a:prstGeom prst="homePlate">
            <a:avLst>
              <a:gd name="adj" fmla="val 40757"/>
            </a:avLst>
          </a:prstGeom>
          <a:solidFill>
            <a:srgbClr val="FFDC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</a:t>
            </a:r>
          </a:p>
        </p:txBody>
      </p:sp>
      <p:sp>
        <p:nvSpPr>
          <p:cNvPr id="44" name="Rectangle: Rounded Corners 43">
            <a:hlinkClick r:id="rId4" action="ppaction://hlinksldjump"/>
            <a:extLst>
              <a:ext uri="{FF2B5EF4-FFF2-40B4-BE49-F238E27FC236}">
                <a16:creationId xmlns:a16="http://schemas.microsoft.com/office/drawing/2014/main" id="{B3E47CFA-002C-032E-956E-A2593A21D88D}"/>
              </a:ext>
            </a:extLst>
          </p:cNvPr>
          <p:cNvSpPr/>
          <p:nvPr/>
        </p:nvSpPr>
        <p:spPr>
          <a:xfrm>
            <a:off x="31043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F2E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5" name="Rectangle: Rounded Corners 44">
            <a:hlinkClick r:id="rId5" action="ppaction://hlinksldjump"/>
            <a:extLst>
              <a:ext uri="{FF2B5EF4-FFF2-40B4-BE49-F238E27FC236}">
                <a16:creationId xmlns:a16="http://schemas.microsoft.com/office/drawing/2014/main" id="{3D878322-E1D9-9E2E-FAF0-87A0ADBFF629}"/>
              </a:ext>
            </a:extLst>
          </p:cNvPr>
          <p:cNvSpPr/>
          <p:nvPr/>
        </p:nvSpPr>
        <p:spPr>
          <a:xfrm>
            <a:off x="6197602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ED27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III</a:t>
            </a:r>
          </a:p>
        </p:txBody>
      </p:sp>
      <p:sp>
        <p:nvSpPr>
          <p:cNvPr id="46" name="Rectangle: Rounded Corners 45">
            <a:hlinkClick r:id="rId6" action="ppaction://hlinksldjump"/>
            <a:extLst>
              <a:ext uri="{FF2B5EF4-FFF2-40B4-BE49-F238E27FC236}">
                <a16:creationId xmlns:a16="http://schemas.microsoft.com/office/drawing/2014/main" id="{1CD01E9A-9B56-29B6-BBED-9B07C24FD3DA}"/>
              </a:ext>
            </a:extLst>
          </p:cNvPr>
          <p:cNvSpPr/>
          <p:nvPr/>
        </p:nvSpPr>
        <p:spPr>
          <a:xfrm>
            <a:off x="2269068" y="152404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CB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BAB I</a:t>
            </a:r>
          </a:p>
        </p:txBody>
      </p:sp>
      <p:sp>
        <p:nvSpPr>
          <p:cNvPr id="47" name="Rectangle: Rounded Corners 46">
            <a:hlinkClick r:id="rId7" action="ppaction://hlinksldjump"/>
            <a:extLst>
              <a:ext uri="{FF2B5EF4-FFF2-40B4-BE49-F238E27FC236}">
                <a16:creationId xmlns:a16="http://schemas.microsoft.com/office/drawing/2014/main" id="{630E5360-BD73-24F2-1ECF-DEFE2CE165F9}"/>
              </a:ext>
            </a:extLst>
          </p:cNvPr>
          <p:cNvSpPr/>
          <p:nvPr/>
        </p:nvSpPr>
        <p:spPr>
          <a:xfrm>
            <a:off x="10137437" y="152402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59C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V</a:t>
            </a:r>
          </a:p>
        </p:txBody>
      </p:sp>
      <p:sp>
        <p:nvSpPr>
          <p:cNvPr id="48" name="Rectangle: Rounded Corners 47">
            <a:hlinkClick r:id="rId8" action="ppaction://hlinksldjump"/>
            <a:extLst>
              <a:ext uri="{FF2B5EF4-FFF2-40B4-BE49-F238E27FC236}">
                <a16:creationId xmlns:a16="http://schemas.microsoft.com/office/drawing/2014/main" id="{EDA27DA1-20BE-D2B0-9518-819B684A635A}"/>
              </a:ext>
            </a:extLst>
          </p:cNvPr>
          <p:cNvSpPr/>
          <p:nvPr/>
        </p:nvSpPr>
        <p:spPr>
          <a:xfrm>
            <a:off x="8161869" y="152401"/>
            <a:ext cx="1761065" cy="643466"/>
          </a:xfrm>
          <a:prstGeom prst="roundRect">
            <a:avLst>
              <a:gd name="adj" fmla="val 50000"/>
            </a:avLst>
          </a:prstGeom>
          <a:solidFill>
            <a:srgbClr val="FFB02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omic Sans MS" panose="030F0702030302020204" pitchFamily="66" charset="0"/>
              </a:rPr>
              <a:t>BAB IV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E59B3D1-9CBD-B7AB-7440-E32FE11F46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165" y="9622"/>
            <a:ext cx="617279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2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1618</Words>
  <Application>Microsoft Office PowerPoint</Application>
  <PresentationFormat>Widescreen</PresentationFormat>
  <Paragraphs>227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Arabic Typesetting</vt:lpstr>
      <vt:lpstr>Arial</vt:lpstr>
      <vt:lpstr>Baar Sophia</vt:lpstr>
      <vt:lpstr>Bakso Sapi</vt:lpstr>
      <vt:lpstr>Calibri</vt:lpstr>
      <vt:lpstr>Calibri Light</vt:lpstr>
      <vt:lpstr>Comic Sans MS</vt:lpstr>
      <vt:lpstr>Cooper Black</vt:lpstr>
      <vt:lpstr>Priscilla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lissaamiftaa@gmail.com</dc:creator>
  <cp:lastModifiedBy>lissaamiftaa@gmail.com</cp:lastModifiedBy>
  <cp:revision>22</cp:revision>
  <dcterms:created xsi:type="dcterms:W3CDTF">2022-05-03T06:58:14Z</dcterms:created>
  <dcterms:modified xsi:type="dcterms:W3CDTF">2022-05-27T10:02:05Z</dcterms:modified>
</cp:coreProperties>
</file>