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051" r:id="rId1"/>
  </p:sldMasterIdLst>
  <p:notesMasterIdLst>
    <p:notesMasterId r:id="rId29"/>
  </p:notesMasterIdLst>
  <p:handoutMasterIdLst>
    <p:handoutMasterId r:id="rId30"/>
  </p:handoutMasterIdLst>
  <p:sldIdLst>
    <p:sldId id="280" r:id="rId2"/>
    <p:sldId id="296" r:id="rId3"/>
    <p:sldId id="298" r:id="rId4"/>
    <p:sldId id="301" r:id="rId5"/>
    <p:sldId id="281" r:id="rId6"/>
    <p:sldId id="283" r:id="rId7"/>
    <p:sldId id="284" r:id="rId8"/>
    <p:sldId id="285" r:id="rId9"/>
    <p:sldId id="286" r:id="rId10"/>
    <p:sldId id="287" r:id="rId11"/>
    <p:sldId id="299" r:id="rId12"/>
    <p:sldId id="288" r:id="rId13"/>
    <p:sldId id="271" r:id="rId14"/>
    <p:sldId id="291" r:id="rId15"/>
    <p:sldId id="300" r:id="rId16"/>
    <p:sldId id="305" r:id="rId17"/>
    <p:sldId id="302" r:id="rId18"/>
    <p:sldId id="297" r:id="rId19"/>
    <p:sldId id="274" r:id="rId20"/>
    <p:sldId id="292" r:id="rId21"/>
    <p:sldId id="275" r:id="rId22"/>
    <p:sldId id="294" r:id="rId23"/>
    <p:sldId id="303" r:id="rId24"/>
    <p:sldId id="304" r:id="rId25"/>
    <p:sldId id="293" r:id="rId26"/>
    <p:sldId id="277" r:id="rId27"/>
    <p:sldId id="295" r:id="rId28"/>
  </p:sldIdLst>
  <p:sldSz cx="19007138"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90" autoAdjust="0"/>
    <p:restoredTop sz="94660"/>
  </p:normalViewPr>
  <p:slideViewPr>
    <p:cSldViewPr snapToGrid="0">
      <p:cViewPr>
        <p:scale>
          <a:sx n="33" d="100"/>
          <a:sy n="33" d="100"/>
        </p:scale>
        <p:origin x="1252" y="3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FD47F4E-A091-4B98-8770-D59FA807C729}" type="datetimeFigureOut">
              <a:rPr lang="en-US" smtClean="0"/>
              <a:t>5/5/2021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FF2691-FD00-4C9E-871D-FCEA21B4BC41}" type="slidenum">
              <a:rPr lang="en-US" smtClean="0"/>
              <a:t>‹#›</a:t>
            </a:fld>
            <a:endParaRPr lang="en-US"/>
          </a:p>
        </p:txBody>
      </p:sp>
    </p:spTree>
    <p:extLst>
      <p:ext uri="{BB962C8B-B14F-4D97-AF65-F5344CB8AC3E}">
        <p14:creationId xmlns:p14="http://schemas.microsoft.com/office/powerpoint/2010/main" val="191362097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22B0F9-C1B6-49E6-B174-55631BE160E0}" type="datetimeFigureOut">
              <a:rPr lang="en-US" smtClean="0"/>
              <a:t>5/5/2021</a:t>
            </a:fld>
            <a:endParaRPr lang="en-US"/>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EA4F4E-74B8-4D6C-8D83-EB0AFC5FFB45}" type="slidenum">
              <a:rPr lang="en-US" smtClean="0"/>
              <a:t>‹#›</a:t>
            </a:fld>
            <a:endParaRPr lang="en-US"/>
          </a:p>
        </p:txBody>
      </p:sp>
    </p:spTree>
    <p:extLst>
      <p:ext uri="{BB962C8B-B14F-4D97-AF65-F5344CB8AC3E}">
        <p14:creationId xmlns:p14="http://schemas.microsoft.com/office/powerpoint/2010/main" val="251355807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6f75fceb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6f75fceb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2739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smtClean="0"/>
              <a:t>So here</a:t>
            </a:r>
            <a:r>
              <a:rPr lang="en-US" baseline="0" dirty="0" smtClean="0"/>
              <a:t> I am going to talk about </a:t>
            </a:r>
          </a:p>
          <a:p>
            <a:pPr marL="0" lvl="0" indent="0" algn="l" rtl="0">
              <a:spcBef>
                <a:spcPts val="0"/>
              </a:spcBef>
              <a:spcAft>
                <a:spcPts val="0"/>
              </a:spcAft>
              <a:buNone/>
            </a:pPr>
            <a:r>
              <a:rPr lang="en-US" baseline="0" dirty="0" smtClean="0"/>
              <a:t>JVC, and why modern VHS tapes were so life changing then</a:t>
            </a:r>
          </a:p>
          <a:p>
            <a:pPr marL="0" lvl="0" indent="0" algn="l" rtl="0">
              <a:spcBef>
                <a:spcPts val="0"/>
              </a:spcBef>
              <a:spcAft>
                <a:spcPts val="0"/>
              </a:spcAft>
              <a:buNone/>
            </a:pPr>
            <a:r>
              <a:rPr lang="en-US" baseline="0" dirty="0" smtClean="0"/>
              <a:t>I am going to talk about how modern VHS tapes were considered to be a time shifter </a:t>
            </a:r>
          </a:p>
          <a:p>
            <a:pPr marL="0" lvl="0" indent="0" algn="l" rtl="0">
              <a:spcBef>
                <a:spcPts val="0"/>
              </a:spcBef>
              <a:spcAft>
                <a:spcPts val="0"/>
              </a:spcAft>
              <a:buNone/>
            </a:pPr>
            <a:r>
              <a:rPr lang="en-US" baseline="0" dirty="0" smtClean="0"/>
              <a:t>And how people could record entire day’s worth of TV in a single tape</a:t>
            </a:r>
          </a:p>
          <a:p>
            <a:pPr marL="0" lvl="0" indent="0" algn="l" rtl="0">
              <a:spcBef>
                <a:spcPts val="0"/>
              </a:spcBef>
              <a:spcAft>
                <a:spcPts val="0"/>
              </a:spcAft>
              <a:buNone/>
            </a:pPr>
            <a:r>
              <a:rPr lang="en-US" baseline="0" dirty="0" smtClean="0"/>
              <a:t>Then I am going to talk about the movie industry wanting to get in the VHS tapes</a:t>
            </a:r>
          </a:p>
          <a:p>
            <a:pPr marL="0" lvl="0" indent="0" algn="l" rtl="0">
              <a:spcBef>
                <a:spcPts val="0"/>
              </a:spcBef>
              <a:spcAft>
                <a:spcPts val="0"/>
              </a:spcAft>
              <a:buNone/>
            </a:pPr>
            <a:endParaRPr lang="en-US" dirty="0" smtClean="0"/>
          </a:p>
          <a:p>
            <a:endParaRPr lang="en-US" dirty="0"/>
          </a:p>
        </p:txBody>
      </p:sp>
    </p:spTree>
    <p:extLst>
      <p:ext uri="{BB962C8B-B14F-4D97-AF65-F5344CB8AC3E}">
        <p14:creationId xmlns:p14="http://schemas.microsoft.com/office/powerpoint/2010/main" val="22680821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445044" y="6959544"/>
            <a:ext cx="14255354" cy="2559129"/>
          </a:xfrm>
        </p:spPr>
        <p:txBody>
          <a:bodyPr wrap="none" anchor="t">
            <a:normAutofit/>
          </a:bodyPr>
          <a:lstStyle>
            <a:lvl1pPr algn="r">
              <a:defRPr sz="14966" b="0" spc="-468">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3445042" y="5759634"/>
            <a:ext cx="14255354" cy="1175546"/>
          </a:xfrm>
        </p:spPr>
        <p:txBody>
          <a:bodyPr anchor="b">
            <a:normAutofit/>
          </a:bodyPr>
          <a:lstStyle>
            <a:lvl1pPr marL="0" indent="0" algn="r">
              <a:buNone/>
              <a:defRPr sz="4989"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en-US" smtClean="0"/>
              <a:t>Click to edit Master subtitle style</a:t>
            </a:r>
            <a:endParaRPr lang="en-US" dirty="0"/>
          </a:p>
        </p:txBody>
      </p:sp>
      <p:sp>
        <p:nvSpPr>
          <p:cNvPr id="7" name="Date Placeholder 6"/>
          <p:cNvSpPr>
            <a:spLocks noGrp="1"/>
          </p:cNvSpPr>
          <p:nvPr>
            <p:ph type="dt" sz="half" idx="10"/>
          </p:nvPr>
        </p:nvSpPr>
        <p:spPr>
          <a:xfrm>
            <a:off x="1306741" y="9909727"/>
            <a:ext cx="4276606" cy="569240"/>
          </a:xfrm>
          <a:prstGeom prst="rect">
            <a:avLst/>
          </a:prstGeom>
        </p:spPr>
        <p:txBody>
          <a:bodyPr/>
          <a:lstStyle/>
          <a:p>
            <a:endParaRPr lang="en-US" dirty="0"/>
          </a:p>
        </p:txBody>
      </p:sp>
      <p:sp>
        <p:nvSpPr>
          <p:cNvPr id="8" name="Footer Placeholder 7"/>
          <p:cNvSpPr>
            <a:spLocks noGrp="1"/>
          </p:cNvSpPr>
          <p:nvPr>
            <p:ph type="ftr" sz="quarter" idx="11"/>
          </p:nvPr>
        </p:nvSpPr>
        <p:spPr>
          <a:xfrm>
            <a:off x="6296115" y="9909727"/>
            <a:ext cx="6414909" cy="569240"/>
          </a:xfrm>
          <a:prstGeom prst="rect">
            <a:avLst/>
          </a:prstGeom>
        </p:spPr>
        <p:txBody>
          <a:bodyPr/>
          <a:lstStyle/>
          <a:p>
            <a:endParaRPr lang="en-US" dirty="0"/>
          </a:p>
        </p:txBody>
      </p:sp>
      <p:sp>
        <p:nvSpPr>
          <p:cNvPr id="9" name="Slide Number Placeholder 8"/>
          <p:cNvSpPr>
            <a:spLocks noGrp="1"/>
          </p:cNvSpPr>
          <p:nvPr>
            <p:ph type="sldNum" sz="quarter" idx="12"/>
          </p:nvPr>
        </p:nvSpPr>
        <p:spPr>
          <a:xfrm>
            <a:off x="13423791" y="9909727"/>
            <a:ext cx="4276606" cy="569240"/>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35239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9216" y="6808525"/>
            <a:ext cx="16393657" cy="1277397"/>
          </a:xfrm>
        </p:spPr>
        <p:txBody>
          <a:bodyPr anchor="b"/>
          <a:lstStyle>
            <a:lvl1pPr>
              <a:defRPr sz="4989"/>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09216" y="1539424"/>
            <a:ext cx="16393657" cy="5269101"/>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en-US" smtClean="0"/>
              <a:t>Click icon to add picture</a:t>
            </a:r>
            <a:endParaRPr lang="en-US" dirty="0"/>
          </a:p>
        </p:txBody>
      </p:sp>
      <p:sp>
        <p:nvSpPr>
          <p:cNvPr id="4" name="Text Placeholder 3"/>
          <p:cNvSpPr>
            <a:spLocks noGrp="1"/>
          </p:cNvSpPr>
          <p:nvPr>
            <p:ph type="body" sz="half" idx="2"/>
          </p:nvPr>
        </p:nvSpPr>
        <p:spPr>
          <a:xfrm>
            <a:off x="1309216" y="8085923"/>
            <a:ext cx="16391181" cy="1063993"/>
          </a:xfrm>
        </p:spPr>
        <p:txBody>
          <a:bodyPr/>
          <a:lstStyle>
            <a:lvl1pPr marL="0" indent="0">
              <a:buNone/>
              <a:defRPr sz="2494">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en-US" smtClean="0"/>
              <a:t>Edit Master text styles</a:t>
            </a:r>
          </a:p>
        </p:txBody>
      </p:sp>
      <p:sp>
        <p:nvSpPr>
          <p:cNvPr id="5" name="Date Placeholder 4"/>
          <p:cNvSpPr>
            <a:spLocks noGrp="1"/>
          </p:cNvSpPr>
          <p:nvPr>
            <p:ph type="dt" sz="half" idx="10"/>
          </p:nvPr>
        </p:nvSpPr>
        <p:spPr>
          <a:xfrm>
            <a:off x="1306741" y="9909727"/>
            <a:ext cx="4276606" cy="569240"/>
          </a:xfrm>
          <a:prstGeom prst="rect">
            <a:avLst/>
          </a:prstGeom>
        </p:spPr>
        <p:txBody>
          <a:bodyPr/>
          <a:lstStyle/>
          <a:p>
            <a:endParaRPr lang="en-US" dirty="0"/>
          </a:p>
        </p:txBody>
      </p:sp>
      <p:sp>
        <p:nvSpPr>
          <p:cNvPr id="6" name="Footer Placeholder 5"/>
          <p:cNvSpPr>
            <a:spLocks noGrp="1"/>
          </p:cNvSpPr>
          <p:nvPr>
            <p:ph type="ftr" sz="quarter" idx="11"/>
          </p:nvPr>
        </p:nvSpPr>
        <p:spPr>
          <a:xfrm>
            <a:off x="6296115" y="9909727"/>
            <a:ext cx="6414909" cy="569240"/>
          </a:xfrm>
          <a:prstGeom prst="rect">
            <a:avLst/>
          </a:prstGeom>
        </p:spPr>
        <p:txBody>
          <a:bodyPr/>
          <a:lstStyle/>
          <a:p>
            <a:endParaRPr lang="en-US" dirty="0"/>
          </a:p>
        </p:txBody>
      </p:sp>
      <p:sp>
        <p:nvSpPr>
          <p:cNvPr id="7" name="Slide Number Placeholder 6"/>
          <p:cNvSpPr>
            <a:spLocks noGrp="1"/>
          </p:cNvSpPr>
          <p:nvPr>
            <p:ph type="sldNum" sz="quarter" idx="12"/>
          </p:nvPr>
        </p:nvSpPr>
        <p:spPr>
          <a:xfrm>
            <a:off x="13423791" y="9909727"/>
            <a:ext cx="4276606" cy="569240"/>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3600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9216" y="569240"/>
            <a:ext cx="16393657" cy="5510141"/>
          </a:xfrm>
        </p:spPr>
        <p:txBody>
          <a:bodyPr anchor="ctr"/>
          <a:lstStyle>
            <a:lvl1pPr>
              <a:defRPr sz="4989"/>
            </a:lvl1pPr>
          </a:lstStyle>
          <a:p>
            <a:r>
              <a:rPr lang="en-US" smtClean="0"/>
              <a:t>Click to edit Master title style</a:t>
            </a:r>
            <a:endParaRPr lang="en-US" dirty="0"/>
          </a:p>
        </p:txBody>
      </p:sp>
      <p:sp>
        <p:nvSpPr>
          <p:cNvPr id="4" name="Text Placeholder 3"/>
          <p:cNvSpPr>
            <a:spLocks noGrp="1"/>
          </p:cNvSpPr>
          <p:nvPr>
            <p:ph type="body" sz="half" idx="2"/>
          </p:nvPr>
        </p:nvSpPr>
        <p:spPr>
          <a:xfrm>
            <a:off x="1309216" y="6999098"/>
            <a:ext cx="16391181" cy="2341389"/>
          </a:xfrm>
        </p:spPr>
        <p:txBody>
          <a:bodyPr anchor="ct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en-US" smtClean="0"/>
              <a:t>Edit Master text styles</a:t>
            </a:r>
          </a:p>
        </p:txBody>
      </p:sp>
      <p:sp>
        <p:nvSpPr>
          <p:cNvPr id="5" name="Date Placeholder 4"/>
          <p:cNvSpPr>
            <a:spLocks noGrp="1"/>
          </p:cNvSpPr>
          <p:nvPr>
            <p:ph type="dt" sz="half" idx="10"/>
          </p:nvPr>
        </p:nvSpPr>
        <p:spPr>
          <a:xfrm>
            <a:off x="1306741" y="9909727"/>
            <a:ext cx="4276606" cy="569240"/>
          </a:xfrm>
          <a:prstGeom prst="rect">
            <a:avLst/>
          </a:prstGeom>
        </p:spPr>
        <p:txBody>
          <a:bodyPr/>
          <a:lstStyle/>
          <a:p>
            <a:endParaRPr lang="en-US" dirty="0"/>
          </a:p>
        </p:txBody>
      </p:sp>
      <p:sp>
        <p:nvSpPr>
          <p:cNvPr id="6" name="Footer Placeholder 5"/>
          <p:cNvSpPr>
            <a:spLocks noGrp="1"/>
          </p:cNvSpPr>
          <p:nvPr>
            <p:ph type="ftr" sz="quarter" idx="11"/>
          </p:nvPr>
        </p:nvSpPr>
        <p:spPr>
          <a:xfrm>
            <a:off x="6296115" y="9909727"/>
            <a:ext cx="6414909" cy="569240"/>
          </a:xfrm>
          <a:prstGeom prst="rect">
            <a:avLst/>
          </a:prstGeom>
        </p:spPr>
        <p:txBody>
          <a:bodyPr/>
          <a:lstStyle/>
          <a:p>
            <a:endParaRPr lang="en-US" dirty="0"/>
          </a:p>
        </p:txBody>
      </p:sp>
      <p:sp>
        <p:nvSpPr>
          <p:cNvPr id="7" name="Slide Number Placeholder 6"/>
          <p:cNvSpPr>
            <a:spLocks noGrp="1"/>
          </p:cNvSpPr>
          <p:nvPr>
            <p:ph type="sldNum" sz="quarter" idx="12"/>
          </p:nvPr>
        </p:nvSpPr>
        <p:spPr>
          <a:xfrm>
            <a:off x="13423791" y="9909727"/>
            <a:ext cx="4276606" cy="569240"/>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3249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54622" y="569240"/>
            <a:ext cx="14502845" cy="4666021"/>
          </a:xfrm>
        </p:spPr>
        <p:txBody>
          <a:bodyPr anchor="ctr"/>
          <a:lstStyle>
            <a:lvl1pPr>
              <a:defRPr sz="6860"/>
            </a:lvl1pPr>
          </a:lstStyle>
          <a:p>
            <a:r>
              <a:rPr lang="en-US" smtClean="0"/>
              <a:t>Click to edit Master title style</a:t>
            </a:r>
            <a:endParaRPr lang="en-US" dirty="0"/>
          </a:p>
        </p:txBody>
      </p:sp>
      <p:sp>
        <p:nvSpPr>
          <p:cNvPr id="12" name="Text Placeholder 3"/>
          <p:cNvSpPr>
            <a:spLocks noGrp="1"/>
          </p:cNvSpPr>
          <p:nvPr>
            <p:ph type="body" sz="half" idx="13"/>
          </p:nvPr>
        </p:nvSpPr>
        <p:spPr>
          <a:xfrm>
            <a:off x="2682458" y="5246997"/>
            <a:ext cx="13644698" cy="855856"/>
          </a:xfrm>
        </p:spPr>
        <p:txBody>
          <a:bodyPr anchor="t">
            <a:normAutofit/>
          </a:bodyPr>
          <a:lstStyle>
            <a:lvl1pPr marL="0" indent="0">
              <a:buNone/>
              <a:defRPr sz="2183"/>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en-US" smtClean="0"/>
              <a:t>Edit Master text styles</a:t>
            </a:r>
          </a:p>
        </p:txBody>
      </p:sp>
      <p:sp>
        <p:nvSpPr>
          <p:cNvPr id="4" name="Text Placeholder 3"/>
          <p:cNvSpPr>
            <a:spLocks noGrp="1"/>
          </p:cNvSpPr>
          <p:nvPr>
            <p:ph type="body" sz="half" idx="2"/>
          </p:nvPr>
        </p:nvSpPr>
        <p:spPr>
          <a:xfrm>
            <a:off x="1306741" y="7018321"/>
            <a:ext cx="16388705" cy="2322166"/>
          </a:xfrm>
        </p:spPr>
        <p:txBody>
          <a:bodyPr anchor="ctr">
            <a:normAutofit/>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en-US" smtClean="0"/>
              <a:t>Edit Master text styles</a:t>
            </a:r>
          </a:p>
        </p:txBody>
      </p:sp>
      <p:sp>
        <p:nvSpPr>
          <p:cNvPr id="5" name="Date Placeholder 4"/>
          <p:cNvSpPr>
            <a:spLocks noGrp="1"/>
          </p:cNvSpPr>
          <p:nvPr>
            <p:ph type="dt" sz="half" idx="10"/>
          </p:nvPr>
        </p:nvSpPr>
        <p:spPr>
          <a:xfrm>
            <a:off x="1306741" y="9909727"/>
            <a:ext cx="4276606" cy="569240"/>
          </a:xfrm>
          <a:prstGeom prst="rect">
            <a:avLst/>
          </a:prstGeom>
        </p:spPr>
        <p:txBody>
          <a:bodyPr/>
          <a:lstStyle/>
          <a:p>
            <a:endParaRPr lang="en-US" dirty="0"/>
          </a:p>
        </p:txBody>
      </p:sp>
      <p:sp>
        <p:nvSpPr>
          <p:cNvPr id="6" name="Footer Placeholder 5"/>
          <p:cNvSpPr>
            <a:spLocks noGrp="1"/>
          </p:cNvSpPr>
          <p:nvPr>
            <p:ph type="ftr" sz="quarter" idx="11"/>
          </p:nvPr>
        </p:nvSpPr>
        <p:spPr>
          <a:xfrm>
            <a:off x="6296115" y="9909727"/>
            <a:ext cx="6414909" cy="569240"/>
          </a:xfrm>
          <a:prstGeom prst="rect">
            <a:avLst/>
          </a:prstGeom>
        </p:spPr>
        <p:txBody>
          <a:bodyPr/>
          <a:lstStyle/>
          <a:p>
            <a:endParaRPr lang="en-US" dirty="0"/>
          </a:p>
        </p:txBody>
      </p:sp>
      <p:sp>
        <p:nvSpPr>
          <p:cNvPr id="7" name="Slide Number Placeholder 6"/>
          <p:cNvSpPr>
            <a:spLocks noGrp="1"/>
          </p:cNvSpPr>
          <p:nvPr>
            <p:ph type="sldNum" sz="quarter" idx="12"/>
          </p:nvPr>
        </p:nvSpPr>
        <p:spPr>
          <a:xfrm>
            <a:off x="13423791" y="9909727"/>
            <a:ext cx="4276606" cy="569240"/>
          </a:xfrm>
          <a:prstGeom prst="rect">
            <a:avLst/>
          </a:prstGeom>
        </p:spPr>
        <p:txBody>
          <a:bodyPr/>
          <a:lstStyle/>
          <a:p>
            <a:fld id="{D57F1E4F-1CFF-5643-939E-217C01CDF565}" type="slidenum">
              <a:rPr lang="en-US" smtClean="0"/>
              <a:pPr/>
              <a:t>‹#›</a:t>
            </a:fld>
            <a:endParaRPr lang="en-US" dirty="0"/>
          </a:p>
        </p:txBody>
      </p:sp>
      <p:sp>
        <p:nvSpPr>
          <p:cNvPr id="9" name="TextBox 8"/>
          <p:cNvSpPr txBox="1"/>
          <p:nvPr/>
        </p:nvSpPr>
        <p:spPr>
          <a:xfrm>
            <a:off x="1732100" y="1226681"/>
            <a:ext cx="950357" cy="911682"/>
          </a:xfrm>
          <a:prstGeom prst="rect">
            <a:avLst/>
          </a:prstGeom>
        </p:spPr>
        <p:txBody>
          <a:bodyPr vert="horz" lIns="142554" tIns="71277" rIns="142554" bIns="71277"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2472" dirty="0">
                <a:solidFill>
                  <a:schemeClr val="tx1"/>
                </a:solidFill>
                <a:effectLst/>
              </a:rPr>
              <a:t>“</a:t>
            </a:r>
          </a:p>
        </p:txBody>
      </p:sp>
      <p:sp>
        <p:nvSpPr>
          <p:cNvPr id="10" name="TextBox 9"/>
          <p:cNvSpPr txBox="1"/>
          <p:nvPr/>
        </p:nvSpPr>
        <p:spPr>
          <a:xfrm>
            <a:off x="16272386" y="4276725"/>
            <a:ext cx="950357" cy="911682"/>
          </a:xfrm>
          <a:prstGeom prst="rect">
            <a:avLst/>
          </a:prstGeom>
        </p:spPr>
        <p:txBody>
          <a:bodyPr vert="horz" lIns="142554" tIns="71277" rIns="142554" bIns="71277"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472" dirty="0">
                <a:solidFill>
                  <a:schemeClr val="tx1"/>
                </a:solidFill>
                <a:effectLst/>
              </a:rPr>
              <a:t>”</a:t>
            </a:r>
          </a:p>
        </p:txBody>
      </p:sp>
    </p:spTree>
    <p:extLst>
      <p:ext uri="{BB962C8B-B14F-4D97-AF65-F5344CB8AC3E}">
        <p14:creationId xmlns:p14="http://schemas.microsoft.com/office/powerpoint/2010/main" val="29105508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309216" y="3627807"/>
            <a:ext cx="16393657" cy="3916021"/>
          </a:xfrm>
        </p:spPr>
        <p:txBody>
          <a:bodyPr anchor="b">
            <a:normAutofit/>
          </a:bodyPr>
          <a:lstStyle>
            <a:lvl1pPr>
              <a:defRPr sz="8419"/>
            </a:lvl1pPr>
          </a:lstStyle>
          <a:p>
            <a:r>
              <a:rPr lang="en-US" smtClean="0"/>
              <a:t>Click to edit Master title style</a:t>
            </a:r>
            <a:endParaRPr lang="en-US" dirty="0"/>
          </a:p>
        </p:txBody>
      </p:sp>
      <p:sp>
        <p:nvSpPr>
          <p:cNvPr id="4" name="Text Placeholder 3"/>
          <p:cNvSpPr>
            <a:spLocks noGrp="1"/>
          </p:cNvSpPr>
          <p:nvPr>
            <p:ph type="body" sz="half" idx="2"/>
          </p:nvPr>
        </p:nvSpPr>
        <p:spPr>
          <a:xfrm>
            <a:off x="1309216" y="7562191"/>
            <a:ext cx="16391181" cy="1778296"/>
          </a:xfrm>
        </p:spPr>
        <p:txBody>
          <a:bodyPr anchor="t"/>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en-US" smtClean="0"/>
              <a:t>Edit Master text styles</a:t>
            </a:r>
          </a:p>
        </p:txBody>
      </p:sp>
      <p:sp>
        <p:nvSpPr>
          <p:cNvPr id="5" name="Date Placeholder 4"/>
          <p:cNvSpPr>
            <a:spLocks noGrp="1"/>
          </p:cNvSpPr>
          <p:nvPr>
            <p:ph type="dt" sz="half" idx="10"/>
          </p:nvPr>
        </p:nvSpPr>
        <p:spPr>
          <a:xfrm>
            <a:off x="1306741" y="9909727"/>
            <a:ext cx="4276606" cy="569240"/>
          </a:xfrm>
          <a:prstGeom prst="rect">
            <a:avLst/>
          </a:prstGeom>
        </p:spPr>
        <p:txBody>
          <a:bodyPr/>
          <a:lstStyle/>
          <a:p>
            <a:endParaRPr lang="en-US" dirty="0"/>
          </a:p>
        </p:txBody>
      </p:sp>
      <p:sp>
        <p:nvSpPr>
          <p:cNvPr id="6" name="Footer Placeholder 5"/>
          <p:cNvSpPr>
            <a:spLocks noGrp="1"/>
          </p:cNvSpPr>
          <p:nvPr>
            <p:ph type="ftr" sz="quarter" idx="11"/>
          </p:nvPr>
        </p:nvSpPr>
        <p:spPr>
          <a:xfrm>
            <a:off x="6296115" y="9909727"/>
            <a:ext cx="6414909" cy="569240"/>
          </a:xfrm>
          <a:prstGeom prst="rect">
            <a:avLst/>
          </a:prstGeom>
        </p:spPr>
        <p:txBody>
          <a:bodyPr/>
          <a:lstStyle/>
          <a:p>
            <a:endParaRPr lang="en-US" dirty="0"/>
          </a:p>
        </p:txBody>
      </p:sp>
      <p:sp>
        <p:nvSpPr>
          <p:cNvPr id="7" name="Slide Number Placeholder 6"/>
          <p:cNvSpPr>
            <a:spLocks noGrp="1"/>
          </p:cNvSpPr>
          <p:nvPr>
            <p:ph type="sldNum" sz="quarter" idx="12"/>
          </p:nvPr>
        </p:nvSpPr>
        <p:spPr>
          <a:xfrm>
            <a:off x="13423791" y="9909727"/>
            <a:ext cx="4276606" cy="569240"/>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403184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306741" y="569241"/>
            <a:ext cx="16393657" cy="206659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2084802" y="2940248"/>
            <a:ext cx="4594118" cy="898409"/>
          </a:xfrm>
        </p:spPr>
        <p:txBody>
          <a:bodyPr anchor="b">
            <a:noAutofit/>
          </a:bodyPr>
          <a:lstStyle>
            <a:lvl1pPr marL="0" indent="0">
              <a:buNone/>
              <a:defRPr sz="3742"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en-US" smtClean="0"/>
              <a:t>Edit Master text styles</a:t>
            </a:r>
          </a:p>
        </p:txBody>
      </p:sp>
      <p:sp>
        <p:nvSpPr>
          <p:cNvPr id="8" name="Text Placeholder 3"/>
          <p:cNvSpPr>
            <a:spLocks noGrp="1"/>
          </p:cNvSpPr>
          <p:nvPr>
            <p:ph type="body" sz="half" idx="15"/>
          </p:nvPr>
        </p:nvSpPr>
        <p:spPr>
          <a:xfrm>
            <a:off x="2115227" y="4009430"/>
            <a:ext cx="4563693" cy="5595878"/>
          </a:xfrm>
        </p:spPr>
        <p:txBody>
          <a:bodyPr anchor="t">
            <a:normAutofit/>
          </a:bodyPr>
          <a:lstStyle>
            <a:lvl1pPr marL="0" indent="0">
              <a:buNone/>
              <a:defRPr sz="2183"/>
            </a:lvl1pPr>
            <a:lvl2pPr marL="712775" indent="0">
              <a:buNone/>
              <a:defRPr sz="1871"/>
            </a:lvl2pPr>
            <a:lvl3pPr marL="1425550" indent="0">
              <a:buNone/>
              <a:defRPr sz="1559"/>
            </a:lvl3pPr>
            <a:lvl4pPr marL="2138324" indent="0">
              <a:buNone/>
              <a:defRPr sz="1403"/>
            </a:lvl4pPr>
            <a:lvl5pPr marL="2851099" indent="0">
              <a:buNone/>
              <a:defRPr sz="1403"/>
            </a:lvl5pPr>
            <a:lvl6pPr marL="3563874" indent="0">
              <a:buNone/>
              <a:defRPr sz="1403"/>
            </a:lvl6pPr>
            <a:lvl7pPr marL="4276649" indent="0">
              <a:buNone/>
              <a:defRPr sz="1403"/>
            </a:lvl7pPr>
            <a:lvl8pPr marL="4989424" indent="0">
              <a:buNone/>
              <a:defRPr sz="1403"/>
            </a:lvl8pPr>
            <a:lvl9pPr marL="5702198" indent="0">
              <a:buNone/>
              <a:defRPr sz="1403"/>
            </a:lvl9pPr>
          </a:lstStyle>
          <a:p>
            <a:pPr lvl="0"/>
            <a:r>
              <a:rPr lang="en-US" smtClean="0"/>
              <a:t>Edit Master text styles</a:t>
            </a:r>
          </a:p>
        </p:txBody>
      </p:sp>
      <p:sp>
        <p:nvSpPr>
          <p:cNvPr id="9" name="Text Placeholder 4"/>
          <p:cNvSpPr>
            <a:spLocks noGrp="1"/>
          </p:cNvSpPr>
          <p:nvPr>
            <p:ph type="body" sz="quarter" idx="3"/>
          </p:nvPr>
        </p:nvSpPr>
        <p:spPr>
          <a:xfrm>
            <a:off x="7152612" y="2940248"/>
            <a:ext cx="4577554" cy="898409"/>
          </a:xfrm>
        </p:spPr>
        <p:txBody>
          <a:bodyPr vert="horz" lIns="91440" tIns="45720" rIns="91440" bIns="45720" rtlCol="0" anchor="b">
            <a:noAutofit/>
          </a:bodyPr>
          <a:lstStyle>
            <a:lvl1pPr>
              <a:buNone/>
              <a:defRPr lang="en-US" sz="3742"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10" name="Text Placeholder 3"/>
          <p:cNvSpPr>
            <a:spLocks noGrp="1"/>
          </p:cNvSpPr>
          <p:nvPr>
            <p:ph type="body" sz="half" idx="16"/>
          </p:nvPr>
        </p:nvSpPr>
        <p:spPr>
          <a:xfrm>
            <a:off x="7136159" y="4009430"/>
            <a:ext cx="4594006" cy="5595878"/>
          </a:xfrm>
        </p:spPr>
        <p:txBody>
          <a:bodyPr anchor="t">
            <a:normAutofit/>
          </a:bodyPr>
          <a:lstStyle>
            <a:lvl1pPr marL="0" indent="0">
              <a:buNone/>
              <a:defRPr sz="2183"/>
            </a:lvl1pPr>
            <a:lvl2pPr marL="712775" indent="0">
              <a:buNone/>
              <a:defRPr sz="1871"/>
            </a:lvl2pPr>
            <a:lvl3pPr marL="1425550" indent="0">
              <a:buNone/>
              <a:defRPr sz="1559"/>
            </a:lvl3pPr>
            <a:lvl4pPr marL="2138324" indent="0">
              <a:buNone/>
              <a:defRPr sz="1403"/>
            </a:lvl4pPr>
            <a:lvl5pPr marL="2851099" indent="0">
              <a:buNone/>
              <a:defRPr sz="1403"/>
            </a:lvl5pPr>
            <a:lvl6pPr marL="3563874" indent="0">
              <a:buNone/>
              <a:defRPr sz="1403"/>
            </a:lvl6pPr>
            <a:lvl7pPr marL="4276649" indent="0">
              <a:buNone/>
              <a:defRPr sz="1403"/>
            </a:lvl7pPr>
            <a:lvl8pPr marL="4989424" indent="0">
              <a:buNone/>
              <a:defRPr sz="1403"/>
            </a:lvl8pPr>
            <a:lvl9pPr marL="5702198" indent="0">
              <a:buNone/>
              <a:defRPr sz="1403"/>
            </a:lvl9pPr>
          </a:lstStyle>
          <a:p>
            <a:pPr lvl="0"/>
            <a:r>
              <a:rPr lang="en-US" smtClean="0"/>
              <a:t>Edit Master text styles</a:t>
            </a:r>
          </a:p>
        </p:txBody>
      </p:sp>
      <p:sp>
        <p:nvSpPr>
          <p:cNvPr id="11" name="Text Placeholder 4"/>
          <p:cNvSpPr>
            <a:spLocks noGrp="1"/>
          </p:cNvSpPr>
          <p:nvPr>
            <p:ph type="body" sz="quarter" idx="13"/>
          </p:nvPr>
        </p:nvSpPr>
        <p:spPr>
          <a:xfrm>
            <a:off x="12205345" y="2940248"/>
            <a:ext cx="4571118" cy="898409"/>
          </a:xfrm>
        </p:spPr>
        <p:txBody>
          <a:bodyPr vert="horz" lIns="91440" tIns="45720" rIns="91440" bIns="45720" rtlCol="0" anchor="b">
            <a:noAutofit/>
          </a:bodyPr>
          <a:lstStyle>
            <a:lvl1pPr>
              <a:buNone/>
              <a:defRPr lang="en-US" sz="3742"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12" name="Text Placeholder 3"/>
          <p:cNvSpPr>
            <a:spLocks noGrp="1"/>
          </p:cNvSpPr>
          <p:nvPr>
            <p:ph type="body" sz="half" idx="17"/>
          </p:nvPr>
        </p:nvSpPr>
        <p:spPr>
          <a:xfrm>
            <a:off x="12205345" y="4009430"/>
            <a:ext cx="4571118" cy="5595878"/>
          </a:xfrm>
        </p:spPr>
        <p:txBody>
          <a:bodyPr anchor="t">
            <a:normAutofit/>
          </a:bodyPr>
          <a:lstStyle>
            <a:lvl1pPr marL="0" indent="0">
              <a:buNone/>
              <a:defRPr sz="2183"/>
            </a:lvl1pPr>
            <a:lvl2pPr marL="712775" indent="0">
              <a:buNone/>
              <a:defRPr sz="1871"/>
            </a:lvl2pPr>
            <a:lvl3pPr marL="1425550" indent="0">
              <a:buNone/>
              <a:defRPr sz="1559"/>
            </a:lvl3pPr>
            <a:lvl4pPr marL="2138324" indent="0">
              <a:buNone/>
              <a:defRPr sz="1403"/>
            </a:lvl4pPr>
            <a:lvl5pPr marL="2851099" indent="0">
              <a:buNone/>
              <a:defRPr sz="1403"/>
            </a:lvl5pPr>
            <a:lvl6pPr marL="3563874" indent="0">
              <a:buNone/>
              <a:defRPr sz="1403"/>
            </a:lvl6pPr>
            <a:lvl7pPr marL="4276649" indent="0">
              <a:buNone/>
              <a:defRPr sz="1403"/>
            </a:lvl7pPr>
            <a:lvl8pPr marL="4989424" indent="0">
              <a:buNone/>
              <a:defRPr sz="1403"/>
            </a:lvl8pPr>
            <a:lvl9pPr marL="5702198" indent="0">
              <a:buNone/>
              <a:defRPr sz="1403"/>
            </a:lvl9pPr>
          </a:lstStyle>
          <a:p>
            <a:pPr lvl="0"/>
            <a:r>
              <a:rPr lang="en-US" smtClean="0"/>
              <a:t>Edit Master text styles</a:t>
            </a:r>
          </a:p>
        </p:txBody>
      </p:sp>
      <p:sp>
        <p:nvSpPr>
          <p:cNvPr id="3" name="Date Placeholder 2"/>
          <p:cNvSpPr>
            <a:spLocks noGrp="1"/>
          </p:cNvSpPr>
          <p:nvPr>
            <p:ph type="dt" sz="half" idx="10"/>
          </p:nvPr>
        </p:nvSpPr>
        <p:spPr>
          <a:xfrm>
            <a:off x="1306741" y="9909727"/>
            <a:ext cx="4276606" cy="569240"/>
          </a:xfrm>
          <a:prstGeom prst="rect">
            <a:avLst/>
          </a:prstGeom>
        </p:spPr>
        <p:txBody>
          <a:bodyPr/>
          <a:lstStyle/>
          <a:p>
            <a:endParaRPr lang="en-US" dirty="0"/>
          </a:p>
        </p:txBody>
      </p:sp>
      <p:sp>
        <p:nvSpPr>
          <p:cNvPr id="4" name="Footer Placeholder 3"/>
          <p:cNvSpPr>
            <a:spLocks noGrp="1"/>
          </p:cNvSpPr>
          <p:nvPr>
            <p:ph type="ftr" sz="quarter" idx="11"/>
          </p:nvPr>
        </p:nvSpPr>
        <p:spPr>
          <a:xfrm>
            <a:off x="6296115" y="9909727"/>
            <a:ext cx="6414909" cy="569240"/>
          </a:xfrm>
          <a:prstGeom prst="rect">
            <a:avLst/>
          </a:prstGeom>
        </p:spPr>
        <p:txBody>
          <a:bodyPr/>
          <a:lstStyle/>
          <a:p>
            <a:endParaRPr lang="en-US" dirty="0"/>
          </a:p>
        </p:txBody>
      </p:sp>
      <p:sp>
        <p:nvSpPr>
          <p:cNvPr id="5" name="Slide Number Placeholder 4"/>
          <p:cNvSpPr>
            <a:spLocks noGrp="1"/>
          </p:cNvSpPr>
          <p:nvPr>
            <p:ph type="sldNum" sz="quarter" idx="12"/>
          </p:nvPr>
        </p:nvSpPr>
        <p:spPr>
          <a:xfrm>
            <a:off x="13423791" y="9909727"/>
            <a:ext cx="4276606" cy="569240"/>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8929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306741" y="569241"/>
            <a:ext cx="16393657" cy="206659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2076700" y="6699927"/>
            <a:ext cx="4583492" cy="898409"/>
          </a:xfrm>
        </p:spPr>
        <p:txBody>
          <a:bodyPr anchor="b">
            <a:noAutofit/>
          </a:bodyPr>
          <a:lstStyle>
            <a:lvl1pPr marL="0" indent="0">
              <a:buNone/>
              <a:defRPr sz="3742"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en-US" smtClean="0"/>
              <a:t>Edit Master text styles</a:t>
            </a:r>
          </a:p>
        </p:txBody>
      </p:sp>
      <p:sp>
        <p:nvSpPr>
          <p:cNvPr id="20" name="Picture Placeholder 2"/>
          <p:cNvSpPr>
            <a:spLocks noGrp="1" noChangeAspect="1"/>
          </p:cNvSpPr>
          <p:nvPr>
            <p:ph type="pic" idx="15"/>
          </p:nvPr>
        </p:nvSpPr>
        <p:spPr>
          <a:xfrm>
            <a:off x="2076700" y="3517719"/>
            <a:ext cx="4583492" cy="237595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94"/>
            </a:lvl1pPr>
            <a:lvl2pPr marL="712775" indent="0">
              <a:buNone/>
              <a:defRPr sz="2494"/>
            </a:lvl2pPr>
            <a:lvl3pPr marL="1425550" indent="0">
              <a:buNone/>
              <a:defRPr sz="2494"/>
            </a:lvl3pPr>
            <a:lvl4pPr marL="2138324" indent="0">
              <a:buNone/>
              <a:defRPr sz="2494"/>
            </a:lvl4pPr>
            <a:lvl5pPr marL="2851099" indent="0">
              <a:buNone/>
              <a:defRPr sz="2494"/>
            </a:lvl5pPr>
            <a:lvl6pPr marL="3563874" indent="0">
              <a:buNone/>
              <a:defRPr sz="2494"/>
            </a:lvl6pPr>
            <a:lvl7pPr marL="4276649" indent="0">
              <a:buNone/>
              <a:defRPr sz="2494"/>
            </a:lvl7pPr>
            <a:lvl8pPr marL="4989424" indent="0">
              <a:buNone/>
              <a:defRPr sz="2494"/>
            </a:lvl8pPr>
            <a:lvl9pPr marL="5702198" indent="0">
              <a:buNone/>
              <a:defRPr sz="2494"/>
            </a:lvl9pPr>
          </a:lstStyle>
          <a:p>
            <a:r>
              <a:rPr lang="en-US" smtClean="0"/>
              <a:t>Click icon to add picture</a:t>
            </a:r>
            <a:endParaRPr lang="en-US" dirty="0"/>
          </a:p>
        </p:txBody>
      </p:sp>
      <p:sp>
        <p:nvSpPr>
          <p:cNvPr id="21" name="Text Placeholder 3"/>
          <p:cNvSpPr>
            <a:spLocks noGrp="1"/>
          </p:cNvSpPr>
          <p:nvPr>
            <p:ph type="body" sz="half" idx="18"/>
          </p:nvPr>
        </p:nvSpPr>
        <p:spPr>
          <a:xfrm>
            <a:off x="2076700" y="7598336"/>
            <a:ext cx="4583492" cy="1027694"/>
          </a:xfrm>
        </p:spPr>
        <p:txBody>
          <a:bodyPr anchor="t">
            <a:normAutofit/>
          </a:bodyPr>
          <a:lstStyle>
            <a:lvl1pPr marL="0" indent="0">
              <a:buNone/>
              <a:defRPr sz="2183"/>
            </a:lvl1pPr>
            <a:lvl2pPr marL="712775" indent="0">
              <a:buNone/>
              <a:defRPr sz="1871"/>
            </a:lvl2pPr>
            <a:lvl3pPr marL="1425550" indent="0">
              <a:buNone/>
              <a:defRPr sz="1559"/>
            </a:lvl3pPr>
            <a:lvl4pPr marL="2138324" indent="0">
              <a:buNone/>
              <a:defRPr sz="1403"/>
            </a:lvl4pPr>
            <a:lvl5pPr marL="2851099" indent="0">
              <a:buNone/>
              <a:defRPr sz="1403"/>
            </a:lvl5pPr>
            <a:lvl6pPr marL="3563874" indent="0">
              <a:buNone/>
              <a:defRPr sz="1403"/>
            </a:lvl6pPr>
            <a:lvl7pPr marL="4276649" indent="0">
              <a:buNone/>
              <a:defRPr sz="1403"/>
            </a:lvl7pPr>
            <a:lvl8pPr marL="4989424" indent="0">
              <a:buNone/>
              <a:defRPr sz="1403"/>
            </a:lvl8pPr>
            <a:lvl9pPr marL="5702198" indent="0">
              <a:buNone/>
              <a:defRPr sz="1403"/>
            </a:lvl9pPr>
          </a:lstStyle>
          <a:p>
            <a:pPr lvl="0"/>
            <a:r>
              <a:rPr lang="en-US" smtClean="0"/>
              <a:t>Edit Master text styles</a:t>
            </a:r>
          </a:p>
        </p:txBody>
      </p:sp>
      <p:sp>
        <p:nvSpPr>
          <p:cNvPr id="22" name="Text Placeholder 4"/>
          <p:cNvSpPr>
            <a:spLocks noGrp="1"/>
          </p:cNvSpPr>
          <p:nvPr>
            <p:ph type="body" sz="quarter" idx="3"/>
          </p:nvPr>
        </p:nvSpPr>
        <p:spPr>
          <a:xfrm>
            <a:off x="7122996" y="6699927"/>
            <a:ext cx="4568643" cy="898409"/>
          </a:xfrm>
        </p:spPr>
        <p:txBody>
          <a:bodyPr anchor="b">
            <a:noAutofit/>
          </a:bodyPr>
          <a:lstStyle>
            <a:lvl1pPr marL="0" indent="0">
              <a:buNone/>
              <a:defRPr sz="3742"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en-US" smtClean="0"/>
              <a:t>Edit Master text styles</a:t>
            </a:r>
          </a:p>
        </p:txBody>
      </p:sp>
      <p:sp>
        <p:nvSpPr>
          <p:cNvPr id="23" name="Picture Placeholder 2"/>
          <p:cNvSpPr>
            <a:spLocks noGrp="1" noChangeAspect="1"/>
          </p:cNvSpPr>
          <p:nvPr>
            <p:ph type="pic" idx="21"/>
          </p:nvPr>
        </p:nvSpPr>
        <p:spPr>
          <a:xfrm>
            <a:off x="7122994" y="3517719"/>
            <a:ext cx="4568643" cy="237595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94"/>
            </a:lvl1pPr>
            <a:lvl2pPr marL="712775" indent="0">
              <a:buNone/>
              <a:defRPr sz="2494"/>
            </a:lvl2pPr>
            <a:lvl3pPr marL="1425550" indent="0">
              <a:buNone/>
              <a:defRPr sz="2494"/>
            </a:lvl3pPr>
            <a:lvl4pPr marL="2138324" indent="0">
              <a:buNone/>
              <a:defRPr sz="2494"/>
            </a:lvl4pPr>
            <a:lvl5pPr marL="2851099" indent="0">
              <a:buNone/>
              <a:defRPr sz="2494"/>
            </a:lvl5pPr>
            <a:lvl6pPr marL="3563874" indent="0">
              <a:buNone/>
              <a:defRPr sz="2494"/>
            </a:lvl6pPr>
            <a:lvl7pPr marL="4276649" indent="0">
              <a:buNone/>
              <a:defRPr sz="2494"/>
            </a:lvl7pPr>
            <a:lvl8pPr marL="4989424" indent="0">
              <a:buNone/>
              <a:defRPr sz="2494"/>
            </a:lvl8pPr>
            <a:lvl9pPr marL="5702198" indent="0">
              <a:buNone/>
              <a:defRPr sz="2494"/>
            </a:lvl9pPr>
          </a:lstStyle>
          <a:p>
            <a:r>
              <a:rPr lang="en-US" smtClean="0"/>
              <a:t>Click icon to add picture</a:t>
            </a:r>
            <a:endParaRPr lang="en-US" dirty="0"/>
          </a:p>
        </p:txBody>
      </p:sp>
      <p:sp>
        <p:nvSpPr>
          <p:cNvPr id="24" name="Text Placeholder 3"/>
          <p:cNvSpPr>
            <a:spLocks noGrp="1"/>
          </p:cNvSpPr>
          <p:nvPr>
            <p:ph type="body" sz="half" idx="19"/>
          </p:nvPr>
        </p:nvSpPr>
        <p:spPr>
          <a:xfrm>
            <a:off x="7120886" y="7598335"/>
            <a:ext cx="4574693" cy="1027694"/>
          </a:xfrm>
        </p:spPr>
        <p:txBody>
          <a:bodyPr anchor="t">
            <a:normAutofit/>
          </a:bodyPr>
          <a:lstStyle>
            <a:lvl1pPr marL="0" indent="0">
              <a:buNone/>
              <a:defRPr sz="2183"/>
            </a:lvl1pPr>
            <a:lvl2pPr marL="712775" indent="0">
              <a:buNone/>
              <a:defRPr sz="1871"/>
            </a:lvl2pPr>
            <a:lvl3pPr marL="1425550" indent="0">
              <a:buNone/>
              <a:defRPr sz="1559"/>
            </a:lvl3pPr>
            <a:lvl4pPr marL="2138324" indent="0">
              <a:buNone/>
              <a:defRPr sz="1403"/>
            </a:lvl4pPr>
            <a:lvl5pPr marL="2851099" indent="0">
              <a:buNone/>
              <a:defRPr sz="1403"/>
            </a:lvl5pPr>
            <a:lvl6pPr marL="3563874" indent="0">
              <a:buNone/>
              <a:defRPr sz="1403"/>
            </a:lvl6pPr>
            <a:lvl7pPr marL="4276649" indent="0">
              <a:buNone/>
              <a:defRPr sz="1403"/>
            </a:lvl7pPr>
            <a:lvl8pPr marL="4989424" indent="0">
              <a:buNone/>
              <a:defRPr sz="1403"/>
            </a:lvl8pPr>
            <a:lvl9pPr marL="5702198" indent="0">
              <a:buNone/>
              <a:defRPr sz="1403"/>
            </a:lvl9pPr>
          </a:lstStyle>
          <a:p>
            <a:pPr lvl="0"/>
            <a:r>
              <a:rPr lang="en-US" smtClean="0"/>
              <a:t>Edit Master text styles</a:t>
            </a:r>
          </a:p>
        </p:txBody>
      </p:sp>
      <p:sp>
        <p:nvSpPr>
          <p:cNvPr id="25" name="Text Placeholder 4"/>
          <p:cNvSpPr>
            <a:spLocks noGrp="1"/>
          </p:cNvSpPr>
          <p:nvPr>
            <p:ph type="body" sz="quarter" idx="13"/>
          </p:nvPr>
        </p:nvSpPr>
        <p:spPr>
          <a:xfrm>
            <a:off x="12166817" y="6699927"/>
            <a:ext cx="4571118" cy="898409"/>
          </a:xfrm>
        </p:spPr>
        <p:txBody>
          <a:bodyPr anchor="b">
            <a:noAutofit/>
          </a:bodyPr>
          <a:lstStyle>
            <a:lvl1pPr marL="0" indent="0">
              <a:buNone/>
              <a:defRPr sz="3742"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en-US" smtClean="0"/>
              <a:t>Edit Master text styles</a:t>
            </a:r>
          </a:p>
        </p:txBody>
      </p:sp>
      <p:sp>
        <p:nvSpPr>
          <p:cNvPr id="26" name="Picture Placeholder 2"/>
          <p:cNvSpPr>
            <a:spLocks noGrp="1" noChangeAspect="1"/>
          </p:cNvSpPr>
          <p:nvPr>
            <p:ph type="pic" idx="22"/>
          </p:nvPr>
        </p:nvSpPr>
        <p:spPr>
          <a:xfrm>
            <a:off x="12166816" y="3517719"/>
            <a:ext cx="4571118" cy="237595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94"/>
            </a:lvl1pPr>
            <a:lvl2pPr marL="712775" indent="0">
              <a:buNone/>
              <a:defRPr sz="2494"/>
            </a:lvl2pPr>
            <a:lvl3pPr marL="1425550" indent="0">
              <a:buNone/>
              <a:defRPr sz="2494"/>
            </a:lvl3pPr>
            <a:lvl4pPr marL="2138324" indent="0">
              <a:buNone/>
              <a:defRPr sz="2494"/>
            </a:lvl4pPr>
            <a:lvl5pPr marL="2851099" indent="0">
              <a:buNone/>
              <a:defRPr sz="2494"/>
            </a:lvl5pPr>
            <a:lvl6pPr marL="3563874" indent="0">
              <a:buNone/>
              <a:defRPr sz="2494"/>
            </a:lvl6pPr>
            <a:lvl7pPr marL="4276649" indent="0">
              <a:buNone/>
              <a:defRPr sz="2494"/>
            </a:lvl7pPr>
            <a:lvl8pPr marL="4989424" indent="0">
              <a:buNone/>
              <a:defRPr sz="2494"/>
            </a:lvl8pPr>
            <a:lvl9pPr marL="5702198" indent="0">
              <a:buNone/>
              <a:defRPr sz="2494"/>
            </a:lvl9pPr>
          </a:lstStyle>
          <a:p>
            <a:r>
              <a:rPr lang="en-US" smtClean="0"/>
              <a:t>Click icon to add picture</a:t>
            </a:r>
            <a:endParaRPr lang="en-US" dirty="0"/>
          </a:p>
        </p:txBody>
      </p:sp>
      <p:sp>
        <p:nvSpPr>
          <p:cNvPr id="27" name="Text Placeholder 3"/>
          <p:cNvSpPr>
            <a:spLocks noGrp="1"/>
          </p:cNvSpPr>
          <p:nvPr>
            <p:ph type="body" sz="half" idx="20"/>
          </p:nvPr>
        </p:nvSpPr>
        <p:spPr>
          <a:xfrm>
            <a:off x="12166622" y="7598331"/>
            <a:ext cx="4577174" cy="1027694"/>
          </a:xfrm>
        </p:spPr>
        <p:txBody>
          <a:bodyPr anchor="t">
            <a:normAutofit/>
          </a:bodyPr>
          <a:lstStyle>
            <a:lvl1pPr marL="0" indent="0">
              <a:buNone/>
              <a:defRPr sz="2183"/>
            </a:lvl1pPr>
            <a:lvl2pPr marL="712775" indent="0">
              <a:buNone/>
              <a:defRPr sz="1871"/>
            </a:lvl2pPr>
            <a:lvl3pPr marL="1425550" indent="0">
              <a:buNone/>
              <a:defRPr sz="1559"/>
            </a:lvl3pPr>
            <a:lvl4pPr marL="2138324" indent="0">
              <a:buNone/>
              <a:defRPr sz="1403"/>
            </a:lvl4pPr>
            <a:lvl5pPr marL="2851099" indent="0">
              <a:buNone/>
              <a:defRPr sz="1403"/>
            </a:lvl5pPr>
            <a:lvl6pPr marL="3563874" indent="0">
              <a:buNone/>
              <a:defRPr sz="1403"/>
            </a:lvl6pPr>
            <a:lvl7pPr marL="4276649" indent="0">
              <a:buNone/>
              <a:defRPr sz="1403"/>
            </a:lvl7pPr>
            <a:lvl8pPr marL="4989424" indent="0">
              <a:buNone/>
              <a:defRPr sz="1403"/>
            </a:lvl8pPr>
            <a:lvl9pPr marL="5702198" indent="0">
              <a:buNone/>
              <a:defRPr sz="1403"/>
            </a:lvl9pPr>
          </a:lstStyle>
          <a:p>
            <a:pPr lvl="0"/>
            <a:r>
              <a:rPr lang="en-US" smtClean="0"/>
              <a:t>Edit Master text styles</a:t>
            </a:r>
          </a:p>
        </p:txBody>
      </p:sp>
      <p:sp>
        <p:nvSpPr>
          <p:cNvPr id="3" name="Date Placeholder 2"/>
          <p:cNvSpPr>
            <a:spLocks noGrp="1"/>
          </p:cNvSpPr>
          <p:nvPr>
            <p:ph type="dt" sz="half" idx="10"/>
          </p:nvPr>
        </p:nvSpPr>
        <p:spPr>
          <a:xfrm>
            <a:off x="1306741" y="9909727"/>
            <a:ext cx="4276606" cy="569240"/>
          </a:xfrm>
          <a:prstGeom prst="rect">
            <a:avLst/>
          </a:prstGeom>
        </p:spPr>
        <p:txBody>
          <a:bodyPr/>
          <a:lstStyle/>
          <a:p>
            <a:endParaRPr lang="en-US" dirty="0"/>
          </a:p>
        </p:txBody>
      </p:sp>
      <p:sp>
        <p:nvSpPr>
          <p:cNvPr id="4" name="Footer Placeholder 3"/>
          <p:cNvSpPr>
            <a:spLocks noGrp="1"/>
          </p:cNvSpPr>
          <p:nvPr>
            <p:ph type="ftr" sz="quarter" idx="11"/>
          </p:nvPr>
        </p:nvSpPr>
        <p:spPr>
          <a:xfrm>
            <a:off x="6296115" y="9909727"/>
            <a:ext cx="6414909" cy="569240"/>
          </a:xfrm>
          <a:prstGeom prst="rect">
            <a:avLst/>
          </a:prstGeom>
        </p:spPr>
        <p:txBody>
          <a:bodyPr/>
          <a:lstStyle/>
          <a:p>
            <a:endParaRPr lang="en-US" dirty="0"/>
          </a:p>
        </p:txBody>
      </p:sp>
      <p:sp>
        <p:nvSpPr>
          <p:cNvPr id="5" name="Slide Number Placeholder 4"/>
          <p:cNvSpPr>
            <a:spLocks noGrp="1"/>
          </p:cNvSpPr>
          <p:nvPr>
            <p:ph type="sldNum" sz="quarter" idx="12"/>
          </p:nvPr>
        </p:nvSpPr>
        <p:spPr>
          <a:xfrm>
            <a:off x="13423791" y="9909727"/>
            <a:ext cx="4276606" cy="569240"/>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52893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306741" y="9909727"/>
            <a:ext cx="4276606" cy="569240"/>
          </a:xfrm>
          <a:prstGeom prst="rect">
            <a:avLst/>
          </a:prstGeom>
        </p:spPr>
        <p:txBody>
          <a:bodyPr/>
          <a:lstStyle/>
          <a:p>
            <a:endParaRPr lang="en-US" dirty="0"/>
          </a:p>
        </p:txBody>
      </p:sp>
      <p:sp>
        <p:nvSpPr>
          <p:cNvPr id="5" name="Footer Placeholder 4"/>
          <p:cNvSpPr>
            <a:spLocks noGrp="1"/>
          </p:cNvSpPr>
          <p:nvPr>
            <p:ph type="ftr" sz="quarter" idx="11"/>
          </p:nvPr>
        </p:nvSpPr>
        <p:spPr>
          <a:xfrm>
            <a:off x="6296115" y="9909727"/>
            <a:ext cx="6414909" cy="56924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3423791" y="9909727"/>
            <a:ext cx="4276606" cy="569240"/>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816938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601983" y="569240"/>
            <a:ext cx="4098414" cy="906081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06741" y="569240"/>
            <a:ext cx="12057653" cy="9060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306741" y="9909727"/>
            <a:ext cx="4276606" cy="569240"/>
          </a:xfrm>
          <a:prstGeom prst="rect">
            <a:avLst/>
          </a:prstGeom>
        </p:spPr>
        <p:txBody>
          <a:bodyPr/>
          <a:lstStyle/>
          <a:p>
            <a:endParaRPr lang="en-US" dirty="0"/>
          </a:p>
        </p:txBody>
      </p:sp>
      <p:sp>
        <p:nvSpPr>
          <p:cNvPr id="5" name="Footer Placeholder 4"/>
          <p:cNvSpPr>
            <a:spLocks noGrp="1"/>
          </p:cNvSpPr>
          <p:nvPr>
            <p:ph type="ftr" sz="quarter" idx="11"/>
          </p:nvPr>
        </p:nvSpPr>
        <p:spPr>
          <a:xfrm>
            <a:off x="6296115" y="9909727"/>
            <a:ext cx="6414909" cy="56924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3423791" y="9909727"/>
            <a:ext cx="4276606" cy="569240"/>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83185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6370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8"/>
        <p:cNvGrpSpPr/>
        <p:nvPr/>
      </p:nvGrpSpPr>
      <p:grpSpPr>
        <a:xfrm>
          <a:off x="0" y="0"/>
          <a:ext cx="0" cy="0"/>
          <a:chOff x="0" y="0"/>
          <a:chExt cx="0" cy="0"/>
        </a:xfrm>
      </p:grpSpPr>
      <p:sp>
        <p:nvSpPr>
          <p:cNvPr id="41" name="Google Shape;41;p9"/>
          <p:cNvSpPr txBox="1">
            <a:spLocks noGrp="1"/>
          </p:cNvSpPr>
          <p:nvPr>
            <p:ph type="title"/>
          </p:nvPr>
        </p:nvSpPr>
        <p:spPr>
          <a:xfrm>
            <a:off x="551881" y="2248481"/>
            <a:ext cx="8408538" cy="3712981"/>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8730"/>
            </a:lvl1pPr>
            <a:lvl2pPr lvl="1" algn="ctr">
              <a:spcBef>
                <a:spcPts val="0"/>
              </a:spcBef>
              <a:spcAft>
                <a:spcPts val="0"/>
              </a:spcAft>
              <a:buSzPts val="4200"/>
              <a:buNone/>
              <a:defRPr sz="8730"/>
            </a:lvl2pPr>
            <a:lvl3pPr lvl="2" algn="ctr">
              <a:spcBef>
                <a:spcPts val="0"/>
              </a:spcBef>
              <a:spcAft>
                <a:spcPts val="0"/>
              </a:spcAft>
              <a:buSzPts val="4200"/>
              <a:buNone/>
              <a:defRPr sz="8730"/>
            </a:lvl3pPr>
            <a:lvl4pPr lvl="3" algn="ctr">
              <a:spcBef>
                <a:spcPts val="0"/>
              </a:spcBef>
              <a:spcAft>
                <a:spcPts val="0"/>
              </a:spcAft>
              <a:buSzPts val="4200"/>
              <a:buNone/>
              <a:defRPr sz="8730"/>
            </a:lvl4pPr>
            <a:lvl5pPr lvl="4" algn="ctr">
              <a:spcBef>
                <a:spcPts val="0"/>
              </a:spcBef>
              <a:spcAft>
                <a:spcPts val="0"/>
              </a:spcAft>
              <a:buSzPts val="4200"/>
              <a:buNone/>
              <a:defRPr sz="8730"/>
            </a:lvl5pPr>
            <a:lvl6pPr lvl="5" algn="ctr">
              <a:spcBef>
                <a:spcPts val="0"/>
              </a:spcBef>
              <a:spcAft>
                <a:spcPts val="0"/>
              </a:spcAft>
              <a:buSzPts val="4200"/>
              <a:buNone/>
              <a:defRPr sz="8730"/>
            </a:lvl6pPr>
            <a:lvl7pPr lvl="6" algn="ctr">
              <a:spcBef>
                <a:spcPts val="0"/>
              </a:spcBef>
              <a:spcAft>
                <a:spcPts val="0"/>
              </a:spcAft>
              <a:buSzPts val="4200"/>
              <a:buNone/>
              <a:defRPr sz="8730"/>
            </a:lvl7pPr>
            <a:lvl8pPr lvl="7" algn="ctr">
              <a:spcBef>
                <a:spcPts val="0"/>
              </a:spcBef>
              <a:spcAft>
                <a:spcPts val="0"/>
              </a:spcAft>
              <a:buSzPts val="4200"/>
              <a:buNone/>
              <a:defRPr sz="8730"/>
            </a:lvl8pPr>
            <a:lvl9pPr lvl="8" algn="ctr">
              <a:spcBef>
                <a:spcPts val="0"/>
              </a:spcBef>
              <a:spcAft>
                <a:spcPts val="0"/>
              </a:spcAft>
              <a:buSzPts val="4200"/>
              <a:buNone/>
              <a:defRPr sz="8730"/>
            </a:lvl9pPr>
          </a:lstStyle>
          <a:p>
            <a:r>
              <a:rPr lang="en-US" smtClean="0"/>
              <a:t>Click to edit Master title style</a:t>
            </a:r>
            <a:endParaRPr/>
          </a:p>
        </p:txBody>
      </p:sp>
      <p:sp>
        <p:nvSpPr>
          <p:cNvPr id="42" name="Google Shape;42;p9"/>
          <p:cNvSpPr txBox="1">
            <a:spLocks noGrp="1"/>
          </p:cNvSpPr>
          <p:nvPr>
            <p:ph type="subTitle" idx="1"/>
          </p:nvPr>
        </p:nvSpPr>
        <p:spPr>
          <a:xfrm>
            <a:off x="551881" y="6072727"/>
            <a:ext cx="8408538" cy="2796896"/>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4365"/>
            </a:lvl1pPr>
            <a:lvl2pPr lvl="1" algn="ctr">
              <a:lnSpc>
                <a:spcPct val="100000"/>
              </a:lnSpc>
              <a:spcBef>
                <a:spcPts val="0"/>
              </a:spcBef>
              <a:spcAft>
                <a:spcPts val="0"/>
              </a:spcAft>
              <a:buSzPts val="2100"/>
              <a:buNone/>
              <a:defRPr sz="4365"/>
            </a:lvl2pPr>
            <a:lvl3pPr lvl="2" algn="ctr">
              <a:lnSpc>
                <a:spcPct val="100000"/>
              </a:lnSpc>
              <a:spcBef>
                <a:spcPts val="0"/>
              </a:spcBef>
              <a:spcAft>
                <a:spcPts val="0"/>
              </a:spcAft>
              <a:buSzPts val="2100"/>
              <a:buNone/>
              <a:defRPr sz="4365"/>
            </a:lvl3pPr>
            <a:lvl4pPr lvl="3" algn="ctr">
              <a:lnSpc>
                <a:spcPct val="100000"/>
              </a:lnSpc>
              <a:spcBef>
                <a:spcPts val="0"/>
              </a:spcBef>
              <a:spcAft>
                <a:spcPts val="0"/>
              </a:spcAft>
              <a:buSzPts val="2100"/>
              <a:buNone/>
              <a:defRPr sz="4365"/>
            </a:lvl4pPr>
            <a:lvl5pPr lvl="4" algn="ctr">
              <a:lnSpc>
                <a:spcPct val="100000"/>
              </a:lnSpc>
              <a:spcBef>
                <a:spcPts val="0"/>
              </a:spcBef>
              <a:spcAft>
                <a:spcPts val="0"/>
              </a:spcAft>
              <a:buSzPts val="2100"/>
              <a:buNone/>
              <a:defRPr sz="4365"/>
            </a:lvl5pPr>
            <a:lvl6pPr lvl="5" algn="ctr">
              <a:lnSpc>
                <a:spcPct val="100000"/>
              </a:lnSpc>
              <a:spcBef>
                <a:spcPts val="0"/>
              </a:spcBef>
              <a:spcAft>
                <a:spcPts val="0"/>
              </a:spcAft>
              <a:buSzPts val="2100"/>
              <a:buNone/>
              <a:defRPr sz="4365"/>
            </a:lvl6pPr>
            <a:lvl7pPr lvl="6" algn="ctr">
              <a:lnSpc>
                <a:spcPct val="100000"/>
              </a:lnSpc>
              <a:spcBef>
                <a:spcPts val="0"/>
              </a:spcBef>
              <a:spcAft>
                <a:spcPts val="0"/>
              </a:spcAft>
              <a:buSzPts val="2100"/>
              <a:buNone/>
              <a:defRPr sz="4365"/>
            </a:lvl7pPr>
            <a:lvl8pPr lvl="7" algn="ctr">
              <a:lnSpc>
                <a:spcPct val="100000"/>
              </a:lnSpc>
              <a:spcBef>
                <a:spcPts val="0"/>
              </a:spcBef>
              <a:spcAft>
                <a:spcPts val="0"/>
              </a:spcAft>
              <a:buSzPts val="2100"/>
              <a:buNone/>
              <a:defRPr sz="4365"/>
            </a:lvl8pPr>
            <a:lvl9pPr lvl="8" algn="ctr">
              <a:lnSpc>
                <a:spcPct val="100000"/>
              </a:lnSpc>
              <a:spcBef>
                <a:spcPts val="0"/>
              </a:spcBef>
              <a:spcAft>
                <a:spcPts val="0"/>
              </a:spcAft>
              <a:buSzPts val="2100"/>
              <a:buNone/>
              <a:defRPr sz="4365"/>
            </a:lvl9pPr>
          </a:lstStyle>
          <a:p>
            <a:r>
              <a:rPr lang="en-US" smtClean="0"/>
              <a:t>Click to edit Master subtitle style</a:t>
            </a:r>
            <a:endParaRPr/>
          </a:p>
        </p:txBody>
      </p:sp>
      <p:sp>
        <p:nvSpPr>
          <p:cNvPr id="43" name="Google Shape;43;p9"/>
          <p:cNvSpPr txBox="1">
            <a:spLocks noGrp="1"/>
          </p:cNvSpPr>
          <p:nvPr>
            <p:ph type="body" idx="2"/>
          </p:nvPr>
        </p:nvSpPr>
        <p:spPr>
          <a:xfrm>
            <a:off x="10267472" y="1505398"/>
            <a:ext cx="7975764" cy="7681018"/>
          </a:xfrm>
          <a:prstGeom prst="rect">
            <a:avLst/>
          </a:prstGeom>
        </p:spPr>
        <p:txBody>
          <a:bodyPr spcFirstLastPara="1" wrap="square" lIns="91425" tIns="91425" rIns="91425" bIns="91425" anchor="ctr" anchorCtr="0">
            <a:noAutofit/>
          </a:bodyPr>
          <a:lstStyle>
            <a:lvl1pPr marL="950343" lvl="0" indent="-712758">
              <a:spcBef>
                <a:spcPts val="0"/>
              </a:spcBef>
              <a:spcAft>
                <a:spcPts val="0"/>
              </a:spcAft>
              <a:buSzPts val="1800"/>
              <a:buChar char="●"/>
              <a:defRPr>
                <a:highlight>
                  <a:schemeClr val="lt1"/>
                </a:highlight>
              </a:defRPr>
            </a:lvl1pPr>
            <a:lvl2pPr marL="1900686" lvl="1" indent="-659961">
              <a:spcBef>
                <a:spcPts val="3325"/>
              </a:spcBef>
              <a:spcAft>
                <a:spcPts val="0"/>
              </a:spcAft>
              <a:buSzPts val="1400"/>
              <a:buChar char="○"/>
              <a:defRPr>
                <a:highlight>
                  <a:schemeClr val="lt1"/>
                </a:highlight>
              </a:defRPr>
            </a:lvl2pPr>
            <a:lvl3pPr marL="2851027" lvl="2" indent="-659961">
              <a:spcBef>
                <a:spcPts val="3325"/>
              </a:spcBef>
              <a:spcAft>
                <a:spcPts val="0"/>
              </a:spcAft>
              <a:buSzPts val="1400"/>
              <a:buChar char="■"/>
              <a:defRPr>
                <a:highlight>
                  <a:schemeClr val="lt1"/>
                </a:highlight>
              </a:defRPr>
            </a:lvl3pPr>
            <a:lvl4pPr marL="3801371" lvl="3" indent="-659961">
              <a:spcBef>
                <a:spcPts val="3325"/>
              </a:spcBef>
              <a:spcAft>
                <a:spcPts val="0"/>
              </a:spcAft>
              <a:buSzPts val="1400"/>
              <a:buChar char="●"/>
              <a:defRPr>
                <a:highlight>
                  <a:schemeClr val="lt1"/>
                </a:highlight>
              </a:defRPr>
            </a:lvl4pPr>
            <a:lvl5pPr marL="4751714" lvl="4" indent="-659961">
              <a:spcBef>
                <a:spcPts val="3325"/>
              </a:spcBef>
              <a:spcAft>
                <a:spcPts val="0"/>
              </a:spcAft>
              <a:buSzPts val="1400"/>
              <a:buChar char="○"/>
              <a:defRPr>
                <a:highlight>
                  <a:schemeClr val="lt1"/>
                </a:highlight>
              </a:defRPr>
            </a:lvl5pPr>
            <a:lvl6pPr marL="5702057" lvl="5" indent="-659961">
              <a:spcBef>
                <a:spcPts val="3325"/>
              </a:spcBef>
              <a:spcAft>
                <a:spcPts val="0"/>
              </a:spcAft>
              <a:buSzPts val="1400"/>
              <a:buChar char="■"/>
              <a:defRPr>
                <a:highlight>
                  <a:schemeClr val="lt1"/>
                </a:highlight>
              </a:defRPr>
            </a:lvl6pPr>
            <a:lvl7pPr marL="6652398" lvl="6" indent="-659961">
              <a:spcBef>
                <a:spcPts val="3325"/>
              </a:spcBef>
              <a:spcAft>
                <a:spcPts val="0"/>
              </a:spcAft>
              <a:buSzPts val="1400"/>
              <a:buChar char="●"/>
              <a:defRPr>
                <a:highlight>
                  <a:schemeClr val="lt1"/>
                </a:highlight>
              </a:defRPr>
            </a:lvl7pPr>
            <a:lvl8pPr marL="7602741" lvl="7" indent="-659961">
              <a:spcBef>
                <a:spcPts val="3325"/>
              </a:spcBef>
              <a:spcAft>
                <a:spcPts val="0"/>
              </a:spcAft>
              <a:buSzPts val="1400"/>
              <a:buChar char="○"/>
              <a:defRPr>
                <a:highlight>
                  <a:schemeClr val="lt1"/>
                </a:highlight>
              </a:defRPr>
            </a:lvl8pPr>
            <a:lvl9pPr marL="8553084" lvl="8" indent="-659961">
              <a:spcBef>
                <a:spcPts val="3325"/>
              </a:spcBef>
              <a:spcAft>
                <a:spcPts val="3325"/>
              </a:spcAft>
              <a:buSzPts val="1400"/>
              <a:buChar char="■"/>
              <a:defRPr>
                <a:highlight>
                  <a:schemeClr val="lt1"/>
                </a:highlight>
              </a:defRPr>
            </a:lvl9pPr>
          </a:lstStyle>
          <a:p>
            <a:pPr lvl="0"/>
            <a:r>
              <a:rPr lang="en-US" smtClean="0"/>
              <a:t>Edit Master text styles</a:t>
            </a:r>
          </a:p>
        </p:txBody>
      </p:sp>
      <p:sp>
        <p:nvSpPr>
          <p:cNvPr id="44" name="Google Shape;44;p9"/>
          <p:cNvSpPr txBox="1">
            <a:spLocks noGrp="1"/>
          </p:cNvSpPr>
          <p:nvPr>
            <p:ph type="sldNum" idx="12"/>
          </p:nvPr>
        </p:nvSpPr>
        <p:spPr>
          <a:xfrm>
            <a:off x="17664330" y="9746542"/>
            <a:ext cx="1140553" cy="818178"/>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774652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306741" y="9909727"/>
            <a:ext cx="4276606" cy="569240"/>
          </a:xfrm>
          <a:prstGeom prst="rect">
            <a:avLst/>
          </a:prstGeom>
        </p:spPr>
        <p:txBody>
          <a:bodyPr/>
          <a:lstStyle/>
          <a:p>
            <a:endParaRPr lang="en-US" dirty="0"/>
          </a:p>
        </p:txBody>
      </p:sp>
      <p:sp>
        <p:nvSpPr>
          <p:cNvPr id="5" name="Footer Placeholder 4"/>
          <p:cNvSpPr>
            <a:spLocks noGrp="1"/>
          </p:cNvSpPr>
          <p:nvPr>
            <p:ph type="ftr" sz="quarter" idx="11"/>
          </p:nvPr>
        </p:nvSpPr>
        <p:spPr>
          <a:xfrm>
            <a:off x="6296115" y="9909727"/>
            <a:ext cx="6414909" cy="56924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3423791" y="9909727"/>
            <a:ext cx="4276606" cy="569240"/>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4366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1332202" y="6959544"/>
            <a:ext cx="14255354" cy="2559129"/>
          </a:xfrm>
        </p:spPr>
        <p:txBody>
          <a:bodyPr wrap="none" anchor="t">
            <a:normAutofit/>
          </a:bodyPr>
          <a:lstStyle>
            <a:lvl1pPr algn="l">
              <a:defRPr sz="14966" b="0" spc="-468">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1332202" y="5758541"/>
            <a:ext cx="14255354" cy="1175546"/>
          </a:xfrm>
        </p:spPr>
        <p:txBody>
          <a:bodyPr anchor="b">
            <a:normAutofit/>
          </a:bodyPr>
          <a:lstStyle>
            <a:lvl1pPr marL="0" indent="0" algn="l">
              <a:buNone/>
              <a:defRPr sz="4989"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en-US" smtClean="0"/>
              <a:t>Click to edit Master subtitle style</a:t>
            </a:r>
            <a:endParaRPr lang="en-US" dirty="0"/>
          </a:p>
        </p:txBody>
      </p:sp>
      <p:sp>
        <p:nvSpPr>
          <p:cNvPr id="4" name="Date Placeholder 3"/>
          <p:cNvSpPr>
            <a:spLocks noGrp="1"/>
          </p:cNvSpPr>
          <p:nvPr>
            <p:ph type="dt" sz="half" idx="10"/>
          </p:nvPr>
        </p:nvSpPr>
        <p:spPr>
          <a:xfrm>
            <a:off x="1306741" y="9909727"/>
            <a:ext cx="4276606" cy="569240"/>
          </a:xfrm>
          <a:prstGeom prst="rect">
            <a:avLst/>
          </a:prstGeom>
        </p:spPr>
        <p:txBody>
          <a:bodyPr/>
          <a:lstStyle/>
          <a:p>
            <a:endParaRPr lang="en-US" dirty="0"/>
          </a:p>
        </p:txBody>
      </p:sp>
      <p:sp>
        <p:nvSpPr>
          <p:cNvPr id="5" name="Footer Placeholder 4"/>
          <p:cNvSpPr>
            <a:spLocks noGrp="1"/>
          </p:cNvSpPr>
          <p:nvPr>
            <p:ph type="ftr" sz="quarter" idx="11"/>
          </p:nvPr>
        </p:nvSpPr>
        <p:spPr>
          <a:xfrm>
            <a:off x="6296115" y="9909727"/>
            <a:ext cx="6414909" cy="56924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3423791" y="9909727"/>
            <a:ext cx="4276606" cy="569240"/>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3418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746063" y="2846200"/>
            <a:ext cx="7834233" cy="67838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9852532" y="2846200"/>
            <a:ext cx="7847865" cy="67838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1306741" y="9909727"/>
            <a:ext cx="4276606" cy="569240"/>
          </a:xfrm>
          <a:prstGeom prst="rect">
            <a:avLst/>
          </a:prstGeom>
        </p:spPr>
        <p:txBody>
          <a:bodyPr/>
          <a:lstStyle/>
          <a:p>
            <a:endParaRPr lang="en-US" dirty="0"/>
          </a:p>
        </p:txBody>
      </p:sp>
      <p:sp>
        <p:nvSpPr>
          <p:cNvPr id="6" name="Footer Placeholder 5"/>
          <p:cNvSpPr>
            <a:spLocks noGrp="1"/>
          </p:cNvSpPr>
          <p:nvPr>
            <p:ph type="ftr" sz="quarter" idx="11"/>
          </p:nvPr>
        </p:nvSpPr>
        <p:spPr>
          <a:xfrm>
            <a:off x="6296115" y="9909727"/>
            <a:ext cx="6414909" cy="569240"/>
          </a:xfrm>
          <a:prstGeom prst="rect">
            <a:avLst/>
          </a:prstGeom>
        </p:spPr>
        <p:txBody>
          <a:bodyPr/>
          <a:lstStyle/>
          <a:p>
            <a:endParaRPr lang="en-US" dirty="0"/>
          </a:p>
        </p:txBody>
      </p:sp>
      <p:sp>
        <p:nvSpPr>
          <p:cNvPr id="7" name="Slide Number Placeholder 6"/>
          <p:cNvSpPr>
            <a:spLocks noGrp="1"/>
          </p:cNvSpPr>
          <p:nvPr>
            <p:ph type="sldNum" sz="quarter" idx="12"/>
          </p:nvPr>
        </p:nvSpPr>
        <p:spPr>
          <a:xfrm>
            <a:off x="13423791" y="9909727"/>
            <a:ext cx="4276606" cy="569240"/>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8648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09216" y="569241"/>
            <a:ext cx="16393657" cy="206659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746063" y="2620980"/>
            <a:ext cx="7834233" cy="1284502"/>
          </a:xfrm>
        </p:spPr>
        <p:txBody>
          <a:bodyPr anchor="b"/>
          <a:lstStyle>
            <a:lvl1pPr marL="0" indent="0">
              <a:buNone/>
              <a:defRPr sz="3742"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en-US" smtClean="0"/>
              <a:t>Edit Master text styles</a:t>
            </a:r>
          </a:p>
        </p:txBody>
      </p:sp>
      <p:sp>
        <p:nvSpPr>
          <p:cNvPr id="4" name="Content Placeholder 3"/>
          <p:cNvSpPr>
            <a:spLocks noGrp="1"/>
          </p:cNvSpPr>
          <p:nvPr>
            <p:ph sz="half" idx="2"/>
          </p:nvPr>
        </p:nvSpPr>
        <p:spPr>
          <a:xfrm>
            <a:off x="1746063" y="3905482"/>
            <a:ext cx="7834233" cy="57443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9852532" y="2620980"/>
            <a:ext cx="7850341" cy="1284502"/>
          </a:xfrm>
        </p:spPr>
        <p:txBody>
          <a:bodyPr vert="horz" lIns="91440" tIns="45720" rIns="91440" bIns="45720" rtlCol="0" anchor="b">
            <a:normAutofit/>
          </a:bodyPr>
          <a:lstStyle>
            <a:lvl1pPr>
              <a:buNone/>
              <a:defRPr lang="en-US" sz="3742"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6" name="Content Placeholder 5"/>
          <p:cNvSpPr>
            <a:spLocks noGrp="1"/>
          </p:cNvSpPr>
          <p:nvPr>
            <p:ph sz="quarter" idx="4"/>
          </p:nvPr>
        </p:nvSpPr>
        <p:spPr>
          <a:xfrm>
            <a:off x="9852532" y="3905482"/>
            <a:ext cx="7850341" cy="57443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1306741" y="9909727"/>
            <a:ext cx="4276606" cy="569240"/>
          </a:xfrm>
          <a:prstGeom prst="rect">
            <a:avLst/>
          </a:prstGeom>
        </p:spPr>
        <p:txBody>
          <a:bodyPr/>
          <a:lstStyle/>
          <a:p>
            <a:endParaRPr lang="en-US" dirty="0"/>
          </a:p>
        </p:txBody>
      </p:sp>
      <p:sp>
        <p:nvSpPr>
          <p:cNvPr id="8" name="Footer Placeholder 7"/>
          <p:cNvSpPr>
            <a:spLocks noGrp="1"/>
          </p:cNvSpPr>
          <p:nvPr>
            <p:ph type="ftr" sz="quarter" idx="11"/>
          </p:nvPr>
        </p:nvSpPr>
        <p:spPr>
          <a:xfrm>
            <a:off x="6296115" y="9909727"/>
            <a:ext cx="6414909" cy="569240"/>
          </a:xfrm>
          <a:prstGeom prst="rect">
            <a:avLst/>
          </a:prstGeom>
        </p:spPr>
        <p:txBody>
          <a:bodyPr/>
          <a:lstStyle/>
          <a:p>
            <a:endParaRPr lang="en-US" dirty="0"/>
          </a:p>
        </p:txBody>
      </p:sp>
      <p:sp>
        <p:nvSpPr>
          <p:cNvPr id="9" name="Slide Number Placeholder 8"/>
          <p:cNvSpPr>
            <a:spLocks noGrp="1"/>
          </p:cNvSpPr>
          <p:nvPr>
            <p:ph type="sldNum" sz="quarter" idx="12"/>
          </p:nvPr>
        </p:nvSpPr>
        <p:spPr>
          <a:xfrm>
            <a:off x="13423791" y="9909727"/>
            <a:ext cx="4276606" cy="569240"/>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2990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1306741" y="9909727"/>
            <a:ext cx="4276606" cy="569240"/>
          </a:xfrm>
          <a:prstGeom prst="rect">
            <a:avLst/>
          </a:prstGeom>
        </p:spPr>
        <p:txBody>
          <a:bodyPr/>
          <a:lstStyle/>
          <a:p>
            <a:endParaRPr lang="en-US" dirty="0"/>
          </a:p>
        </p:txBody>
      </p:sp>
      <p:sp>
        <p:nvSpPr>
          <p:cNvPr id="4" name="Footer Placeholder 3"/>
          <p:cNvSpPr>
            <a:spLocks noGrp="1"/>
          </p:cNvSpPr>
          <p:nvPr>
            <p:ph type="ftr" sz="quarter" idx="11"/>
          </p:nvPr>
        </p:nvSpPr>
        <p:spPr>
          <a:xfrm>
            <a:off x="6296115" y="9909727"/>
            <a:ext cx="6414909" cy="569240"/>
          </a:xfrm>
          <a:prstGeom prst="rect">
            <a:avLst/>
          </a:prstGeom>
        </p:spPr>
        <p:txBody>
          <a:bodyPr/>
          <a:lstStyle/>
          <a:p>
            <a:endParaRPr lang="en-US" dirty="0"/>
          </a:p>
        </p:txBody>
      </p:sp>
      <p:sp>
        <p:nvSpPr>
          <p:cNvPr id="5" name="Slide Number Placeholder 4"/>
          <p:cNvSpPr>
            <a:spLocks noGrp="1"/>
          </p:cNvSpPr>
          <p:nvPr>
            <p:ph type="sldNum" sz="quarter" idx="12"/>
          </p:nvPr>
        </p:nvSpPr>
        <p:spPr>
          <a:xfrm>
            <a:off x="13423791" y="9909727"/>
            <a:ext cx="4276606" cy="569240"/>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89914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306741" y="9909727"/>
            <a:ext cx="4276606" cy="569240"/>
          </a:xfrm>
          <a:prstGeom prst="rect">
            <a:avLst/>
          </a:prstGeom>
        </p:spPr>
        <p:txBody>
          <a:bodyPr/>
          <a:lstStyle/>
          <a:p>
            <a:endParaRPr lang="en-US" dirty="0"/>
          </a:p>
        </p:txBody>
      </p:sp>
      <p:sp>
        <p:nvSpPr>
          <p:cNvPr id="3" name="Footer Placeholder 2"/>
          <p:cNvSpPr>
            <a:spLocks noGrp="1"/>
          </p:cNvSpPr>
          <p:nvPr>
            <p:ph type="ftr" sz="quarter" idx="11"/>
          </p:nvPr>
        </p:nvSpPr>
        <p:spPr>
          <a:xfrm>
            <a:off x="6296115" y="9909727"/>
            <a:ext cx="6414909" cy="569240"/>
          </a:xfrm>
          <a:prstGeom prst="rect">
            <a:avLst/>
          </a:prstGeom>
        </p:spPr>
        <p:txBody>
          <a:bodyPr/>
          <a:lstStyle/>
          <a:p>
            <a:endParaRPr lang="en-US" dirty="0"/>
          </a:p>
        </p:txBody>
      </p:sp>
      <p:sp>
        <p:nvSpPr>
          <p:cNvPr id="4" name="Slide Number Placeholder 3"/>
          <p:cNvSpPr>
            <a:spLocks noGrp="1"/>
          </p:cNvSpPr>
          <p:nvPr>
            <p:ph type="sldNum" sz="quarter" idx="12"/>
          </p:nvPr>
        </p:nvSpPr>
        <p:spPr>
          <a:xfrm>
            <a:off x="13423791" y="9909727"/>
            <a:ext cx="4276606" cy="569240"/>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9483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9217" y="712788"/>
            <a:ext cx="6130296" cy="2494756"/>
          </a:xfrm>
        </p:spPr>
        <p:txBody>
          <a:bodyPr anchor="b"/>
          <a:lstStyle>
            <a:lvl1pPr>
              <a:defRPr sz="4989"/>
            </a:lvl1pPr>
          </a:lstStyle>
          <a:p>
            <a:r>
              <a:rPr lang="en-US" smtClean="0"/>
              <a:t>Click to edit Master title style</a:t>
            </a:r>
            <a:endParaRPr lang="en-US" dirty="0"/>
          </a:p>
        </p:txBody>
      </p:sp>
      <p:sp>
        <p:nvSpPr>
          <p:cNvPr id="3" name="Content Placeholder 2"/>
          <p:cNvSpPr>
            <a:spLocks noGrp="1"/>
          </p:cNvSpPr>
          <p:nvPr>
            <p:ph idx="1"/>
          </p:nvPr>
        </p:nvSpPr>
        <p:spPr>
          <a:xfrm>
            <a:off x="8080509" y="1539424"/>
            <a:ext cx="9622364" cy="759811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746063" y="3207544"/>
            <a:ext cx="5693450" cy="5942372"/>
          </a:xfrm>
        </p:spPr>
        <p:txBody>
          <a:bodyPr/>
          <a:lstStyle>
            <a:lvl1pPr marL="0" indent="0">
              <a:buNone/>
              <a:defRPr sz="2494">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en-US" smtClean="0"/>
              <a:t>Edit Master text styles</a:t>
            </a:r>
          </a:p>
        </p:txBody>
      </p:sp>
      <p:sp>
        <p:nvSpPr>
          <p:cNvPr id="5" name="Date Placeholder 4"/>
          <p:cNvSpPr>
            <a:spLocks noGrp="1"/>
          </p:cNvSpPr>
          <p:nvPr>
            <p:ph type="dt" sz="half" idx="10"/>
          </p:nvPr>
        </p:nvSpPr>
        <p:spPr>
          <a:xfrm>
            <a:off x="1306741" y="9909727"/>
            <a:ext cx="4276606" cy="569240"/>
          </a:xfrm>
          <a:prstGeom prst="rect">
            <a:avLst/>
          </a:prstGeom>
        </p:spPr>
        <p:txBody>
          <a:bodyPr/>
          <a:lstStyle/>
          <a:p>
            <a:endParaRPr lang="en-US" dirty="0"/>
          </a:p>
        </p:txBody>
      </p:sp>
      <p:sp>
        <p:nvSpPr>
          <p:cNvPr id="6" name="Footer Placeholder 5"/>
          <p:cNvSpPr>
            <a:spLocks noGrp="1"/>
          </p:cNvSpPr>
          <p:nvPr>
            <p:ph type="ftr" sz="quarter" idx="11"/>
          </p:nvPr>
        </p:nvSpPr>
        <p:spPr>
          <a:xfrm>
            <a:off x="6296115" y="9909727"/>
            <a:ext cx="6414909" cy="569240"/>
          </a:xfrm>
          <a:prstGeom prst="rect">
            <a:avLst/>
          </a:prstGeom>
        </p:spPr>
        <p:txBody>
          <a:bodyPr/>
          <a:lstStyle/>
          <a:p>
            <a:endParaRPr lang="en-US" dirty="0"/>
          </a:p>
        </p:txBody>
      </p:sp>
      <p:sp>
        <p:nvSpPr>
          <p:cNvPr id="7" name="Slide Number Placeholder 6"/>
          <p:cNvSpPr>
            <a:spLocks noGrp="1"/>
          </p:cNvSpPr>
          <p:nvPr>
            <p:ph type="sldNum" sz="quarter" idx="12"/>
          </p:nvPr>
        </p:nvSpPr>
        <p:spPr>
          <a:xfrm>
            <a:off x="13423791" y="9909727"/>
            <a:ext cx="4276606" cy="569240"/>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3097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9217" y="712788"/>
            <a:ext cx="6130296" cy="2494756"/>
          </a:xfrm>
        </p:spPr>
        <p:txBody>
          <a:bodyPr anchor="b"/>
          <a:lstStyle>
            <a:lvl1pPr>
              <a:defRPr sz="4989"/>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080509" y="1539424"/>
            <a:ext cx="9622364"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en-US" smtClean="0"/>
              <a:t>Click icon to add picture</a:t>
            </a:r>
            <a:endParaRPr lang="en-US" dirty="0"/>
          </a:p>
        </p:txBody>
      </p:sp>
      <p:sp>
        <p:nvSpPr>
          <p:cNvPr id="4" name="Text Placeholder 3"/>
          <p:cNvSpPr>
            <a:spLocks noGrp="1"/>
          </p:cNvSpPr>
          <p:nvPr>
            <p:ph type="body" sz="half" idx="2"/>
          </p:nvPr>
        </p:nvSpPr>
        <p:spPr>
          <a:xfrm>
            <a:off x="1746063" y="3207544"/>
            <a:ext cx="5693450" cy="5942372"/>
          </a:xfrm>
        </p:spPr>
        <p:txBody>
          <a:bodyPr/>
          <a:lstStyle>
            <a:lvl1pPr marL="0" indent="0">
              <a:buNone/>
              <a:defRPr sz="2494">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en-US" smtClean="0"/>
              <a:t>Edit Master text styles</a:t>
            </a:r>
          </a:p>
        </p:txBody>
      </p:sp>
      <p:sp>
        <p:nvSpPr>
          <p:cNvPr id="5" name="Date Placeholder 4"/>
          <p:cNvSpPr>
            <a:spLocks noGrp="1"/>
          </p:cNvSpPr>
          <p:nvPr>
            <p:ph type="dt" sz="half" idx="10"/>
          </p:nvPr>
        </p:nvSpPr>
        <p:spPr>
          <a:xfrm>
            <a:off x="1306741" y="9909727"/>
            <a:ext cx="4276606" cy="569240"/>
          </a:xfrm>
          <a:prstGeom prst="rect">
            <a:avLst/>
          </a:prstGeom>
        </p:spPr>
        <p:txBody>
          <a:bodyPr/>
          <a:lstStyle/>
          <a:p>
            <a:endParaRPr lang="en-US" dirty="0"/>
          </a:p>
        </p:txBody>
      </p:sp>
      <p:sp>
        <p:nvSpPr>
          <p:cNvPr id="6" name="Footer Placeholder 5"/>
          <p:cNvSpPr>
            <a:spLocks noGrp="1"/>
          </p:cNvSpPr>
          <p:nvPr>
            <p:ph type="ftr" sz="quarter" idx="11"/>
          </p:nvPr>
        </p:nvSpPr>
        <p:spPr>
          <a:xfrm>
            <a:off x="6296115" y="9909727"/>
            <a:ext cx="6414909" cy="569240"/>
          </a:xfrm>
          <a:prstGeom prst="rect">
            <a:avLst/>
          </a:prstGeom>
        </p:spPr>
        <p:txBody>
          <a:bodyPr/>
          <a:lstStyle/>
          <a:p>
            <a:endParaRPr lang="en-US" dirty="0"/>
          </a:p>
        </p:txBody>
      </p:sp>
      <p:sp>
        <p:nvSpPr>
          <p:cNvPr id="7" name="Slide Number Placeholder 6"/>
          <p:cNvSpPr>
            <a:spLocks noGrp="1"/>
          </p:cNvSpPr>
          <p:nvPr>
            <p:ph type="sldNum" sz="quarter" idx="12"/>
          </p:nvPr>
        </p:nvSpPr>
        <p:spPr>
          <a:xfrm>
            <a:off x="13423791" y="9909727"/>
            <a:ext cx="4276606" cy="569240"/>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43392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06741" y="569241"/>
            <a:ext cx="16393657" cy="206659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746062" y="2846200"/>
            <a:ext cx="15954335" cy="678385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42710781"/>
      </p:ext>
    </p:extLst>
  </p:cSld>
  <p:clrMap bg1="dk1" tx1="lt1" bg2="dk2" tx2="lt2" accent1="accent1" accent2="accent2" accent3="accent3" accent4="accent4" accent5="accent5" accent6="accent6" hlink="hlink" folHlink="folHlink"/>
  <p:sldLayoutIdLst>
    <p:sldLayoutId id="2147484052" r:id="rId1"/>
    <p:sldLayoutId id="2147484053" r:id="rId2"/>
    <p:sldLayoutId id="2147484054" r:id="rId3"/>
    <p:sldLayoutId id="2147484055" r:id="rId4"/>
    <p:sldLayoutId id="2147484056" r:id="rId5"/>
    <p:sldLayoutId id="2147484057" r:id="rId6"/>
    <p:sldLayoutId id="2147484058" r:id="rId7"/>
    <p:sldLayoutId id="2147484059" r:id="rId8"/>
    <p:sldLayoutId id="2147484060" r:id="rId9"/>
    <p:sldLayoutId id="2147484061" r:id="rId10"/>
    <p:sldLayoutId id="2147484062" r:id="rId11"/>
    <p:sldLayoutId id="2147484063" r:id="rId12"/>
    <p:sldLayoutId id="2147484064" r:id="rId13"/>
    <p:sldLayoutId id="2147484065" r:id="rId14"/>
    <p:sldLayoutId id="2147484066" r:id="rId15"/>
    <p:sldLayoutId id="2147484067" r:id="rId16"/>
    <p:sldLayoutId id="2147484068" r:id="rId17"/>
    <p:sldLayoutId id="2147484069" r:id="rId18"/>
    <p:sldLayoutId id="2147484070" r:id="rId19"/>
  </p:sldLayoutIdLst>
  <p:hf sldNum="0" hdr="0" ftr="0" dt="0"/>
  <p:txStyles>
    <p:titleStyle>
      <a:lvl1pPr algn="l" defTabSz="1425550" rtl="0" eaLnBrk="1" latinLnBrk="0" hangingPunct="1">
        <a:lnSpc>
          <a:spcPct val="90000"/>
        </a:lnSpc>
        <a:spcBef>
          <a:spcPct val="0"/>
        </a:spcBef>
        <a:buNone/>
        <a:defRPr sz="8419"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sz="4365"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sz="3742"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sz="3118"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sz="2806"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sz="2806"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9pPr>
    </p:bodyStyle>
    <p:otherStyle>
      <a:defPPr>
        <a:defRPr lang="en-US"/>
      </a:defPPr>
      <a:lvl1pPr marL="0" algn="l" defTabSz="1425550" rtl="0" eaLnBrk="1" latinLnBrk="0" hangingPunct="1">
        <a:defRPr sz="2806" kern="1200">
          <a:solidFill>
            <a:schemeClr val="tx1"/>
          </a:solidFill>
          <a:latin typeface="+mn-lt"/>
          <a:ea typeface="+mn-ea"/>
          <a:cs typeface="+mn-cs"/>
        </a:defRPr>
      </a:lvl1pPr>
      <a:lvl2pPr marL="712775" algn="l" defTabSz="1425550" rtl="0" eaLnBrk="1" latinLnBrk="0" hangingPunct="1">
        <a:defRPr sz="2806" kern="1200">
          <a:solidFill>
            <a:schemeClr val="tx1"/>
          </a:solidFill>
          <a:latin typeface="+mn-lt"/>
          <a:ea typeface="+mn-ea"/>
          <a:cs typeface="+mn-cs"/>
        </a:defRPr>
      </a:lvl2pPr>
      <a:lvl3pPr marL="1425550" algn="l" defTabSz="1425550" rtl="0" eaLnBrk="1" latinLnBrk="0" hangingPunct="1">
        <a:defRPr sz="2806" kern="1200">
          <a:solidFill>
            <a:schemeClr val="tx1"/>
          </a:solidFill>
          <a:latin typeface="+mn-lt"/>
          <a:ea typeface="+mn-ea"/>
          <a:cs typeface="+mn-cs"/>
        </a:defRPr>
      </a:lvl3pPr>
      <a:lvl4pPr marL="2138324" algn="l" defTabSz="1425550" rtl="0" eaLnBrk="1" latinLnBrk="0" hangingPunct="1">
        <a:defRPr sz="2806" kern="1200">
          <a:solidFill>
            <a:schemeClr val="tx1"/>
          </a:solidFill>
          <a:latin typeface="+mn-lt"/>
          <a:ea typeface="+mn-ea"/>
          <a:cs typeface="+mn-cs"/>
        </a:defRPr>
      </a:lvl4pPr>
      <a:lvl5pPr marL="2851099" algn="l" defTabSz="1425550" rtl="0" eaLnBrk="1" latinLnBrk="0" hangingPunct="1">
        <a:defRPr sz="2806" kern="1200">
          <a:solidFill>
            <a:schemeClr val="tx1"/>
          </a:solidFill>
          <a:latin typeface="+mn-lt"/>
          <a:ea typeface="+mn-ea"/>
          <a:cs typeface="+mn-cs"/>
        </a:defRPr>
      </a:lvl5pPr>
      <a:lvl6pPr marL="3563874" algn="l" defTabSz="1425550" rtl="0" eaLnBrk="1" latinLnBrk="0" hangingPunct="1">
        <a:defRPr sz="2806" kern="1200">
          <a:solidFill>
            <a:schemeClr val="tx1"/>
          </a:solidFill>
          <a:latin typeface="+mn-lt"/>
          <a:ea typeface="+mn-ea"/>
          <a:cs typeface="+mn-cs"/>
        </a:defRPr>
      </a:lvl6pPr>
      <a:lvl7pPr marL="4276649" algn="l" defTabSz="1425550" rtl="0" eaLnBrk="1" latinLnBrk="0" hangingPunct="1">
        <a:defRPr sz="2806" kern="1200">
          <a:solidFill>
            <a:schemeClr val="tx1"/>
          </a:solidFill>
          <a:latin typeface="+mn-lt"/>
          <a:ea typeface="+mn-ea"/>
          <a:cs typeface="+mn-cs"/>
        </a:defRPr>
      </a:lvl7pPr>
      <a:lvl8pPr marL="4989424" algn="l" defTabSz="1425550" rtl="0" eaLnBrk="1" latinLnBrk="0" hangingPunct="1">
        <a:defRPr sz="2806" kern="1200">
          <a:solidFill>
            <a:schemeClr val="tx1"/>
          </a:solidFill>
          <a:latin typeface="+mn-lt"/>
          <a:ea typeface="+mn-ea"/>
          <a:cs typeface="+mn-cs"/>
        </a:defRPr>
      </a:lvl8pPr>
      <a:lvl9pPr marL="5702198" algn="l" defTabSz="1425550" rtl="0" eaLnBrk="1" latinLnBrk="0" hangingPunct="1">
        <a:defRPr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74198">
              <a:srgbClr val="A9DBE2"/>
            </a:gs>
            <a:gs pos="68000">
              <a:schemeClr val="tx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p:cNvSpPr txBox="1"/>
          <p:nvPr/>
        </p:nvSpPr>
        <p:spPr>
          <a:xfrm>
            <a:off x="6590824" y="7223462"/>
            <a:ext cx="6195536" cy="3477875"/>
          </a:xfrm>
          <a:prstGeom prst="rect">
            <a:avLst/>
          </a:prstGeom>
          <a:noFill/>
        </p:spPr>
        <p:txBody>
          <a:bodyPr wrap="square" rtlCol="0">
            <a:spAutoFit/>
          </a:bodyPr>
          <a:lstStyle/>
          <a:p>
            <a:endParaRPr lang="en-US" sz="4400" dirty="0">
              <a:ln w="0"/>
              <a:solidFill>
                <a:schemeClr val="accent1"/>
              </a:solidFill>
              <a:effectLst>
                <a:outerShdw blurRad="38100" dist="25400" dir="5400000" algn="ctr" rotWithShape="0">
                  <a:srgbClr val="6E747A">
                    <a:alpha val="43000"/>
                  </a:srgbClr>
                </a:outerShdw>
              </a:effectLst>
            </a:endParaRPr>
          </a:p>
          <a:p>
            <a:r>
              <a:rPr lang="en-US" sz="4400" dirty="0">
                <a:ln w="0"/>
                <a:solidFill>
                  <a:schemeClr val="accent1"/>
                </a:solidFill>
                <a:effectLst>
                  <a:outerShdw blurRad="38100" dist="25400" dir="5400000" algn="ctr" rotWithShape="0">
                    <a:srgbClr val="6E747A">
                      <a:alpha val="43000"/>
                    </a:srgbClr>
                  </a:outerShdw>
                </a:effectLst>
              </a:rPr>
              <a:t>Milan Shrestha </a:t>
            </a:r>
            <a:r>
              <a:rPr lang="en-US" sz="4400" dirty="0" smtClean="0">
                <a:ln w="0"/>
                <a:solidFill>
                  <a:schemeClr val="accent1"/>
                </a:solidFill>
                <a:effectLst>
                  <a:outerShdw blurRad="38100" dist="25400" dir="5400000" algn="ctr" rotWithShape="0">
                    <a:srgbClr val="6E747A">
                      <a:alpha val="43000"/>
                    </a:srgbClr>
                  </a:outerShdw>
                </a:effectLst>
              </a:rPr>
              <a:t>(325489)</a:t>
            </a:r>
            <a:endParaRPr lang="en-US" sz="4400" dirty="0">
              <a:ln w="0"/>
              <a:solidFill>
                <a:schemeClr val="accent1"/>
              </a:solidFill>
              <a:effectLst>
                <a:outerShdw blurRad="38100" dist="25400" dir="5400000" algn="ctr" rotWithShape="0">
                  <a:srgbClr val="6E747A">
                    <a:alpha val="43000"/>
                  </a:srgbClr>
                </a:outerShdw>
              </a:effectLst>
            </a:endParaRPr>
          </a:p>
          <a:p>
            <a:r>
              <a:rPr lang="en-US" sz="4400" dirty="0" err="1">
                <a:ln w="0"/>
                <a:solidFill>
                  <a:schemeClr val="accent1"/>
                </a:solidFill>
                <a:effectLst>
                  <a:outerShdw blurRad="38100" dist="25400" dir="5400000" algn="ctr" rotWithShape="0">
                    <a:srgbClr val="6E747A">
                      <a:alpha val="43000"/>
                    </a:srgbClr>
                  </a:outerShdw>
                </a:effectLst>
              </a:rPr>
              <a:t>Bishal</a:t>
            </a:r>
            <a:r>
              <a:rPr lang="en-US" sz="4400" dirty="0">
                <a:ln w="0"/>
                <a:solidFill>
                  <a:schemeClr val="accent1"/>
                </a:solidFill>
                <a:effectLst>
                  <a:outerShdw blurRad="38100" dist="25400" dir="5400000" algn="ctr" rotWithShape="0">
                    <a:srgbClr val="6E747A">
                      <a:alpha val="43000"/>
                    </a:srgbClr>
                  </a:outerShdw>
                </a:effectLst>
              </a:rPr>
              <a:t> </a:t>
            </a:r>
            <a:r>
              <a:rPr lang="en-US" sz="4400" dirty="0" err="1">
                <a:ln w="0"/>
                <a:solidFill>
                  <a:schemeClr val="accent1"/>
                </a:solidFill>
                <a:effectLst>
                  <a:outerShdw blurRad="38100" dist="25400" dir="5400000" algn="ctr" rotWithShape="0">
                    <a:srgbClr val="6E747A">
                      <a:alpha val="43000"/>
                    </a:srgbClr>
                  </a:outerShdw>
                </a:effectLst>
              </a:rPr>
              <a:t>Subedi</a:t>
            </a:r>
            <a:r>
              <a:rPr lang="en-US" sz="4400" dirty="0">
                <a:ln w="0"/>
                <a:solidFill>
                  <a:schemeClr val="accent1"/>
                </a:solidFill>
                <a:effectLst>
                  <a:outerShdw blurRad="38100" dist="25400" dir="5400000" algn="ctr" rotWithShape="0">
                    <a:srgbClr val="6E747A">
                      <a:alpha val="43000"/>
                    </a:srgbClr>
                  </a:outerShdw>
                </a:effectLst>
              </a:rPr>
              <a:t> </a:t>
            </a:r>
            <a:r>
              <a:rPr lang="en-US" sz="4400" dirty="0" smtClean="0">
                <a:ln w="0"/>
                <a:solidFill>
                  <a:schemeClr val="accent1"/>
                </a:solidFill>
                <a:effectLst>
                  <a:outerShdw blurRad="38100" dist="25400" dir="5400000" algn="ctr" rotWithShape="0">
                    <a:srgbClr val="6E747A">
                      <a:alpha val="43000"/>
                    </a:srgbClr>
                  </a:outerShdw>
                </a:effectLst>
              </a:rPr>
              <a:t>(</a:t>
            </a:r>
            <a:r>
              <a:rPr lang="en-US" sz="4400" dirty="0">
                <a:ln w="0"/>
                <a:solidFill>
                  <a:schemeClr val="accent1"/>
                </a:solidFill>
                <a:effectLst>
                  <a:outerShdw blurRad="38100" dist="25400" dir="5400000" algn="ctr" rotWithShape="0">
                    <a:srgbClr val="6E747A">
                      <a:alpha val="43000"/>
                    </a:srgbClr>
                  </a:outerShdw>
                </a:effectLst>
              </a:rPr>
              <a:t>325483</a:t>
            </a:r>
            <a:r>
              <a:rPr lang="en-US" sz="4400" dirty="0">
                <a:ln w="0"/>
                <a:solidFill>
                  <a:schemeClr val="accent1"/>
                </a:solidFill>
                <a:effectLst>
                  <a:outerShdw blurRad="38100" dist="25400" dir="5400000" algn="ctr" rotWithShape="0">
                    <a:srgbClr val="6E747A">
                      <a:alpha val="43000"/>
                    </a:srgbClr>
                  </a:outerShdw>
                </a:effectLst>
              </a:rPr>
              <a:t>)</a:t>
            </a:r>
            <a:endParaRPr lang="en-US" sz="4400" dirty="0">
              <a:ln w="0"/>
              <a:solidFill>
                <a:schemeClr val="accent1"/>
              </a:solidFill>
              <a:effectLst>
                <a:outerShdw blurRad="38100" dist="25400" dir="5400000" algn="ctr" rotWithShape="0">
                  <a:srgbClr val="6E747A">
                    <a:alpha val="43000"/>
                  </a:srgbClr>
                </a:outerShdw>
              </a:effectLst>
            </a:endParaRPr>
          </a:p>
          <a:p>
            <a:r>
              <a:rPr lang="en-US" sz="4400" dirty="0" err="1">
                <a:ln w="0"/>
                <a:solidFill>
                  <a:schemeClr val="accent1"/>
                </a:solidFill>
                <a:effectLst>
                  <a:outerShdw blurRad="38100" dist="25400" dir="5400000" algn="ctr" rotWithShape="0">
                    <a:srgbClr val="6E747A">
                      <a:alpha val="43000"/>
                    </a:srgbClr>
                  </a:outerShdw>
                </a:effectLst>
              </a:rPr>
              <a:t>Benjin</a:t>
            </a:r>
            <a:r>
              <a:rPr lang="en-US" sz="4400" dirty="0">
                <a:ln w="0"/>
                <a:solidFill>
                  <a:schemeClr val="accent1"/>
                </a:solidFill>
                <a:effectLst>
                  <a:outerShdw blurRad="38100" dist="25400" dir="5400000" algn="ctr" rotWithShape="0">
                    <a:srgbClr val="6E747A">
                      <a:alpha val="43000"/>
                    </a:srgbClr>
                  </a:outerShdw>
                </a:effectLst>
              </a:rPr>
              <a:t> Lama (</a:t>
            </a:r>
            <a:r>
              <a:rPr lang="en-US" sz="4400" dirty="0" smtClean="0">
                <a:ln w="0"/>
                <a:solidFill>
                  <a:schemeClr val="accent1"/>
                </a:solidFill>
                <a:effectLst>
                  <a:outerShdw blurRad="38100" dist="25400" dir="5400000" algn="ctr" rotWithShape="0">
                    <a:srgbClr val="6E747A">
                      <a:alpha val="43000"/>
                    </a:srgbClr>
                  </a:outerShdw>
                </a:effectLst>
              </a:rPr>
              <a:t>325480)</a:t>
            </a:r>
            <a:endParaRPr lang="en-US" sz="4400" dirty="0">
              <a:ln w="0"/>
              <a:solidFill>
                <a:schemeClr val="accent1"/>
              </a:solidFill>
              <a:effectLst>
                <a:outerShdw blurRad="38100" dist="25400" dir="5400000" algn="ctr" rotWithShape="0">
                  <a:srgbClr val="6E747A">
                    <a:alpha val="43000"/>
                  </a:srgbClr>
                </a:outerShdw>
              </a:effectLst>
            </a:endParaRPr>
          </a:p>
          <a:p>
            <a:endParaRPr lang="en-US" sz="4400" dirty="0">
              <a:ln w="0"/>
              <a:solidFill>
                <a:schemeClr val="accent1"/>
              </a:solidFill>
              <a:effectLst>
                <a:outerShdw blurRad="38100" dist="25400" dir="5400000" algn="ctr" rotWithShape="0">
                  <a:srgbClr val="6E747A">
                    <a:alpha val="43000"/>
                  </a:srgbClr>
                </a:outerShdw>
              </a:effectLst>
            </a:endParaRPr>
          </a:p>
        </p:txBody>
      </p:sp>
      <p:sp>
        <p:nvSpPr>
          <p:cNvPr id="6" name="Google Shape;66;p14"/>
          <p:cNvSpPr txBox="1">
            <a:spLocks/>
          </p:cNvSpPr>
          <p:nvPr/>
        </p:nvSpPr>
        <p:spPr>
          <a:xfrm>
            <a:off x="5570434" y="5255005"/>
            <a:ext cx="7215926" cy="1524687"/>
          </a:xfrm>
          <a:prstGeom prst="rect">
            <a:avLst/>
          </a:prstGeom>
          <a:solidFill>
            <a:schemeClr val="tx1"/>
          </a:solidFill>
        </p:spPr>
        <p:txBody>
          <a:bodyPr spcFirstLastPara="1" vert="horz" wrap="square" lIns="190040" tIns="190040" rIns="190040" bIns="190040" rtlCol="0" anchor="t" anchorCtr="0">
            <a:noAutofit/>
          </a:bodyPr>
          <a:lstStyle>
            <a:lvl1pPr algn="l" defTabSz="712775" rtl="0" eaLnBrk="1" latinLnBrk="0" hangingPunct="1">
              <a:spcBef>
                <a:spcPct val="0"/>
              </a:spcBef>
              <a:buNone/>
              <a:defRPr sz="5612"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en-US" sz="7483" b="1" dirty="0" smtClean="0">
                <a:solidFill>
                  <a:srgbClr val="08FBFC"/>
                </a:solidFill>
                <a:latin typeface="OCR A Extended" panose="02010509020102010303" pitchFamily="50" charset="0"/>
              </a:rPr>
              <a:t>Project BY_</a:t>
            </a:r>
            <a:endParaRPr lang="en-US" sz="7483" b="1" dirty="0">
              <a:solidFill>
                <a:srgbClr val="08FBFC"/>
              </a:solidFill>
              <a:latin typeface="OCR A Extended" panose="02010509020102010303" pitchFamily="50"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824" y="1478604"/>
            <a:ext cx="5129769" cy="4081986"/>
          </a:xfrm>
          <a:prstGeom prst="rect">
            <a:avLst/>
          </a:prstGeom>
        </p:spPr>
      </p:pic>
    </p:spTree>
    <p:extLst>
      <p:ext uri="{BB962C8B-B14F-4D97-AF65-F5344CB8AC3E}">
        <p14:creationId xmlns:p14="http://schemas.microsoft.com/office/powerpoint/2010/main" val="830496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49294" y="2628901"/>
            <a:ext cx="5490686" cy="5016758"/>
          </a:xfrm>
          <a:prstGeom prst="rect">
            <a:avLst/>
          </a:prstGeom>
          <a:noFill/>
        </p:spPr>
        <p:txBody>
          <a:bodyPr wrap="square" rtlCol="0">
            <a:spAutoFit/>
          </a:bodyPr>
          <a:lstStyle/>
          <a:p>
            <a:pPr algn="ctr"/>
            <a:r>
              <a:rPr lang="en-US" sz="8000" dirty="0">
                <a:ln w="0"/>
                <a:solidFill>
                  <a:schemeClr val="accent2">
                    <a:lumMod val="40000"/>
                    <a:lumOff val="60000"/>
                  </a:schemeClr>
                </a:solidFill>
                <a:effectLst>
                  <a:outerShdw blurRad="38100" dist="25400" dir="5400000" algn="ctr" rotWithShape="0">
                    <a:srgbClr val="6E747A">
                      <a:alpha val="43000"/>
                    </a:srgbClr>
                  </a:outerShdw>
                </a:effectLst>
                <a:latin typeface="Times New Roman"/>
              </a:rPr>
              <a:t>Requirement gathering </a:t>
            </a:r>
          </a:p>
          <a:p>
            <a:pPr algn="ctr"/>
            <a:r>
              <a:rPr lang="en-US" sz="8000" dirty="0">
                <a:ln w="0"/>
                <a:solidFill>
                  <a:schemeClr val="accent2">
                    <a:lumMod val="40000"/>
                    <a:lumOff val="60000"/>
                  </a:schemeClr>
                </a:solidFill>
                <a:effectLst>
                  <a:outerShdw blurRad="38100" dist="25400" dir="5400000" algn="ctr" rotWithShape="0">
                    <a:srgbClr val="6E747A">
                      <a:alpha val="43000"/>
                    </a:srgbClr>
                  </a:outerShdw>
                </a:effectLst>
                <a:latin typeface="Times New Roman"/>
              </a:rPr>
              <a:t>process</a:t>
            </a:r>
          </a:p>
          <a:p>
            <a:pPr algn="ctr"/>
            <a:endParaRPr lang="en-US" sz="80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791348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457594" y="200567"/>
            <a:ext cx="1162126" cy="584775"/>
          </a:xfrm>
          <a:prstGeom prst="rect">
            <a:avLst/>
          </a:prstGeom>
          <a:noFill/>
        </p:spPr>
        <p:txBody>
          <a:bodyPr wrap="square" rtlCol="0">
            <a:spAutoFit/>
          </a:bodyPr>
          <a:lstStyle/>
          <a:p>
            <a:r>
              <a:rPr lang="en-US" sz="3200" dirty="0" smtClean="0"/>
              <a:t>5</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2921238"/>
              </p:ext>
            </p:extLst>
          </p:nvPr>
        </p:nvGraphicFramePr>
        <p:xfrm>
          <a:off x="1965960" y="1"/>
          <a:ext cx="14371320" cy="10823115"/>
        </p:xfrm>
        <a:graphic>
          <a:graphicData uri="http://schemas.openxmlformats.org/drawingml/2006/table">
            <a:tbl>
              <a:tblPr firstRow="1" firstCol="1" bandRow="1">
                <a:tableStyleId>{5C22544A-7EE6-4342-B048-85BDC9FD1C3A}</a:tableStyleId>
              </a:tblPr>
              <a:tblGrid>
                <a:gridCol w="2547674">
                  <a:extLst>
                    <a:ext uri="{9D8B030D-6E8A-4147-A177-3AD203B41FA5}">
                      <a16:colId xmlns:a16="http://schemas.microsoft.com/office/drawing/2014/main" val="3460897550"/>
                    </a:ext>
                  </a:extLst>
                </a:gridCol>
                <a:gridCol w="3299978">
                  <a:extLst>
                    <a:ext uri="{9D8B030D-6E8A-4147-A177-3AD203B41FA5}">
                      <a16:colId xmlns:a16="http://schemas.microsoft.com/office/drawing/2014/main" val="4211586910"/>
                    </a:ext>
                  </a:extLst>
                </a:gridCol>
                <a:gridCol w="3470473">
                  <a:extLst>
                    <a:ext uri="{9D8B030D-6E8A-4147-A177-3AD203B41FA5}">
                      <a16:colId xmlns:a16="http://schemas.microsoft.com/office/drawing/2014/main" val="715063417"/>
                    </a:ext>
                  </a:extLst>
                </a:gridCol>
                <a:gridCol w="2509736">
                  <a:extLst>
                    <a:ext uri="{9D8B030D-6E8A-4147-A177-3AD203B41FA5}">
                      <a16:colId xmlns:a16="http://schemas.microsoft.com/office/drawing/2014/main" val="256396077"/>
                    </a:ext>
                  </a:extLst>
                </a:gridCol>
                <a:gridCol w="2543459">
                  <a:extLst>
                    <a:ext uri="{9D8B030D-6E8A-4147-A177-3AD203B41FA5}">
                      <a16:colId xmlns:a16="http://schemas.microsoft.com/office/drawing/2014/main" val="2683326470"/>
                    </a:ext>
                  </a:extLst>
                </a:gridCol>
              </a:tblGrid>
              <a:tr h="999411">
                <a:tc>
                  <a:txBody>
                    <a:bodyPr/>
                    <a:lstStyle/>
                    <a:p>
                      <a:pPr marL="0" marR="0">
                        <a:lnSpc>
                          <a:spcPct val="150000"/>
                        </a:lnSpc>
                        <a:spcBef>
                          <a:spcPts val="0"/>
                        </a:spcBef>
                        <a:spcAft>
                          <a:spcPts val="0"/>
                        </a:spcAft>
                      </a:pPr>
                      <a:r>
                        <a:rPr lang="en-US" sz="2400" kern="0">
                          <a:effectLst/>
                        </a:rPr>
                        <a:t>Requirement No.</a:t>
                      </a:r>
                      <a:endParaRPr lang="en-US" sz="4000" kern="100">
                        <a:effectLst/>
                        <a:latin typeface="Liberation Serif" panose="02020603050405020304" pitchFamily="18" charset="0"/>
                        <a:ea typeface="NSimSun" panose="02010609030101010101" pitchFamily="49" charset="-122"/>
                        <a:cs typeface="Lucida Sans" panose="020B0602030504020204" pitchFamily="34" charset="0"/>
                      </a:endParaRPr>
                    </a:p>
                  </a:txBody>
                  <a:tcPr marL="68580" marR="68580" marT="0" marB="0"/>
                </a:tc>
                <a:tc>
                  <a:txBody>
                    <a:bodyPr/>
                    <a:lstStyle/>
                    <a:p>
                      <a:pPr marL="0" marR="0">
                        <a:lnSpc>
                          <a:spcPct val="150000"/>
                        </a:lnSpc>
                        <a:spcBef>
                          <a:spcPts val="0"/>
                        </a:spcBef>
                        <a:spcAft>
                          <a:spcPts val="0"/>
                        </a:spcAft>
                      </a:pPr>
                      <a:r>
                        <a:rPr lang="en-US" sz="2400" kern="0" dirty="0">
                          <a:effectLst/>
                        </a:rPr>
                        <a:t>Requirement Name</a:t>
                      </a:r>
                      <a:endParaRPr lang="en-US" sz="4000" kern="100" dirty="0">
                        <a:effectLst/>
                        <a:latin typeface="Liberation Serif" panose="02020603050405020304" pitchFamily="18" charset="0"/>
                        <a:ea typeface="NSimSun" panose="02010609030101010101" pitchFamily="49" charset="-122"/>
                        <a:cs typeface="Lucida Sans" panose="020B0602030504020204" pitchFamily="34" charset="0"/>
                      </a:endParaRPr>
                    </a:p>
                  </a:txBody>
                  <a:tcPr marL="68580" marR="68580" marT="0" marB="0"/>
                </a:tc>
                <a:tc>
                  <a:txBody>
                    <a:bodyPr/>
                    <a:lstStyle/>
                    <a:p>
                      <a:pPr marL="0" marR="0">
                        <a:lnSpc>
                          <a:spcPct val="150000"/>
                        </a:lnSpc>
                        <a:spcBef>
                          <a:spcPts val="0"/>
                        </a:spcBef>
                        <a:spcAft>
                          <a:spcPts val="0"/>
                        </a:spcAft>
                      </a:pPr>
                      <a:r>
                        <a:rPr lang="en-US" sz="2400" kern="0">
                          <a:effectLst/>
                        </a:rPr>
                        <a:t>Requirement description</a:t>
                      </a:r>
                      <a:endParaRPr lang="en-US" sz="4000" kern="100">
                        <a:effectLst/>
                        <a:latin typeface="Liberation Serif" panose="02020603050405020304" pitchFamily="18" charset="0"/>
                        <a:ea typeface="NSimSun" panose="02010609030101010101" pitchFamily="49" charset="-122"/>
                        <a:cs typeface="Lucida Sans" panose="020B0602030504020204" pitchFamily="34" charset="0"/>
                      </a:endParaRPr>
                    </a:p>
                  </a:txBody>
                  <a:tcPr marL="68580" marR="68580" marT="0" marB="0"/>
                </a:tc>
                <a:tc>
                  <a:txBody>
                    <a:bodyPr/>
                    <a:lstStyle/>
                    <a:p>
                      <a:pPr marL="0" marR="0">
                        <a:lnSpc>
                          <a:spcPct val="150000"/>
                        </a:lnSpc>
                        <a:spcBef>
                          <a:spcPts val="0"/>
                        </a:spcBef>
                        <a:spcAft>
                          <a:spcPts val="0"/>
                        </a:spcAft>
                      </a:pPr>
                      <a:r>
                        <a:rPr lang="en-US" sz="2400" kern="0">
                          <a:effectLst/>
                        </a:rPr>
                        <a:t>Process of gathering</a:t>
                      </a:r>
                      <a:endParaRPr lang="en-US" sz="4000" kern="100">
                        <a:effectLst/>
                        <a:latin typeface="Liberation Serif" panose="02020603050405020304" pitchFamily="18" charset="0"/>
                        <a:ea typeface="NSimSun" panose="02010609030101010101" pitchFamily="49" charset="-122"/>
                        <a:cs typeface="Lucida Sans" panose="020B0602030504020204" pitchFamily="34" charset="0"/>
                      </a:endParaRPr>
                    </a:p>
                  </a:txBody>
                  <a:tcPr marL="68580" marR="68580" marT="0" marB="0"/>
                </a:tc>
                <a:tc>
                  <a:txBody>
                    <a:bodyPr/>
                    <a:lstStyle/>
                    <a:p>
                      <a:pPr marL="0" marR="0">
                        <a:lnSpc>
                          <a:spcPct val="150000"/>
                        </a:lnSpc>
                        <a:spcBef>
                          <a:spcPts val="0"/>
                        </a:spcBef>
                        <a:spcAft>
                          <a:spcPts val="0"/>
                        </a:spcAft>
                      </a:pPr>
                      <a:r>
                        <a:rPr lang="en-US" sz="2400" kern="0">
                          <a:effectLst/>
                        </a:rPr>
                        <a:t>Function number</a:t>
                      </a:r>
                      <a:endParaRPr lang="en-US" sz="4000" kern="100">
                        <a:effectLst/>
                        <a:latin typeface="Liberation Serif" panose="02020603050405020304" pitchFamily="18" charset="0"/>
                        <a:ea typeface="NSimSun" panose="02010609030101010101" pitchFamily="49" charset="-122"/>
                        <a:cs typeface="Lucida Sans" panose="020B0602030504020204" pitchFamily="34" charset="0"/>
                      </a:endParaRPr>
                    </a:p>
                  </a:txBody>
                  <a:tcPr marL="68580" marR="68580" marT="0" marB="0"/>
                </a:tc>
                <a:extLst>
                  <a:ext uri="{0D108BD9-81ED-4DB2-BD59-A6C34878D82A}">
                    <a16:rowId xmlns:a16="http://schemas.microsoft.com/office/drawing/2014/main" val="245258798"/>
                  </a:ext>
                </a:extLst>
              </a:tr>
              <a:tr h="1286939">
                <a:tc>
                  <a:txBody>
                    <a:bodyPr/>
                    <a:lstStyle/>
                    <a:p>
                      <a:pPr marL="0" marR="0">
                        <a:lnSpc>
                          <a:spcPct val="150000"/>
                        </a:lnSpc>
                        <a:spcBef>
                          <a:spcPts val="0"/>
                        </a:spcBef>
                        <a:spcAft>
                          <a:spcPts val="0"/>
                        </a:spcAft>
                      </a:pPr>
                      <a:r>
                        <a:rPr lang="en-US" sz="2800" kern="100">
                          <a:effectLst/>
                        </a:rPr>
                        <a:t>1</a:t>
                      </a:r>
                      <a:endParaRPr lang="en-US" sz="28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2800" kern="100">
                          <a:effectLst/>
                        </a:rPr>
                        <a:t>loadPositon</a:t>
                      </a:r>
                      <a:endParaRPr lang="en-US" sz="28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2800" kern="100">
                          <a:effectLst/>
                        </a:rPr>
                        <a:t>Loads the position of the chess pieces</a:t>
                      </a:r>
                      <a:endParaRPr lang="en-US" sz="28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2800" kern="100">
                          <a:effectLst/>
                        </a:rPr>
                        <a:t>Discussion</a:t>
                      </a:r>
                      <a:endParaRPr lang="en-US" sz="28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2800" kern="100">
                          <a:effectLst/>
                        </a:rPr>
                        <a:t>1</a:t>
                      </a:r>
                      <a:endParaRPr lang="en-US" sz="28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794880276"/>
                  </a:ext>
                </a:extLst>
              </a:tr>
              <a:tr h="1781794">
                <a:tc>
                  <a:txBody>
                    <a:bodyPr/>
                    <a:lstStyle/>
                    <a:p>
                      <a:pPr marL="0" marR="0">
                        <a:lnSpc>
                          <a:spcPct val="150000"/>
                        </a:lnSpc>
                        <a:spcBef>
                          <a:spcPts val="0"/>
                        </a:spcBef>
                        <a:spcAft>
                          <a:spcPts val="0"/>
                        </a:spcAft>
                      </a:pPr>
                      <a:r>
                        <a:rPr lang="en-US" sz="2800" kern="100">
                          <a:effectLst/>
                        </a:rPr>
                        <a:t>2</a:t>
                      </a:r>
                      <a:endParaRPr lang="en-US" sz="28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2800" kern="100">
                          <a:effectLst/>
                        </a:rPr>
                        <a:t>VideoMode</a:t>
                      </a:r>
                      <a:endParaRPr lang="en-US" sz="28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2800" kern="100" dirty="0">
                          <a:effectLst/>
                        </a:rPr>
                        <a:t>Function that load the window in screen space</a:t>
                      </a:r>
                      <a:endParaRPr lang="en-US" sz="2800" kern="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2800" kern="100" dirty="0">
                          <a:effectLst/>
                        </a:rPr>
                        <a:t>Team Discussion </a:t>
                      </a:r>
                      <a:endParaRPr lang="en-US" sz="2800" kern="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2800" kern="100">
                          <a:effectLst/>
                        </a:rPr>
                        <a:t>2</a:t>
                      </a:r>
                      <a:endParaRPr lang="en-US" sz="28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683708345"/>
                  </a:ext>
                </a:extLst>
              </a:tr>
              <a:tr h="2176542">
                <a:tc>
                  <a:txBody>
                    <a:bodyPr/>
                    <a:lstStyle/>
                    <a:p>
                      <a:pPr marL="0" marR="0">
                        <a:lnSpc>
                          <a:spcPct val="150000"/>
                        </a:lnSpc>
                        <a:spcBef>
                          <a:spcPts val="0"/>
                        </a:spcBef>
                        <a:spcAft>
                          <a:spcPts val="0"/>
                        </a:spcAft>
                      </a:pPr>
                      <a:r>
                        <a:rPr lang="en-US" sz="2800" kern="100">
                          <a:effectLst/>
                        </a:rPr>
                        <a:t>3</a:t>
                      </a:r>
                      <a:endParaRPr lang="en-US" sz="28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2800" kern="100">
                          <a:effectLst/>
                        </a:rPr>
                        <a:t>loadFromFile</a:t>
                      </a:r>
                      <a:endParaRPr lang="en-US" sz="28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2800" kern="100">
                          <a:effectLst/>
                        </a:rPr>
                        <a:t>Functions that allows the loading of texture from file</a:t>
                      </a:r>
                      <a:endParaRPr lang="en-US" sz="28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2800" kern="100">
                          <a:effectLst/>
                        </a:rPr>
                        <a:t>Prototyping</a:t>
                      </a:r>
                      <a:endParaRPr lang="en-US" sz="28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2800" kern="100">
                          <a:effectLst/>
                        </a:rPr>
                        <a:t>3 and 4</a:t>
                      </a:r>
                      <a:endParaRPr lang="en-US" sz="28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772941577"/>
                  </a:ext>
                </a:extLst>
              </a:tr>
              <a:tr h="2397680">
                <a:tc>
                  <a:txBody>
                    <a:bodyPr/>
                    <a:lstStyle/>
                    <a:p>
                      <a:pPr marL="0" marR="0">
                        <a:lnSpc>
                          <a:spcPct val="150000"/>
                        </a:lnSpc>
                        <a:spcBef>
                          <a:spcPts val="0"/>
                        </a:spcBef>
                        <a:spcAft>
                          <a:spcPts val="0"/>
                        </a:spcAft>
                      </a:pPr>
                      <a:r>
                        <a:rPr lang="en-US" sz="2800" kern="100">
                          <a:effectLst/>
                        </a:rPr>
                        <a:t>4</a:t>
                      </a:r>
                      <a:endParaRPr lang="en-US" sz="28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2800" kern="100">
                          <a:effectLst/>
                        </a:rPr>
                        <a:t>window.pollEvent()</a:t>
                      </a:r>
                      <a:endParaRPr lang="en-US" sz="28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2800" kern="100">
                          <a:effectLst/>
                        </a:rPr>
                        <a:t>Polls whether any event has occurred or not in the screen space</a:t>
                      </a:r>
                      <a:endParaRPr lang="en-US" sz="28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2800" kern="100">
                          <a:effectLst/>
                        </a:rPr>
                        <a:t>Workshop</a:t>
                      </a:r>
                      <a:endParaRPr lang="en-US" sz="28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2800" kern="100">
                          <a:effectLst/>
                        </a:rPr>
                        <a:t>5</a:t>
                      </a:r>
                      <a:endParaRPr lang="en-US" sz="28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4255639331"/>
                  </a:ext>
                </a:extLst>
              </a:tr>
              <a:tr h="1781794">
                <a:tc>
                  <a:txBody>
                    <a:bodyPr/>
                    <a:lstStyle/>
                    <a:p>
                      <a:pPr marL="0" marR="0">
                        <a:lnSpc>
                          <a:spcPct val="150000"/>
                        </a:lnSpc>
                        <a:spcBef>
                          <a:spcPts val="0"/>
                        </a:spcBef>
                        <a:spcAft>
                          <a:spcPts val="0"/>
                        </a:spcAft>
                      </a:pPr>
                      <a:r>
                        <a:rPr lang="en-US" sz="2800" kern="100">
                          <a:effectLst/>
                        </a:rPr>
                        <a:t>5</a:t>
                      </a:r>
                      <a:endParaRPr lang="en-US" sz="28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2800" kern="100">
                          <a:effectLst/>
                        </a:rPr>
                        <a:t>getNextMove</a:t>
                      </a:r>
                      <a:endParaRPr lang="en-US" sz="28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2800" kern="100">
                          <a:effectLst/>
                        </a:rPr>
                        <a:t>Gets the next move from the chess engine</a:t>
                      </a:r>
                      <a:endParaRPr lang="en-US" sz="28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2800" kern="100">
                          <a:effectLst/>
                        </a:rPr>
                        <a:t>Story board</a:t>
                      </a:r>
                      <a:endParaRPr lang="en-US" sz="28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2800" kern="100" dirty="0">
                          <a:effectLst/>
                        </a:rPr>
                        <a:t>6</a:t>
                      </a:r>
                      <a:endParaRPr lang="en-US" sz="2800" kern="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672258679"/>
                  </a:ext>
                </a:extLst>
              </a:tr>
            </a:tbl>
          </a:graphicData>
        </a:graphic>
      </p:graphicFrame>
    </p:spTree>
    <p:extLst>
      <p:ext uri="{BB962C8B-B14F-4D97-AF65-F5344CB8AC3E}">
        <p14:creationId xmlns:p14="http://schemas.microsoft.com/office/powerpoint/2010/main" val="1939657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594" y="69076"/>
            <a:ext cx="9569450" cy="1692771"/>
          </a:xfrm>
          <a:prstGeom prst="rect">
            <a:avLst/>
          </a:prstGeom>
          <a:noFill/>
        </p:spPr>
        <p:txBody>
          <a:bodyPr wrap="square" rtlCol="0">
            <a:spAutoFit/>
          </a:bodyPr>
          <a:lstStyle/>
          <a:p>
            <a:r>
              <a:rPr lang="en-US" sz="6000" dirty="0">
                <a:ln w="0"/>
                <a:solidFill>
                  <a:schemeClr val="accent1"/>
                </a:solidFill>
                <a:effectLst>
                  <a:outerShdw blurRad="38100" dist="25400" dir="5400000" algn="ctr" rotWithShape="0">
                    <a:srgbClr val="6E747A">
                      <a:alpha val="43000"/>
                    </a:srgbClr>
                  </a:outerShdw>
                </a:effectLst>
                <a:latin typeface="Times New Roman"/>
              </a:rPr>
              <a:t>2.1 Feasibility Study</a:t>
            </a:r>
          </a:p>
          <a:p>
            <a:endParaRPr lang="en-US" sz="4400" b="1" dirty="0">
              <a:ln w="22225">
                <a:solidFill>
                  <a:schemeClr val="accent2"/>
                </a:solidFill>
                <a:prstDash val="solid"/>
              </a:ln>
              <a:solidFill>
                <a:schemeClr val="accent2">
                  <a:lumMod val="40000"/>
                  <a:lumOff val="60000"/>
                </a:schemeClr>
              </a:solidFill>
            </a:endParaRPr>
          </a:p>
        </p:txBody>
      </p:sp>
      <p:sp>
        <p:nvSpPr>
          <p:cNvPr id="5" name="TextBox 4"/>
          <p:cNvSpPr txBox="1"/>
          <p:nvPr/>
        </p:nvSpPr>
        <p:spPr>
          <a:xfrm>
            <a:off x="6280944" y="2711451"/>
            <a:ext cx="5295900" cy="369332"/>
          </a:xfrm>
          <a:prstGeom prst="rect">
            <a:avLst/>
          </a:prstGeom>
          <a:noFill/>
        </p:spPr>
        <p:txBody>
          <a:bodyPr wrap="square" rtlCol="0">
            <a:spAutoFit/>
          </a:bodyPr>
          <a:lstStyle/>
          <a:p>
            <a:endParaRPr lang="en-US" dirty="0"/>
          </a:p>
        </p:txBody>
      </p:sp>
      <p:sp>
        <p:nvSpPr>
          <p:cNvPr id="7" name="TextBox 6"/>
          <p:cNvSpPr txBox="1"/>
          <p:nvPr/>
        </p:nvSpPr>
        <p:spPr>
          <a:xfrm>
            <a:off x="939800" y="1193800"/>
            <a:ext cx="15582900" cy="6986528"/>
          </a:xfrm>
          <a:prstGeom prst="rect">
            <a:avLst/>
          </a:prstGeom>
          <a:noFill/>
        </p:spPr>
        <p:txBody>
          <a:bodyPr wrap="square" rtlCol="0">
            <a:spAutoFit/>
          </a:bodyPr>
          <a:lstStyle/>
          <a:p>
            <a:r>
              <a:rPr lang="en-US" sz="3200" dirty="0" smtClean="0"/>
              <a:t>To make this project possible </a:t>
            </a:r>
          </a:p>
          <a:p>
            <a:endParaRPr lang="en-US" sz="3200" dirty="0" smtClean="0"/>
          </a:p>
          <a:p>
            <a:r>
              <a:rPr lang="en-US" sz="3200" dirty="0"/>
              <a:t>Firstly, for creating this project it was taken into account that a GUI element was required and hence external library was </a:t>
            </a:r>
            <a:r>
              <a:rPr lang="en-US" sz="3200" dirty="0"/>
              <a:t>used</a:t>
            </a:r>
          </a:p>
          <a:p>
            <a:endParaRPr lang="en-US" sz="3200" dirty="0"/>
          </a:p>
          <a:p>
            <a:r>
              <a:rPr lang="en-US" sz="3200" dirty="0"/>
              <a:t>Visual Studio was the IDE of choice, it was chosen because of its proper integration and accessibility is provided to make use of external libraries. </a:t>
            </a:r>
            <a:endParaRPr lang="en-US" sz="3200" dirty="0"/>
          </a:p>
          <a:p>
            <a:r>
              <a:rPr lang="en-US" sz="3200" dirty="0"/>
              <a:t> </a:t>
            </a:r>
          </a:p>
          <a:p>
            <a:r>
              <a:rPr lang="en-US" sz="3200" dirty="0"/>
              <a:t>This program required there to be multiple texture loading and unloading of each frame and hence require a strong computer system to run it. </a:t>
            </a:r>
          </a:p>
          <a:p>
            <a:r>
              <a:rPr lang="en-US" sz="3200" dirty="0"/>
              <a:t> </a:t>
            </a:r>
          </a:p>
          <a:p>
            <a:r>
              <a:rPr lang="en-US" sz="3200" dirty="0"/>
              <a:t>Windows 10 was used as Operating System</a:t>
            </a:r>
            <a:r>
              <a:rPr lang="en-US" sz="3200" dirty="0"/>
              <a:t>.</a:t>
            </a:r>
          </a:p>
          <a:p>
            <a:endParaRPr lang="en-US" sz="3200" dirty="0"/>
          </a:p>
          <a:p>
            <a:r>
              <a:rPr lang="en-US" sz="3200" dirty="0"/>
              <a:t>Microsoft Word was used to create the documentation</a:t>
            </a:r>
            <a:r>
              <a:rPr lang="en-US" sz="3200" dirty="0" smtClean="0"/>
              <a:t>.</a:t>
            </a:r>
            <a:endParaRPr lang="en-US" sz="3200" dirty="0" smtClean="0"/>
          </a:p>
        </p:txBody>
      </p:sp>
      <p:sp>
        <p:nvSpPr>
          <p:cNvPr id="8" name="TextBox 7"/>
          <p:cNvSpPr txBox="1"/>
          <p:nvPr/>
        </p:nvSpPr>
        <p:spPr>
          <a:xfrm>
            <a:off x="17457594" y="200567"/>
            <a:ext cx="1162126" cy="584775"/>
          </a:xfrm>
          <a:prstGeom prst="rect">
            <a:avLst/>
          </a:prstGeom>
          <a:noFill/>
        </p:spPr>
        <p:txBody>
          <a:bodyPr wrap="square" rtlCol="0">
            <a:spAutoFit/>
          </a:bodyPr>
          <a:lstStyle/>
          <a:p>
            <a:r>
              <a:rPr lang="en-US" sz="3200" dirty="0" smtClean="0"/>
              <a:t>6</a:t>
            </a:r>
            <a:endParaRPr lang="en-US" dirty="0"/>
          </a:p>
        </p:txBody>
      </p:sp>
    </p:spTree>
    <p:extLst>
      <p:ext uri="{BB962C8B-B14F-4D97-AF65-F5344CB8AC3E}">
        <p14:creationId xmlns:p14="http://schemas.microsoft.com/office/powerpoint/2010/main" val="5049647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2"/>
          <p:cNvSpPr/>
          <p:nvPr/>
        </p:nvSpPr>
        <p:spPr>
          <a:xfrm>
            <a:off x="6239256" y="6829869"/>
            <a:ext cx="2295144" cy="198120"/>
          </a:xfrm>
          <a:prstGeom prst="rect">
            <a:avLst/>
          </a:prstGeom>
        </p:spPr>
        <p:txBody>
          <a:bodyPr wrap="none" lIns="0" tIns="0" rIns="0" bIns="0">
            <a:noAutofit/>
          </a:bodyPr>
          <a:lstStyle/>
          <a:p>
            <a:pPr>
              <a:spcBef>
                <a:spcPts val="2310"/>
              </a:spcBef>
            </a:pPr>
            <a:r>
              <a:rPr lang="en-US" sz="2400" dirty="0">
                <a:ln w="0"/>
                <a:solidFill>
                  <a:schemeClr val="accent1"/>
                </a:solidFill>
                <a:effectLst>
                  <a:outerShdw blurRad="38100" dist="25400" dir="5400000" algn="ctr" rotWithShape="0">
                    <a:srgbClr val="6E747A">
                      <a:alpha val="43000"/>
                    </a:srgbClr>
                  </a:outerShdw>
                </a:effectLst>
                <a:latin typeface="Times New Roman"/>
              </a:rPr>
              <a:t>Fig 2.2 A planned Gantt chart</a:t>
            </a:r>
          </a:p>
        </p:txBody>
      </p:sp>
      <p:sp>
        <p:nvSpPr>
          <p:cNvPr id="4" name="Rectangle 3"/>
          <p:cNvSpPr/>
          <p:nvPr/>
        </p:nvSpPr>
        <p:spPr>
          <a:xfrm>
            <a:off x="11787664" y="10201656"/>
            <a:ext cx="134112" cy="195072"/>
          </a:xfrm>
          <a:prstGeom prst="rect">
            <a:avLst/>
          </a:prstGeom>
        </p:spPr>
        <p:txBody>
          <a:bodyPr wrap="none" lIns="0" tIns="0" rIns="0" bIns="0">
            <a:noAutofit/>
          </a:bodyPr>
          <a:lstStyle/>
          <a:p>
            <a:r>
              <a:rPr lang="en-US" sz="1500">
                <a:latin typeface="Times New Roman"/>
              </a:rPr>
              <a:t>6</a:t>
            </a:r>
          </a:p>
        </p:txBody>
      </p:sp>
      <p:sp>
        <p:nvSpPr>
          <p:cNvPr id="6" name="Rectangle 5"/>
          <p:cNvSpPr/>
          <p:nvPr/>
        </p:nvSpPr>
        <p:spPr>
          <a:xfrm>
            <a:off x="6364256" y="5945505"/>
            <a:ext cx="5771388" cy="1496695"/>
          </a:xfrm>
          <a:prstGeom prst="rect">
            <a:avLst/>
          </a:prstGeom>
        </p:spPr>
        <p:txBody>
          <a:bodyPr lIns="0" tIns="0" rIns="0" bIns="0">
            <a:noAutofit/>
          </a:bodyPr>
          <a:lstStyle/>
          <a:p>
            <a:pPr>
              <a:lnSpc>
                <a:spcPts val="1368"/>
              </a:lnSpc>
              <a:spcBef>
                <a:spcPts val="840"/>
              </a:spcBef>
            </a:pPr>
            <a:endParaRPr lang="en-US" sz="2000" dirty="0">
              <a:latin typeface="Times New Roman"/>
            </a:endParaRPr>
          </a:p>
        </p:txBody>
      </p:sp>
      <p:sp>
        <p:nvSpPr>
          <p:cNvPr id="8" name="TextBox 7"/>
          <p:cNvSpPr txBox="1"/>
          <p:nvPr/>
        </p:nvSpPr>
        <p:spPr>
          <a:xfrm>
            <a:off x="2133600" y="7202805"/>
            <a:ext cx="12458700" cy="3970318"/>
          </a:xfrm>
          <a:prstGeom prst="rect">
            <a:avLst/>
          </a:prstGeom>
          <a:noFill/>
        </p:spPr>
        <p:txBody>
          <a:bodyPr wrap="square" rtlCol="0">
            <a:spAutoFit/>
          </a:bodyPr>
          <a:lstStyle/>
          <a:p>
            <a:r>
              <a:rPr lang="en-US" sz="3600" dirty="0">
                <a:latin typeface="Times New Roman"/>
              </a:rPr>
              <a:t>Project was completed within the allocated time. Project deadline was set accordingly so that it matched our skill set. Functions were divided among team members and each of the members were able to come within a week of margin of error and submit their respective tasks on time.</a:t>
            </a:r>
          </a:p>
          <a:p>
            <a:endParaRPr lang="en-US" sz="3600" dirty="0"/>
          </a:p>
          <a:p>
            <a:endParaRPr lang="en-US" sz="3600" dirty="0"/>
          </a:p>
        </p:txBody>
      </p:sp>
      <p:sp>
        <p:nvSpPr>
          <p:cNvPr id="9" name="TextBox 8"/>
          <p:cNvSpPr txBox="1"/>
          <p:nvPr/>
        </p:nvSpPr>
        <p:spPr>
          <a:xfrm>
            <a:off x="17457594" y="200567"/>
            <a:ext cx="1162126" cy="584775"/>
          </a:xfrm>
          <a:prstGeom prst="rect">
            <a:avLst/>
          </a:prstGeom>
          <a:noFill/>
        </p:spPr>
        <p:txBody>
          <a:bodyPr wrap="square" rtlCol="0">
            <a:spAutoFit/>
          </a:bodyPr>
          <a:lstStyle/>
          <a:p>
            <a:r>
              <a:rPr lang="en-US" sz="3200" dirty="0" smtClean="0"/>
              <a:t>8</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1720" y="472440"/>
            <a:ext cx="13609320" cy="5728779"/>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25394" y="3752851"/>
            <a:ext cx="3949700" cy="3785652"/>
          </a:xfrm>
          <a:prstGeom prst="rect">
            <a:avLst/>
          </a:prstGeom>
          <a:noFill/>
        </p:spPr>
        <p:txBody>
          <a:bodyPr wrap="square" rtlCol="0">
            <a:spAutoFit/>
          </a:bodyPr>
          <a:lstStyle/>
          <a:p>
            <a:r>
              <a:rPr lang="en-US" sz="4800" b="1" dirty="0">
                <a:ln w="22225">
                  <a:solidFill>
                    <a:schemeClr val="accent2"/>
                  </a:solidFill>
                  <a:prstDash val="solid"/>
                </a:ln>
                <a:solidFill>
                  <a:schemeClr val="accent2">
                    <a:lumMod val="40000"/>
                    <a:lumOff val="60000"/>
                  </a:schemeClr>
                </a:solidFill>
                <a:latin typeface="Times New Roman"/>
              </a:rPr>
              <a:t>Chapter 3: System Design and Development</a:t>
            </a:r>
          </a:p>
          <a:p>
            <a:endParaRPr lang="en-US" sz="48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48365036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80">
                                          <p:stCondLst>
                                            <p:cond delay="0"/>
                                          </p:stCondLst>
                                        </p:cTn>
                                        <p:tgtEl>
                                          <p:spTgt spid="2">
                                            <p:txEl>
                                              <p:pRg st="0" end="0"/>
                                            </p:txEl>
                                          </p:spTgt>
                                        </p:tgtEl>
                                      </p:cBhvr>
                                    </p:animEffect>
                                    <p:anim calcmode="lin" valueType="num">
                                      <p:cBhvr>
                                        <p:cTn id="8" dur="1822" tmFilter="0,0; 0.14,0.36; 0.43,0.73; 0.71,0.91; 1.0,1.0">
                                          <p:stCondLst>
                                            <p:cond delay="0"/>
                                          </p:stCondLst>
                                        </p:cTn>
                                        <p:tgtEl>
                                          <p:spTgt spid="2">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xEl>
                                              <p:pRg st="0" end="0"/>
                                            </p:txEl>
                                          </p:spTgt>
                                        </p:tgtEl>
                                      </p:cBhvr>
                                      <p:to x="100000" y="60000"/>
                                    </p:animScale>
                                    <p:animScale>
                                      <p:cBhvr>
                                        <p:cTn id="14" dur="166" decel="50000">
                                          <p:stCondLst>
                                            <p:cond delay="676"/>
                                          </p:stCondLst>
                                        </p:cTn>
                                        <p:tgtEl>
                                          <p:spTgt spid="2">
                                            <p:txEl>
                                              <p:pRg st="0" end="0"/>
                                            </p:txEl>
                                          </p:spTgt>
                                        </p:tgtEl>
                                      </p:cBhvr>
                                      <p:to x="100000" y="100000"/>
                                    </p:animScale>
                                    <p:animScale>
                                      <p:cBhvr>
                                        <p:cTn id="15" dur="26">
                                          <p:stCondLst>
                                            <p:cond delay="1312"/>
                                          </p:stCondLst>
                                        </p:cTn>
                                        <p:tgtEl>
                                          <p:spTgt spid="2">
                                            <p:txEl>
                                              <p:pRg st="0" end="0"/>
                                            </p:txEl>
                                          </p:spTgt>
                                        </p:tgtEl>
                                      </p:cBhvr>
                                      <p:to x="100000" y="80000"/>
                                    </p:animScale>
                                    <p:animScale>
                                      <p:cBhvr>
                                        <p:cTn id="16" dur="166" decel="50000">
                                          <p:stCondLst>
                                            <p:cond delay="1338"/>
                                          </p:stCondLst>
                                        </p:cTn>
                                        <p:tgtEl>
                                          <p:spTgt spid="2">
                                            <p:txEl>
                                              <p:pRg st="0" end="0"/>
                                            </p:txEl>
                                          </p:spTgt>
                                        </p:tgtEl>
                                      </p:cBhvr>
                                      <p:to x="100000" y="100000"/>
                                    </p:animScale>
                                    <p:animScale>
                                      <p:cBhvr>
                                        <p:cTn id="17" dur="26">
                                          <p:stCondLst>
                                            <p:cond delay="1642"/>
                                          </p:stCondLst>
                                        </p:cTn>
                                        <p:tgtEl>
                                          <p:spTgt spid="2">
                                            <p:txEl>
                                              <p:pRg st="0" end="0"/>
                                            </p:txEl>
                                          </p:spTgt>
                                        </p:tgtEl>
                                      </p:cBhvr>
                                      <p:to x="100000" y="90000"/>
                                    </p:animScale>
                                    <p:animScale>
                                      <p:cBhvr>
                                        <p:cTn id="18" dur="166" decel="50000">
                                          <p:stCondLst>
                                            <p:cond delay="1668"/>
                                          </p:stCondLst>
                                        </p:cTn>
                                        <p:tgtEl>
                                          <p:spTgt spid="2">
                                            <p:txEl>
                                              <p:pRg st="0" end="0"/>
                                            </p:txEl>
                                          </p:spTgt>
                                        </p:tgtEl>
                                      </p:cBhvr>
                                      <p:to x="100000" y="100000"/>
                                    </p:animScale>
                                    <p:animScale>
                                      <p:cBhvr>
                                        <p:cTn id="19" dur="26">
                                          <p:stCondLst>
                                            <p:cond delay="1808"/>
                                          </p:stCondLst>
                                        </p:cTn>
                                        <p:tgtEl>
                                          <p:spTgt spid="2">
                                            <p:txEl>
                                              <p:pRg st="0" end="0"/>
                                            </p:txEl>
                                          </p:spTgt>
                                        </p:tgtEl>
                                      </p:cBhvr>
                                      <p:to x="100000" y="95000"/>
                                    </p:animScale>
                                    <p:animScale>
                                      <p:cBhvr>
                                        <p:cTn id="20" dur="166" decel="50000">
                                          <p:stCondLst>
                                            <p:cond delay="1834"/>
                                          </p:stCondLst>
                                        </p:cTn>
                                        <p:tgtEl>
                                          <p:spTgt spid="2">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19851" y="0"/>
            <a:ext cx="2745317" cy="198120"/>
          </a:xfrm>
          <a:prstGeom prst="rect">
            <a:avLst/>
          </a:prstGeom>
        </p:spPr>
        <p:txBody>
          <a:bodyPr wrap="none" lIns="0" tIns="0" rIns="0" bIns="0">
            <a:noAutofit/>
          </a:bodyPr>
          <a:lstStyle/>
          <a:p>
            <a:r>
              <a:rPr lang="en-US" sz="6000" dirty="0">
                <a:ln w="0"/>
                <a:solidFill>
                  <a:schemeClr val="accent1"/>
                </a:solidFill>
                <a:effectLst>
                  <a:outerShdw blurRad="38100" dist="25400" dir="5400000" algn="ctr" rotWithShape="0">
                    <a:srgbClr val="6E747A">
                      <a:alpha val="43000"/>
                    </a:srgbClr>
                  </a:outerShdw>
                </a:effectLst>
                <a:latin typeface="Times New Roman"/>
              </a:rPr>
              <a:t>3.1 Functional Analysis</a:t>
            </a:r>
          </a:p>
        </p:txBody>
      </p:sp>
      <p:sp>
        <p:nvSpPr>
          <p:cNvPr id="6" name="TextBox 5"/>
          <p:cNvSpPr txBox="1"/>
          <p:nvPr/>
        </p:nvSpPr>
        <p:spPr>
          <a:xfrm>
            <a:off x="17466060" y="200567"/>
            <a:ext cx="1780137" cy="584775"/>
          </a:xfrm>
          <a:prstGeom prst="rect">
            <a:avLst/>
          </a:prstGeom>
          <a:noFill/>
        </p:spPr>
        <p:txBody>
          <a:bodyPr wrap="square" rtlCol="0">
            <a:spAutoFit/>
          </a:bodyPr>
          <a:lstStyle/>
          <a:p>
            <a:r>
              <a:rPr lang="en-US" sz="3200" dirty="0" smtClean="0"/>
              <a:t>9</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895572018"/>
              </p:ext>
            </p:extLst>
          </p:nvPr>
        </p:nvGraphicFramePr>
        <p:xfrm>
          <a:off x="1673158" y="1303506"/>
          <a:ext cx="16050638" cy="9464853"/>
        </p:xfrm>
        <a:graphic>
          <a:graphicData uri="http://schemas.openxmlformats.org/drawingml/2006/table">
            <a:tbl>
              <a:tblPr firstRow="1" firstCol="1" bandRow="1">
                <a:tableStyleId>{5C22544A-7EE6-4342-B048-85BDC9FD1C3A}</a:tableStyleId>
              </a:tblPr>
              <a:tblGrid>
                <a:gridCol w="2564877">
                  <a:extLst>
                    <a:ext uri="{9D8B030D-6E8A-4147-A177-3AD203B41FA5}">
                      <a16:colId xmlns:a16="http://schemas.microsoft.com/office/drawing/2014/main" val="401338010"/>
                    </a:ext>
                  </a:extLst>
                </a:gridCol>
                <a:gridCol w="4769778">
                  <a:extLst>
                    <a:ext uri="{9D8B030D-6E8A-4147-A177-3AD203B41FA5}">
                      <a16:colId xmlns:a16="http://schemas.microsoft.com/office/drawing/2014/main" val="3954832382"/>
                    </a:ext>
                  </a:extLst>
                </a:gridCol>
                <a:gridCol w="8715983">
                  <a:extLst>
                    <a:ext uri="{9D8B030D-6E8A-4147-A177-3AD203B41FA5}">
                      <a16:colId xmlns:a16="http://schemas.microsoft.com/office/drawing/2014/main" val="3811700273"/>
                    </a:ext>
                  </a:extLst>
                </a:gridCol>
              </a:tblGrid>
              <a:tr h="472095">
                <a:tc>
                  <a:txBody>
                    <a:bodyPr/>
                    <a:lstStyle/>
                    <a:p>
                      <a:pPr marL="0" marR="0">
                        <a:lnSpc>
                          <a:spcPct val="150000"/>
                        </a:lnSpc>
                        <a:spcBef>
                          <a:spcPts val="0"/>
                        </a:spcBef>
                        <a:spcAft>
                          <a:spcPts val="0"/>
                        </a:spcAft>
                      </a:pPr>
                      <a:r>
                        <a:rPr lang="en-US" sz="2400" kern="0">
                          <a:effectLst/>
                        </a:rPr>
                        <a:t>Function No.</a:t>
                      </a:r>
                      <a:endParaRPr lang="en-US" sz="4400" kern="100">
                        <a:effectLst/>
                        <a:latin typeface="Liberation Serif" panose="02020603050405020304" pitchFamily="18" charset="0"/>
                        <a:ea typeface="NSimSun" panose="02010609030101010101" pitchFamily="49" charset="-122"/>
                        <a:cs typeface="Lucida Sans" panose="020B0602030504020204" pitchFamily="34" charset="0"/>
                      </a:endParaRPr>
                    </a:p>
                  </a:txBody>
                  <a:tcPr marL="63199" marR="63199" marT="0" marB="0"/>
                </a:tc>
                <a:tc>
                  <a:txBody>
                    <a:bodyPr/>
                    <a:lstStyle/>
                    <a:p>
                      <a:pPr marL="0" marR="0">
                        <a:lnSpc>
                          <a:spcPct val="150000"/>
                        </a:lnSpc>
                        <a:spcBef>
                          <a:spcPts val="0"/>
                        </a:spcBef>
                        <a:spcAft>
                          <a:spcPts val="0"/>
                        </a:spcAft>
                      </a:pPr>
                      <a:r>
                        <a:rPr lang="en-US" sz="2400" kern="0">
                          <a:effectLst/>
                        </a:rPr>
                        <a:t>Function Name</a:t>
                      </a:r>
                      <a:endParaRPr lang="en-US" sz="4400" kern="100">
                        <a:effectLst/>
                        <a:latin typeface="Liberation Serif" panose="02020603050405020304" pitchFamily="18" charset="0"/>
                        <a:ea typeface="NSimSun" panose="02010609030101010101" pitchFamily="49" charset="-122"/>
                        <a:cs typeface="Lucida Sans" panose="020B0602030504020204" pitchFamily="34" charset="0"/>
                      </a:endParaRPr>
                    </a:p>
                  </a:txBody>
                  <a:tcPr marL="63199" marR="63199" marT="0" marB="0"/>
                </a:tc>
                <a:tc>
                  <a:txBody>
                    <a:bodyPr/>
                    <a:lstStyle/>
                    <a:p>
                      <a:pPr marL="0" marR="0">
                        <a:lnSpc>
                          <a:spcPct val="150000"/>
                        </a:lnSpc>
                        <a:spcBef>
                          <a:spcPts val="0"/>
                        </a:spcBef>
                        <a:spcAft>
                          <a:spcPts val="0"/>
                        </a:spcAft>
                      </a:pPr>
                      <a:r>
                        <a:rPr lang="en-US" sz="2400" kern="0">
                          <a:effectLst/>
                        </a:rPr>
                        <a:t>Function description</a:t>
                      </a:r>
                      <a:endParaRPr lang="en-US" sz="4400" kern="100">
                        <a:effectLst/>
                        <a:latin typeface="Liberation Serif" panose="02020603050405020304" pitchFamily="18" charset="0"/>
                        <a:ea typeface="NSimSun" panose="02010609030101010101" pitchFamily="49" charset="-122"/>
                        <a:cs typeface="Lucida Sans" panose="020B0602030504020204" pitchFamily="34" charset="0"/>
                      </a:endParaRPr>
                    </a:p>
                  </a:txBody>
                  <a:tcPr marL="63199" marR="63199" marT="0" marB="0"/>
                </a:tc>
                <a:extLst>
                  <a:ext uri="{0D108BD9-81ED-4DB2-BD59-A6C34878D82A}">
                    <a16:rowId xmlns:a16="http://schemas.microsoft.com/office/drawing/2014/main" val="986128818"/>
                  </a:ext>
                </a:extLst>
              </a:tr>
              <a:tr h="1679551">
                <a:tc>
                  <a:txBody>
                    <a:bodyPr/>
                    <a:lstStyle/>
                    <a:p>
                      <a:pPr marL="0" marR="0">
                        <a:lnSpc>
                          <a:spcPct val="150000"/>
                        </a:lnSpc>
                        <a:spcBef>
                          <a:spcPts val="0"/>
                        </a:spcBef>
                        <a:spcAft>
                          <a:spcPts val="0"/>
                        </a:spcAft>
                      </a:pPr>
                      <a:r>
                        <a:rPr lang="en-US" sz="3200" kern="100">
                          <a:effectLst/>
                        </a:rPr>
                        <a:t>1</a:t>
                      </a:r>
                      <a:endParaRPr lang="en-US" sz="32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3199" marR="63199" marT="0" marB="0"/>
                </a:tc>
                <a:tc>
                  <a:txBody>
                    <a:bodyPr/>
                    <a:lstStyle/>
                    <a:p>
                      <a:pPr marL="0" marR="0">
                        <a:lnSpc>
                          <a:spcPct val="150000"/>
                        </a:lnSpc>
                        <a:spcBef>
                          <a:spcPts val="0"/>
                        </a:spcBef>
                        <a:spcAft>
                          <a:spcPts val="0"/>
                        </a:spcAft>
                      </a:pPr>
                      <a:r>
                        <a:rPr lang="en-US" sz="3200" kern="100" dirty="0" err="1">
                          <a:effectLst/>
                        </a:rPr>
                        <a:t>toChessNote</a:t>
                      </a:r>
                      <a:endParaRPr lang="en-US" sz="3200" kern="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3199" marR="63199" marT="0" marB="0"/>
                </a:tc>
                <a:tc>
                  <a:txBody>
                    <a:bodyPr/>
                    <a:lstStyle/>
                    <a:p>
                      <a:pPr marL="0" marR="0">
                        <a:lnSpc>
                          <a:spcPct val="150000"/>
                        </a:lnSpc>
                        <a:spcBef>
                          <a:spcPts val="0"/>
                        </a:spcBef>
                        <a:spcAft>
                          <a:spcPts val="0"/>
                        </a:spcAft>
                      </a:pPr>
                      <a:r>
                        <a:rPr lang="en-US" sz="3200" kern="100">
                          <a:effectLst/>
                        </a:rPr>
                        <a:t>Converts 2 dimensional vector into string</a:t>
                      </a:r>
                    </a:p>
                    <a:p>
                      <a:pPr marL="0" marR="0">
                        <a:lnSpc>
                          <a:spcPct val="150000"/>
                        </a:lnSpc>
                        <a:spcBef>
                          <a:spcPts val="0"/>
                        </a:spcBef>
                        <a:spcAft>
                          <a:spcPts val="0"/>
                        </a:spcAft>
                      </a:pPr>
                      <a:r>
                        <a:rPr lang="en-US" sz="3200" kern="100">
                          <a:effectLst/>
                        </a:rPr>
                        <a:t> </a:t>
                      </a:r>
                      <a:endParaRPr lang="en-US" sz="32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3199" marR="63199" marT="0" marB="0"/>
                </a:tc>
                <a:extLst>
                  <a:ext uri="{0D108BD9-81ED-4DB2-BD59-A6C34878D82A}">
                    <a16:rowId xmlns:a16="http://schemas.microsoft.com/office/drawing/2014/main" val="2634865678"/>
                  </a:ext>
                </a:extLst>
              </a:tr>
              <a:tr h="1099005">
                <a:tc>
                  <a:txBody>
                    <a:bodyPr/>
                    <a:lstStyle/>
                    <a:p>
                      <a:pPr marL="0" marR="0">
                        <a:lnSpc>
                          <a:spcPct val="150000"/>
                        </a:lnSpc>
                        <a:spcBef>
                          <a:spcPts val="0"/>
                        </a:spcBef>
                        <a:spcAft>
                          <a:spcPts val="0"/>
                        </a:spcAft>
                      </a:pPr>
                      <a:r>
                        <a:rPr lang="en-US" sz="3200" kern="100">
                          <a:effectLst/>
                        </a:rPr>
                        <a:t>2</a:t>
                      </a:r>
                      <a:endParaRPr lang="en-US" sz="32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3199" marR="63199" marT="0" marB="0"/>
                </a:tc>
                <a:tc>
                  <a:txBody>
                    <a:bodyPr/>
                    <a:lstStyle/>
                    <a:p>
                      <a:pPr marL="0" marR="0">
                        <a:lnSpc>
                          <a:spcPct val="150000"/>
                        </a:lnSpc>
                        <a:spcBef>
                          <a:spcPts val="0"/>
                        </a:spcBef>
                        <a:spcAft>
                          <a:spcPts val="0"/>
                        </a:spcAft>
                      </a:pPr>
                      <a:r>
                        <a:rPr lang="en-US" sz="3200" kern="100">
                          <a:effectLst/>
                        </a:rPr>
                        <a:t>toCoord</a:t>
                      </a:r>
                      <a:endParaRPr lang="en-US" sz="32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3199" marR="63199" marT="0" marB="0"/>
                </a:tc>
                <a:tc>
                  <a:txBody>
                    <a:bodyPr/>
                    <a:lstStyle/>
                    <a:p>
                      <a:pPr marL="0" marR="0">
                        <a:lnSpc>
                          <a:spcPct val="150000"/>
                        </a:lnSpc>
                        <a:spcBef>
                          <a:spcPts val="0"/>
                        </a:spcBef>
                        <a:spcAft>
                          <a:spcPts val="0"/>
                        </a:spcAft>
                      </a:pPr>
                      <a:r>
                        <a:rPr lang="en-US" sz="3200" kern="100">
                          <a:effectLst/>
                        </a:rPr>
                        <a:t>Converts string into 2 dimensional vector</a:t>
                      </a:r>
                      <a:endParaRPr lang="en-US" sz="32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3199" marR="63199" marT="0" marB="0"/>
                </a:tc>
                <a:extLst>
                  <a:ext uri="{0D108BD9-81ED-4DB2-BD59-A6C34878D82A}">
                    <a16:rowId xmlns:a16="http://schemas.microsoft.com/office/drawing/2014/main" val="1456171451"/>
                  </a:ext>
                </a:extLst>
              </a:tr>
              <a:tr h="2260096">
                <a:tc>
                  <a:txBody>
                    <a:bodyPr/>
                    <a:lstStyle/>
                    <a:p>
                      <a:pPr marL="0" marR="0">
                        <a:lnSpc>
                          <a:spcPct val="150000"/>
                        </a:lnSpc>
                        <a:spcBef>
                          <a:spcPts val="0"/>
                        </a:spcBef>
                        <a:spcAft>
                          <a:spcPts val="0"/>
                        </a:spcAft>
                      </a:pPr>
                      <a:r>
                        <a:rPr lang="en-US" sz="3200" kern="100">
                          <a:effectLst/>
                        </a:rPr>
                        <a:t>3</a:t>
                      </a:r>
                      <a:endParaRPr lang="en-US" sz="32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3199" marR="63199" marT="0" marB="0"/>
                </a:tc>
                <a:tc>
                  <a:txBody>
                    <a:bodyPr/>
                    <a:lstStyle/>
                    <a:p>
                      <a:pPr marL="0" marR="0">
                        <a:lnSpc>
                          <a:spcPct val="150000"/>
                        </a:lnSpc>
                        <a:spcBef>
                          <a:spcPts val="0"/>
                        </a:spcBef>
                        <a:spcAft>
                          <a:spcPts val="0"/>
                        </a:spcAft>
                      </a:pPr>
                      <a:r>
                        <a:rPr lang="en-US" sz="3200" kern="100" dirty="0">
                          <a:effectLst/>
                        </a:rPr>
                        <a:t>move</a:t>
                      </a:r>
                      <a:endParaRPr lang="en-US" sz="3200" kern="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3199" marR="63199" marT="0" marB="0"/>
                </a:tc>
                <a:tc>
                  <a:txBody>
                    <a:bodyPr/>
                    <a:lstStyle/>
                    <a:p>
                      <a:pPr marL="0" marR="0">
                        <a:lnSpc>
                          <a:spcPct val="150000"/>
                        </a:lnSpc>
                        <a:spcBef>
                          <a:spcPts val="0"/>
                        </a:spcBef>
                        <a:spcAft>
                          <a:spcPts val="0"/>
                        </a:spcAft>
                      </a:pPr>
                      <a:r>
                        <a:rPr lang="en-US" sz="3200" kern="100">
                          <a:effectLst/>
                        </a:rPr>
                        <a:t>Checks the condition whether or not the move is allowed, if allowed moves </a:t>
                      </a:r>
                      <a:endParaRPr lang="en-US" sz="32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3199" marR="63199" marT="0" marB="0"/>
                </a:tc>
                <a:extLst>
                  <a:ext uri="{0D108BD9-81ED-4DB2-BD59-A6C34878D82A}">
                    <a16:rowId xmlns:a16="http://schemas.microsoft.com/office/drawing/2014/main" val="820703839"/>
                  </a:ext>
                </a:extLst>
              </a:tr>
              <a:tr h="1099005">
                <a:tc>
                  <a:txBody>
                    <a:bodyPr/>
                    <a:lstStyle/>
                    <a:p>
                      <a:pPr marL="0" marR="0">
                        <a:lnSpc>
                          <a:spcPct val="150000"/>
                        </a:lnSpc>
                        <a:spcBef>
                          <a:spcPts val="0"/>
                        </a:spcBef>
                        <a:spcAft>
                          <a:spcPts val="0"/>
                        </a:spcAft>
                      </a:pPr>
                      <a:r>
                        <a:rPr lang="en-US" sz="3200" kern="100">
                          <a:effectLst/>
                        </a:rPr>
                        <a:t>4</a:t>
                      </a:r>
                      <a:endParaRPr lang="en-US" sz="32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3199" marR="63199" marT="0" marB="0"/>
                </a:tc>
                <a:tc>
                  <a:txBody>
                    <a:bodyPr/>
                    <a:lstStyle/>
                    <a:p>
                      <a:pPr marL="0" marR="0">
                        <a:lnSpc>
                          <a:spcPct val="150000"/>
                        </a:lnSpc>
                        <a:spcBef>
                          <a:spcPts val="0"/>
                        </a:spcBef>
                        <a:spcAft>
                          <a:spcPts val="0"/>
                        </a:spcAft>
                      </a:pPr>
                      <a:r>
                        <a:rPr lang="en-US" sz="3200" kern="100">
                          <a:effectLst/>
                        </a:rPr>
                        <a:t>ConnectToEngine</a:t>
                      </a:r>
                      <a:endParaRPr lang="en-US" sz="32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3199" marR="63199" marT="0" marB="0"/>
                </a:tc>
                <a:tc>
                  <a:txBody>
                    <a:bodyPr/>
                    <a:lstStyle/>
                    <a:p>
                      <a:pPr marL="0" marR="0">
                        <a:lnSpc>
                          <a:spcPct val="150000"/>
                        </a:lnSpc>
                        <a:spcBef>
                          <a:spcPts val="0"/>
                        </a:spcBef>
                        <a:spcAft>
                          <a:spcPts val="0"/>
                        </a:spcAft>
                      </a:pPr>
                      <a:r>
                        <a:rPr lang="en-US" sz="3200" kern="100">
                          <a:effectLst/>
                        </a:rPr>
                        <a:t>Connects the GUI with the chess engine </a:t>
                      </a:r>
                      <a:endParaRPr lang="en-US" sz="32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3199" marR="63199" marT="0" marB="0"/>
                </a:tc>
                <a:extLst>
                  <a:ext uri="{0D108BD9-81ED-4DB2-BD59-A6C34878D82A}">
                    <a16:rowId xmlns:a16="http://schemas.microsoft.com/office/drawing/2014/main" val="2527953921"/>
                  </a:ext>
                </a:extLst>
              </a:tr>
              <a:tr h="1099005">
                <a:tc>
                  <a:txBody>
                    <a:bodyPr/>
                    <a:lstStyle/>
                    <a:p>
                      <a:pPr marL="0" marR="0">
                        <a:lnSpc>
                          <a:spcPct val="150000"/>
                        </a:lnSpc>
                        <a:spcBef>
                          <a:spcPts val="0"/>
                        </a:spcBef>
                        <a:spcAft>
                          <a:spcPts val="0"/>
                        </a:spcAft>
                      </a:pPr>
                      <a:r>
                        <a:rPr lang="en-US" sz="3200" kern="100">
                          <a:effectLst/>
                        </a:rPr>
                        <a:t>5</a:t>
                      </a:r>
                      <a:endParaRPr lang="en-US" sz="32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3199" marR="63199" marT="0" marB="0"/>
                </a:tc>
                <a:tc>
                  <a:txBody>
                    <a:bodyPr/>
                    <a:lstStyle/>
                    <a:p>
                      <a:pPr marL="0" marR="0">
                        <a:lnSpc>
                          <a:spcPct val="150000"/>
                        </a:lnSpc>
                        <a:spcBef>
                          <a:spcPts val="0"/>
                        </a:spcBef>
                        <a:spcAft>
                          <a:spcPts val="0"/>
                        </a:spcAft>
                      </a:pPr>
                      <a:r>
                        <a:rPr lang="en-US" sz="3200" kern="100">
                          <a:effectLst/>
                        </a:rPr>
                        <a:t>getNextMove</a:t>
                      </a:r>
                      <a:endParaRPr lang="en-US" sz="32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3199" marR="63199" marT="0" marB="0"/>
                </a:tc>
                <a:tc>
                  <a:txBody>
                    <a:bodyPr/>
                    <a:lstStyle/>
                    <a:p>
                      <a:pPr marL="0" marR="0">
                        <a:lnSpc>
                          <a:spcPct val="150000"/>
                        </a:lnSpc>
                        <a:spcBef>
                          <a:spcPts val="0"/>
                        </a:spcBef>
                        <a:spcAft>
                          <a:spcPts val="0"/>
                        </a:spcAft>
                      </a:pPr>
                      <a:r>
                        <a:rPr lang="en-US" sz="3200" kern="100">
                          <a:effectLst/>
                        </a:rPr>
                        <a:t>Gets the next move from the chess engine</a:t>
                      </a:r>
                      <a:endParaRPr lang="en-US" sz="32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3199" marR="63199" marT="0" marB="0"/>
                </a:tc>
                <a:extLst>
                  <a:ext uri="{0D108BD9-81ED-4DB2-BD59-A6C34878D82A}">
                    <a16:rowId xmlns:a16="http://schemas.microsoft.com/office/drawing/2014/main" val="3288727443"/>
                  </a:ext>
                </a:extLst>
              </a:tr>
              <a:tr h="1679551">
                <a:tc>
                  <a:txBody>
                    <a:bodyPr/>
                    <a:lstStyle/>
                    <a:p>
                      <a:pPr marL="0" marR="0">
                        <a:lnSpc>
                          <a:spcPct val="150000"/>
                        </a:lnSpc>
                        <a:spcBef>
                          <a:spcPts val="0"/>
                        </a:spcBef>
                        <a:spcAft>
                          <a:spcPts val="0"/>
                        </a:spcAft>
                      </a:pPr>
                      <a:r>
                        <a:rPr lang="en-US" sz="3200" kern="100">
                          <a:effectLst/>
                        </a:rPr>
                        <a:t>6</a:t>
                      </a:r>
                      <a:endParaRPr lang="en-US" sz="32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3199" marR="63199" marT="0" marB="0"/>
                </a:tc>
                <a:tc>
                  <a:txBody>
                    <a:bodyPr/>
                    <a:lstStyle/>
                    <a:p>
                      <a:pPr marL="0" marR="0">
                        <a:lnSpc>
                          <a:spcPct val="150000"/>
                        </a:lnSpc>
                        <a:spcBef>
                          <a:spcPts val="0"/>
                        </a:spcBef>
                        <a:spcAft>
                          <a:spcPts val="0"/>
                        </a:spcAft>
                      </a:pPr>
                      <a:r>
                        <a:rPr lang="en-US" sz="3200" kern="100">
                          <a:effectLst/>
                        </a:rPr>
                        <a:t>window.isOpen()</a:t>
                      </a:r>
                      <a:endParaRPr lang="en-US" sz="32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3199" marR="63199" marT="0" marB="0"/>
                </a:tc>
                <a:tc>
                  <a:txBody>
                    <a:bodyPr/>
                    <a:lstStyle/>
                    <a:p>
                      <a:pPr marL="0" marR="0">
                        <a:lnSpc>
                          <a:spcPct val="150000"/>
                        </a:lnSpc>
                        <a:spcBef>
                          <a:spcPts val="0"/>
                        </a:spcBef>
                        <a:spcAft>
                          <a:spcPts val="0"/>
                        </a:spcAft>
                      </a:pPr>
                      <a:r>
                        <a:rPr lang="en-US" sz="3200" kern="100" dirty="0">
                          <a:effectLst/>
                        </a:rPr>
                        <a:t>Returns a true value if the window is opened</a:t>
                      </a:r>
                    </a:p>
                    <a:p>
                      <a:pPr marL="0" marR="0">
                        <a:lnSpc>
                          <a:spcPct val="150000"/>
                        </a:lnSpc>
                        <a:spcBef>
                          <a:spcPts val="0"/>
                        </a:spcBef>
                        <a:spcAft>
                          <a:spcPts val="0"/>
                        </a:spcAft>
                      </a:pPr>
                      <a:r>
                        <a:rPr lang="en-US" sz="3200" kern="100" dirty="0">
                          <a:effectLst/>
                        </a:rPr>
                        <a:t> </a:t>
                      </a:r>
                      <a:endParaRPr lang="en-US" sz="3200" kern="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3199" marR="63199" marT="0" marB="0"/>
                </a:tc>
                <a:extLst>
                  <a:ext uri="{0D108BD9-81ED-4DB2-BD59-A6C34878D82A}">
                    <a16:rowId xmlns:a16="http://schemas.microsoft.com/office/drawing/2014/main" val="608247320"/>
                  </a:ext>
                </a:extLst>
              </a:tr>
            </a:tbl>
          </a:graphicData>
        </a:graphic>
      </p:graphicFrame>
    </p:spTree>
    <p:extLst>
      <p:ext uri="{BB962C8B-B14F-4D97-AF65-F5344CB8AC3E}">
        <p14:creationId xmlns:p14="http://schemas.microsoft.com/office/powerpoint/2010/main" val="9840804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805748122"/>
              </p:ext>
            </p:extLst>
          </p:nvPr>
        </p:nvGraphicFramePr>
        <p:xfrm>
          <a:off x="2373551" y="603115"/>
          <a:ext cx="14941684" cy="9900490"/>
        </p:xfrm>
        <a:graphic>
          <a:graphicData uri="http://schemas.openxmlformats.org/drawingml/2006/table">
            <a:tbl>
              <a:tblPr firstRow="1" firstCol="1" bandRow="1">
                <a:tableStyleId>{5C22544A-7EE6-4342-B048-85BDC9FD1C3A}</a:tableStyleId>
              </a:tblPr>
              <a:tblGrid>
                <a:gridCol w="2387668">
                  <a:extLst>
                    <a:ext uri="{9D8B030D-6E8A-4147-A177-3AD203B41FA5}">
                      <a16:colId xmlns:a16="http://schemas.microsoft.com/office/drawing/2014/main" val="2224027630"/>
                    </a:ext>
                  </a:extLst>
                </a:gridCol>
                <a:gridCol w="7826372">
                  <a:extLst>
                    <a:ext uri="{9D8B030D-6E8A-4147-A177-3AD203B41FA5}">
                      <a16:colId xmlns:a16="http://schemas.microsoft.com/office/drawing/2014/main" val="3943848479"/>
                    </a:ext>
                  </a:extLst>
                </a:gridCol>
                <a:gridCol w="4727644">
                  <a:extLst>
                    <a:ext uri="{9D8B030D-6E8A-4147-A177-3AD203B41FA5}">
                      <a16:colId xmlns:a16="http://schemas.microsoft.com/office/drawing/2014/main" val="2812869740"/>
                    </a:ext>
                  </a:extLst>
                </a:gridCol>
              </a:tblGrid>
              <a:tr h="1604926">
                <a:tc>
                  <a:txBody>
                    <a:bodyPr/>
                    <a:lstStyle/>
                    <a:p>
                      <a:pPr marL="0" marR="0">
                        <a:lnSpc>
                          <a:spcPct val="150000"/>
                        </a:lnSpc>
                        <a:spcBef>
                          <a:spcPts val="0"/>
                        </a:spcBef>
                        <a:spcAft>
                          <a:spcPts val="0"/>
                        </a:spcAft>
                      </a:pPr>
                      <a:r>
                        <a:rPr lang="en-US" sz="3200" kern="100">
                          <a:effectLst/>
                        </a:rPr>
                        <a:t>7</a:t>
                      </a:r>
                      <a:endParaRPr lang="en-US" sz="32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3200" b="0" kern="100" dirty="0" err="1">
                          <a:solidFill>
                            <a:schemeClr val="dk1"/>
                          </a:solidFill>
                          <a:effectLst/>
                          <a:latin typeface="+mn-lt"/>
                          <a:ea typeface="+mn-ea"/>
                          <a:cs typeface="+mn-cs"/>
                        </a:rPr>
                        <a:t>window.pollEvent</a:t>
                      </a:r>
                      <a:r>
                        <a:rPr lang="en-US" sz="3200" b="0" kern="100" dirty="0">
                          <a:solidFill>
                            <a:schemeClr val="dk1"/>
                          </a:solidFill>
                          <a:effectLst/>
                          <a:latin typeface="+mn-lt"/>
                          <a:ea typeface="+mn-ea"/>
                          <a:cs typeface="+mn-cs"/>
                        </a:rPr>
                        <a:t>(e)</a:t>
                      </a:r>
                    </a:p>
                  </a:txBody>
                  <a:tcPr marL="68580" marR="68580" marT="0" marB="0"/>
                </a:tc>
                <a:tc>
                  <a:txBody>
                    <a:bodyPr/>
                    <a:lstStyle/>
                    <a:p>
                      <a:pPr marL="0" marR="0" algn="l" defTabSz="1425550" rtl="0" eaLnBrk="1" latinLnBrk="0" hangingPunct="1">
                        <a:lnSpc>
                          <a:spcPct val="150000"/>
                        </a:lnSpc>
                        <a:spcBef>
                          <a:spcPts val="0"/>
                        </a:spcBef>
                        <a:spcAft>
                          <a:spcPts val="0"/>
                        </a:spcAft>
                      </a:pPr>
                      <a:r>
                        <a:rPr lang="en-US" sz="3200" b="0" kern="100" dirty="0">
                          <a:solidFill>
                            <a:schemeClr val="dk1"/>
                          </a:solidFill>
                          <a:effectLst/>
                          <a:latin typeface="+mn-lt"/>
                          <a:ea typeface="+mn-ea"/>
                          <a:cs typeface="+mn-cs"/>
                        </a:rPr>
                        <a:t>Returns true is any event </a:t>
                      </a:r>
                      <a:r>
                        <a:rPr lang="en-US" sz="3200" b="0" kern="100" dirty="0" err="1">
                          <a:solidFill>
                            <a:schemeClr val="dk1"/>
                          </a:solidFill>
                          <a:effectLst/>
                          <a:latin typeface="+mn-lt"/>
                          <a:ea typeface="+mn-ea"/>
                          <a:cs typeface="+mn-cs"/>
                        </a:rPr>
                        <a:t>hass</a:t>
                      </a:r>
                      <a:r>
                        <a:rPr lang="en-US" sz="3200" b="0" kern="100" dirty="0">
                          <a:solidFill>
                            <a:schemeClr val="dk1"/>
                          </a:solidFill>
                          <a:effectLst/>
                          <a:latin typeface="+mn-lt"/>
                          <a:ea typeface="+mn-ea"/>
                          <a:cs typeface="+mn-cs"/>
                        </a:rPr>
                        <a:t> </a:t>
                      </a:r>
                      <a:r>
                        <a:rPr lang="en-US" sz="3200" b="0" kern="100" dirty="0" err="1">
                          <a:solidFill>
                            <a:schemeClr val="dk1"/>
                          </a:solidFill>
                          <a:effectLst/>
                          <a:latin typeface="+mn-lt"/>
                          <a:ea typeface="+mn-ea"/>
                          <a:cs typeface="+mn-cs"/>
                        </a:rPr>
                        <a:t>occured</a:t>
                      </a:r>
                      <a:endParaRPr lang="en-US" sz="3200" b="0" kern="1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942037256"/>
                  </a:ext>
                </a:extLst>
              </a:tr>
              <a:tr h="1604926">
                <a:tc>
                  <a:txBody>
                    <a:bodyPr/>
                    <a:lstStyle/>
                    <a:p>
                      <a:pPr marL="0" marR="0">
                        <a:lnSpc>
                          <a:spcPct val="150000"/>
                        </a:lnSpc>
                        <a:spcBef>
                          <a:spcPts val="0"/>
                        </a:spcBef>
                        <a:spcAft>
                          <a:spcPts val="0"/>
                        </a:spcAft>
                      </a:pPr>
                      <a:r>
                        <a:rPr lang="en-US" sz="3200" kern="100">
                          <a:effectLst/>
                        </a:rPr>
                        <a:t>8</a:t>
                      </a:r>
                      <a:endParaRPr lang="en-US" sz="32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3200" kern="100" dirty="0" err="1">
                          <a:effectLst/>
                        </a:rPr>
                        <a:t>getGlobalBounds</a:t>
                      </a:r>
                      <a:r>
                        <a:rPr lang="en-US" sz="3200" kern="100" dirty="0">
                          <a:effectLst/>
                        </a:rPr>
                        <a:t>().contains(</a:t>
                      </a:r>
                      <a:r>
                        <a:rPr lang="en-US" sz="3200" kern="100" dirty="0" err="1">
                          <a:effectLst/>
                        </a:rPr>
                        <a:t>pos.x,pos.y</a:t>
                      </a:r>
                      <a:r>
                        <a:rPr lang="en-US" sz="3200" kern="100" dirty="0">
                          <a:effectLst/>
                        </a:rPr>
                        <a:t>)</a:t>
                      </a:r>
                      <a:endParaRPr lang="en-US" sz="3200" kern="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3200" kern="100" dirty="0">
                          <a:effectLst/>
                        </a:rPr>
                        <a:t>Return a x and y coordinate of the mouse</a:t>
                      </a:r>
                      <a:endParaRPr lang="en-US" sz="3200" kern="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17003536"/>
                  </a:ext>
                </a:extLst>
              </a:tr>
              <a:tr h="1604926">
                <a:tc>
                  <a:txBody>
                    <a:bodyPr/>
                    <a:lstStyle/>
                    <a:p>
                      <a:pPr marL="0" marR="0">
                        <a:lnSpc>
                          <a:spcPct val="150000"/>
                        </a:lnSpc>
                        <a:spcBef>
                          <a:spcPts val="0"/>
                        </a:spcBef>
                        <a:spcAft>
                          <a:spcPts val="0"/>
                        </a:spcAft>
                      </a:pPr>
                      <a:r>
                        <a:rPr lang="en-US" sz="3200" kern="100">
                          <a:effectLst/>
                        </a:rPr>
                        <a:t>9</a:t>
                      </a:r>
                      <a:endParaRPr lang="en-US" sz="32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3200" kern="100" dirty="0" err="1">
                          <a:effectLst/>
                        </a:rPr>
                        <a:t>getPosition</a:t>
                      </a:r>
                      <a:endParaRPr lang="en-US" sz="3200" kern="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3200" kern="100">
                          <a:effectLst/>
                        </a:rPr>
                        <a:t>Gets the position of the sprite</a:t>
                      </a:r>
                      <a:endParaRPr lang="en-US" sz="32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627125897"/>
                  </a:ext>
                </a:extLst>
              </a:tr>
              <a:tr h="2159632">
                <a:tc>
                  <a:txBody>
                    <a:bodyPr/>
                    <a:lstStyle/>
                    <a:p>
                      <a:pPr marL="0" marR="0">
                        <a:lnSpc>
                          <a:spcPct val="150000"/>
                        </a:lnSpc>
                        <a:spcBef>
                          <a:spcPts val="0"/>
                        </a:spcBef>
                        <a:spcAft>
                          <a:spcPts val="0"/>
                        </a:spcAft>
                      </a:pPr>
                      <a:r>
                        <a:rPr lang="en-US" sz="3200" kern="100">
                          <a:effectLst/>
                        </a:rPr>
                        <a:t>10 </a:t>
                      </a:r>
                      <a:endParaRPr lang="en-US" sz="32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3200" kern="100">
                          <a:effectLst/>
                        </a:rPr>
                        <a:t>isKeyPressed</a:t>
                      </a:r>
                      <a:endParaRPr lang="en-US" sz="32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3200" kern="100">
                          <a:effectLst/>
                        </a:rPr>
                        <a:t>Checks whether or not the key has been pressed</a:t>
                      </a:r>
                      <a:endParaRPr lang="en-US" sz="32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901642902"/>
                  </a:ext>
                </a:extLst>
              </a:tr>
              <a:tr h="2714338">
                <a:tc>
                  <a:txBody>
                    <a:bodyPr/>
                    <a:lstStyle/>
                    <a:p>
                      <a:pPr marL="0" marR="0">
                        <a:lnSpc>
                          <a:spcPct val="150000"/>
                        </a:lnSpc>
                        <a:spcBef>
                          <a:spcPts val="0"/>
                        </a:spcBef>
                        <a:spcAft>
                          <a:spcPts val="0"/>
                        </a:spcAft>
                      </a:pPr>
                      <a:r>
                        <a:rPr lang="en-US" sz="3200" kern="100">
                          <a:effectLst/>
                        </a:rPr>
                        <a:t>11</a:t>
                      </a:r>
                      <a:endParaRPr lang="en-US" sz="32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3200" kern="100">
                          <a:effectLst/>
                        </a:rPr>
                        <a:t>setTextureRect</a:t>
                      </a:r>
                      <a:endParaRPr lang="en-US" sz="32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3200" kern="100" dirty="0">
                          <a:effectLst/>
                        </a:rPr>
                        <a:t>Sets the value of each texture to the sub set of original texture</a:t>
                      </a:r>
                    </a:p>
                    <a:p>
                      <a:pPr marL="0" marR="0">
                        <a:lnSpc>
                          <a:spcPct val="150000"/>
                        </a:lnSpc>
                        <a:spcBef>
                          <a:spcPts val="0"/>
                        </a:spcBef>
                        <a:spcAft>
                          <a:spcPts val="0"/>
                        </a:spcAft>
                      </a:pPr>
                      <a:r>
                        <a:rPr lang="en-US" sz="3200" kern="100" dirty="0">
                          <a:effectLst/>
                        </a:rPr>
                        <a:t> </a:t>
                      </a:r>
                      <a:endParaRPr lang="en-US" sz="3200" kern="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673180988"/>
                  </a:ext>
                </a:extLst>
              </a:tr>
            </a:tbl>
          </a:graphicData>
        </a:graphic>
      </p:graphicFrame>
    </p:spTree>
    <p:extLst>
      <p:ext uri="{BB962C8B-B14F-4D97-AF65-F5344CB8AC3E}">
        <p14:creationId xmlns:p14="http://schemas.microsoft.com/office/powerpoint/2010/main" val="40670491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6741" y="569241"/>
            <a:ext cx="16393657" cy="1076679"/>
          </a:xfrm>
        </p:spPr>
        <p:txBody>
          <a:bodyPr>
            <a:normAutofit fontScale="90000"/>
          </a:bodyPr>
          <a:lstStyle/>
          <a:p>
            <a:r>
              <a:rPr lang="en-US" sz="8800" dirty="0">
                <a:ln w="0"/>
                <a:solidFill>
                  <a:schemeClr val="accent1"/>
                </a:solidFill>
                <a:effectLst>
                  <a:outerShdw blurRad="38100" dist="25400" dir="5400000" algn="ctr" rotWithShape="0">
                    <a:srgbClr val="6E747A">
                      <a:alpha val="43000"/>
                    </a:srgbClr>
                  </a:outerShdw>
                </a:effectLst>
                <a:latin typeface="Times New Roman"/>
              </a:rPr>
              <a:t>3.2</a:t>
            </a:r>
            <a:r>
              <a:rPr lang="en-US" sz="6000" dirty="0">
                <a:ln w="0"/>
                <a:solidFill>
                  <a:schemeClr val="accent1"/>
                </a:solidFill>
                <a:effectLst>
                  <a:outerShdw blurRad="38100" dist="25400" dir="5400000" algn="ctr" rotWithShape="0">
                    <a:srgbClr val="6E747A">
                      <a:alpha val="43000"/>
                    </a:srgbClr>
                  </a:outerShdw>
                </a:effectLst>
                <a:latin typeface="Times New Roman"/>
              </a:rPr>
              <a:t> </a:t>
            </a:r>
            <a:r>
              <a:rPr lang="en-US" sz="8800" dirty="0">
                <a:ln w="0"/>
                <a:solidFill>
                  <a:schemeClr val="accent1"/>
                </a:solidFill>
                <a:effectLst>
                  <a:outerShdw blurRad="38100" dist="25400" dir="5400000" algn="ctr" rotWithShape="0">
                    <a:srgbClr val="6E747A">
                      <a:alpha val="43000"/>
                    </a:srgbClr>
                  </a:outerShdw>
                </a:effectLst>
                <a:latin typeface="Times New Roman"/>
              </a:rPr>
              <a:t>Algorithm</a:t>
            </a:r>
            <a:br>
              <a:rPr lang="en-US" sz="8800" dirty="0">
                <a:ln w="0"/>
                <a:solidFill>
                  <a:schemeClr val="accent1"/>
                </a:solidFill>
                <a:effectLst>
                  <a:outerShdw blurRad="38100" dist="25400" dir="5400000" algn="ctr" rotWithShape="0">
                    <a:srgbClr val="6E747A">
                      <a:alpha val="43000"/>
                    </a:srgbClr>
                  </a:outerShdw>
                </a:effectLst>
                <a:latin typeface="Times New Roman"/>
              </a:rPr>
            </a:br>
            <a:endParaRPr lang="en-US" dirty="0"/>
          </a:p>
        </p:txBody>
      </p:sp>
      <p:sp>
        <p:nvSpPr>
          <p:cNvPr id="5" name="TextBox 4"/>
          <p:cNvSpPr txBox="1"/>
          <p:nvPr/>
        </p:nvSpPr>
        <p:spPr>
          <a:xfrm>
            <a:off x="437328" y="803835"/>
            <a:ext cx="17998440" cy="10433625"/>
          </a:xfrm>
          <a:prstGeom prst="rect">
            <a:avLst/>
          </a:prstGeom>
          <a:noFill/>
        </p:spPr>
        <p:txBody>
          <a:bodyPr wrap="square" rtlCol="0">
            <a:spAutoFit/>
          </a:bodyPr>
          <a:lstStyle/>
          <a:p>
            <a:r>
              <a:rPr lang="en-US" sz="2800" b="1" dirty="0"/>
              <a:t>STEP 1: START</a:t>
            </a:r>
          </a:p>
          <a:p>
            <a:r>
              <a:rPr lang="en-US" sz="2800" b="1" dirty="0"/>
              <a:t>STEP 2: DISPLAY MAIN </a:t>
            </a:r>
            <a:r>
              <a:rPr lang="en-US" sz="2800" b="1" dirty="0" smtClean="0"/>
              <a:t>MENU</a:t>
            </a:r>
          </a:p>
          <a:p>
            <a:r>
              <a:rPr lang="en-US" sz="2800" b="1" dirty="0" smtClean="0"/>
              <a:t> </a:t>
            </a:r>
            <a:r>
              <a:rPr lang="en-US" sz="2800" b="1" dirty="0"/>
              <a:t>STEP 3: ASK FOR USER CHOICE </a:t>
            </a:r>
            <a:endParaRPr lang="en-US" sz="2800" b="1" dirty="0" smtClean="0"/>
          </a:p>
          <a:p>
            <a:r>
              <a:rPr lang="en-US" sz="2800" b="1" dirty="0" smtClean="0"/>
              <a:t>STEP </a:t>
            </a:r>
            <a:r>
              <a:rPr lang="en-US" sz="2800" b="1" dirty="0"/>
              <a:t>4: IF CHOICE IS 1</a:t>
            </a:r>
          </a:p>
          <a:p>
            <a:r>
              <a:rPr lang="en-US" sz="2800" b="1" dirty="0" smtClean="0"/>
              <a:t>	STEP </a:t>
            </a:r>
            <a:r>
              <a:rPr lang="en-US" sz="2800" b="1" dirty="0"/>
              <a:t>4.1: DISPLAYS STUDENT MENU AND ASK FOR USER </a:t>
            </a:r>
            <a:r>
              <a:rPr lang="en-US" sz="2800" b="1" dirty="0" smtClean="0"/>
              <a:t>CHOICE</a:t>
            </a:r>
          </a:p>
          <a:p>
            <a:r>
              <a:rPr lang="en-US" sz="2800" b="1" dirty="0" smtClean="0"/>
              <a:t>	STEP 4.2: IF CHOICE IS 1</a:t>
            </a:r>
          </a:p>
          <a:p>
            <a:r>
              <a:rPr lang="en-US" sz="2800" b="1" dirty="0" smtClean="0"/>
              <a:t>	STEP </a:t>
            </a:r>
            <a:r>
              <a:rPr lang="en-US" sz="2800" b="1" dirty="0"/>
              <a:t>4.2.1: LET USER ENTER ID AND DISPLAY THE CORRESPONDING STUDENT RECORD </a:t>
            </a:r>
            <a:endParaRPr lang="en-US" sz="2800" b="1" dirty="0" smtClean="0"/>
          </a:p>
          <a:p>
            <a:r>
              <a:rPr lang="en-US" sz="2800" b="1" dirty="0" smtClean="0"/>
              <a:t>	STEP </a:t>
            </a:r>
            <a:r>
              <a:rPr lang="en-US" sz="2800" b="1" dirty="0"/>
              <a:t>4.3: IF CHOICE 2</a:t>
            </a:r>
          </a:p>
          <a:p>
            <a:r>
              <a:rPr lang="en-US" sz="2800" b="1" dirty="0" smtClean="0"/>
              <a:t>		STEP </a:t>
            </a:r>
            <a:r>
              <a:rPr lang="en-US" sz="2800" b="1" dirty="0"/>
              <a:t>4.3.1: LET USER ENTER FIRST NAME AND DISPLAY THE CORRESPONDING STUDENT RECORD </a:t>
            </a:r>
            <a:endParaRPr lang="en-US" sz="2800" b="1" dirty="0" smtClean="0"/>
          </a:p>
          <a:p>
            <a:r>
              <a:rPr lang="en-US" sz="2800" b="1" dirty="0" smtClean="0"/>
              <a:t>	STEP </a:t>
            </a:r>
            <a:r>
              <a:rPr lang="en-US" sz="2800" b="1" dirty="0"/>
              <a:t>4.4: IF CHOICE 3</a:t>
            </a:r>
          </a:p>
          <a:p>
            <a:r>
              <a:rPr lang="en-US" sz="2800" b="1" dirty="0" smtClean="0"/>
              <a:t>			STEP </a:t>
            </a:r>
            <a:r>
              <a:rPr lang="en-US" sz="2800" b="1" dirty="0"/>
              <a:t>4.4.1: LET USER ENTER LAST NAME AND DISPLAY THE CORRESPONDING STUDENT RECORD </a:t>
            </a:r>
            <a:r>
              <a:rPr lang="en-US" sz="2800" b="1" dirty="0" smtClean="0"/>
              <a:t>	STEP </a:t>
            </a:r>
            <a:r>
              <a:rPr lang="en-US" sz="2800" b="1" dirty="0"/>
              <a:t>4.5: IF CHOICE 4</a:t>
            </a:r>
          </a:p>
          <a:p>
            <a:r>
              <a:rPr lang="en-US" sz="2800" b="1" dirty="0" smtClean="0"/>
              <a:t>		STEP </a:t>
            </a:r>
            <a:r>
              <a:rPr lang="en-US" sz="2800" b="1" dirty="0"/>
              <a:t>4.5.1: LET USER ENTER FIELD AND DISPLAY THE CORRESPONDING STUDENT RECORD </a:t>
            </a:r>
            <a:endParaRPr lang="en-US" sz="2800" b="1" dirty="0" smtClean="0"/>
          </a:p>
          <a:p>
            <a:r>
              <a:rPr lang="en-US" sz="2800" b="1" dirty="0" smtClean="0"/>
              <a:t>	STEP 4.6</a:t>
            </a:r>
            <a:r>
              <a:rPr lang="en-US" sz="2800" b="1" dirty="0"/>
              <a:t>: IF CHOICE 5</a:t>
            </a:r>
          </a:p>
          <a:p>
            <a:r>
              <a:rPr lang="en-US" sz="2800" b="1" dirty="0" smtClean="0"/>
              <a:t>		STEP </a:t>
            </a:r>
            <a:r>
              <a:rPr lang="en-US" sz="2800" b="1" dirty="0"/>
              <a:t>4.6.1: LET USER ENTER SEMESTER AND DISPLAY THE CORRESPONDING STUDENT/S </a:t>
            </a:r>
            <a:r>
              <a:rPr lang="en-US" sz="2800" b="1" dirty="0" smtClean="0"/>
              <a:t>RECORD</a:t>
            </a:r>
          </a:p>
          <a:p>
            <a:r>
              <a:rPr lang="en-US" sz="2800" b="1" dirty="0"/>
              <a:t>	</a:t>
            </a:r>
            <a:r>
              <a:rPr lang="en-US" sz="2800" b="1" dirty="0" smtClean="0"/>
              <a:t>STEP </a:t>
            </a:r>
            <a:r>
              <a:rPr lang="en-US" sz="2800" b="1" dirty="0"/>
              <a:t>4.7: IF CHOICE 6</a:t>
            </a:r>
          </a:p>
          <a:p>
            <a:r>
              <a:rPr lang="en-US" sz="2800" b="1" dirty="0" smtClean="0"/>
              <a:t>		STEP </a:t>
            </a:r>
            <a:r>
              <a:rPr lang="en-US" sz="2800" b="1" dirty="0"/>
              <a:t>4.7.1: DISPLAY ALL EXISTING RECORD OF THE STUDENTS </a:t>
            </a:r>
            <a:endParaRPr lang="en-US" sz="2800" b="1" dirty="0" smtClean="0"/>
          </a:p>
          <a:p>
            <a:r>
              <a:rPr lang="en-US" sz="2800" b="1" dirty="0" smtClean="0"/>
              <a:t>STEP </a:t>
            </a:r>
            <a:r>
              <a:rPr lang="en-US" sz="2800" b="1" dirty="0"/>
              <a:t>5: IF CHOICE IS 2</a:t>
            </a:r>
          </a:p>
          <a:p>
            <a:r>
              <a:rPr lang="en-US" sz="2800" b="1" dirty="0" smtClean="0"/>
              <a:t>	STEP </a:t>
            </a:r>
            <a:r>
              <a:rPr lang="en-US" sz="2800" b="1" dirty="0"/>
              <a:t>5.1: DISPLAY ALL EXISTING RECORD OF THE TEACHERS </a:t>
            </a:r>
            <a:endParaRPr lang="en-US" sz="2800" b="1" dirty="0" smtClean="0"/>
          </a:p>
          <a:p>
            <a:r>
              <a:rPr lang="en-US" sz="2800" b="1" dirty="0" smtClean="0"/>
              <a:t>STEP </a:t>
            </a:r>
            <a:r>
              <a:rPr lang="en-US" sz="2800" b="1" dirty="0"/>
              <a:t>6: IF CHOICE IS 3</a:t>
            </a:r>
          </a:p>
          <a:p>
            <a:r>
              <a:rPr lang="en-US" sz="2800" b="1" dirty="0" smtClean="0"/>
              <a:t>	STEP </a:t>
            </a:r>
            <a:r>
              <a:rPr lang="en-US" sz="2800" b="1" dirty="0"/>
              <a:t>6.1: DISPLAY THE ROUTINE OF CURRENT DATE</a:t>
            </a:r>
          </a:p>
          <a:p>
            <a:r>
              <a:rPr lang="en-US" sz="2800" b="1" dirty="0"/>
              <a:t>STEP 7: IF CHOICE IS 4</a:t>
            </a:r>
          </a:p>
          <a:p>
            <a:r>
              <a:rPr lang="en-US" sz="2800" b="1" dirty="0" smtClean="0"/>
              <a:t>	STEP </a:t>
            </a:r>
            <a:r>
              <a:rPr lang="en-US" sz="2800" b="1" dirty="0"/>
              <a:t>7.1: DISPLAY ALL EXISTING </a:t>
            </a:r>
            <a:r>
              <a:rPr lang="en-US" sz="2800" b="1" dirty="0" smtClean="0"/>
              <a:t>NOTICE</a:t>
            </a:r>
            <a:endParaRPr lang="en-US" sz="2800" b="1" dirty="0"/>
          </a:p>
          <a:p>
            <a:endParaRPr lang="en-US" sz="2800" b="1" dirty="0"/>
          </a:p>
        </p:txBody>
      </p:sp>
      <p:sp>
        <p:nvSpPr>
          <p:cNvPr id="6" name="TextBox 5"/>
          <p:cNvSpPr txBox="1"/>
          <p:nvPr/>
        </p:nvSpPr>
        <p:spPr>
          <a:xfrm>
            <a:off x="17466061" y="200567"/>
            <a:ext cx="1162126" cy="584775"/>
          </a:xfrm>
          <a:prstGeom prst="rect">
            <a:avLst/>
          </a:prstGeom>
          <a:noFill/>
        </p:spPr>
        <p:txBody>
          <a:bodyPr wrap="square" rtlCol="0">
            <a:spAutoFit/>
          </a:bodyPr>
          <a:lstStyle/>
          <a:p>
            <a:r>
              <a:rPr lang="en-US" sz="3200" dirty="0" smtClean="0"/>
              <a:t>10</a:t>
            </a:r>
            <a:endParaRPr lang="en-US" dirty="0"/>
          </a:p>
        </p:txBody>
      </p:sp>
    </p:spTree>
    <p:extLst>
      <p:ext uri="{BB962C8B-B14F-4D97-AF65-F5344CB8AC3E}">
        <p14:creationId xmlns:p14="http://schemas.microsoft.com/office/powerpoint/2010/main" val="31729885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9120" y="228600"/>
            <a:ext cx="16230600" cy="10433625"/>
          </a:xfrm>
          <a:prstGeom prst="rect">
            <a:avLst/>
          </a:prstGeom>
          <a:noFill/>
        </p:spPr>
        <p:txBody>
          <a:bodyPr wrap="square" rtlCol="0">
            <a:spAutoFit/>
          </a:bodyPr>
          <a:lstStyle/>
          <a:p>
            <a:endParaRPr lang="en-US" sz="2800" b="1" dirty="0"/>
          </a:p>
          <a:p>
            <a:r>
              <a:rPr lang="en-US" sz="2800" b="1" dirty="0"/>
              <a:t>STEP 8: IF CHOICE IS 5</a:t>
            </a:r>
          </a:p>
          <a:p>
            <a:r>
              <a:rPr lang="en-US" sz="2800" b="1" dirty="0" smtClean="0"/>
              <a:t>	STEP </a:t>
            </a:r>
            <a:r>
              <a:rPr lang="en-US" sz="2800" b="1" dirty="0"/>
              <a:t>8.1: DISPLAY EDIT MENU AND ASK FOR USER </a:t>
            </a:r>
            <a:r>
              <a:rPr lang="en-US" sz="2800" b="1" dirty="0" smtClean="0"/>
              <a:t>CHOICE</a:t>
            </a:r>
          </a:p>
          <a:p>
            <a:r>
              <a:rPr lang="en-US" sz="2800" b="1" dirty="0"/>
              <a:t>	</a:t>
            </a:r>
            <a:r>
              <a:rPr lang="en-US" sz="2800" b="1" dirty="0" smtClean="0"/>
              <a:t> </a:t>
            </a:r>
            <a:r>
              <a:rPr lang="en-US" sz="2800" b="1" dirty="0"/>
              <a:t>STEP 8.2: IF CHOICE IS 1</a:t>
            </a:r>
          </a:p>
          <a:p>
            <a:r>
              <a:rPr lang="en-US" sz="2800" b="1" dirty="0" smtClean="0"/>
              <a:t>		STEP </a:t>
            </a:r>
            <a:r>
              <a:rPr lang="en-US" sz="2800" b="1" dirty="0"/>
              <a:t>8.2.1: LETS USER CREATE NEW STUDENT </a:t>
            </a:r>
            <a:r>
              <a:rPr lang="en-US" sz="2800" b="1" dirty="0" smtClean="0"/>
              <a:t>RECORD</a:t>
            </a:r>
          </a:p>
          <a:p>
            <a:r>
              <a:rPr lang="en-US" sz="2800" b="1" dirty="0"/>
              <a:t>	</a:t>
            </a:r>
            <a:r>
              <a:rPr lang="en-US" sz="2800" b="1" dirty="0" smtClean="0"/>
              <a:t> </a:t>
            </a:r>
            <a:r>
              <a:rPr lang="en-US" sz="2800" b="1" dirty="0"/>
              <a:t>STEP 8.3: IF CHOICE IS 2</a:t>
            </a:r>
          </a:p>
          <a:p>
            <a:r>
              <a:rPr lang="en-US" sz="2800" b="1" dirty="0" smtClean="0"/>
              <a:t>		STEP </a:t>
            </a:r>
            <a:r>
              <a:rPr lang="en-US" sz="2800" b="1" dirty="0"/>
              <a:t>8.3.1: LETS USER CREATE NEW TEACHER </a:t>
            </a:r>
            <a:r>
              <a:rPr lang="en-US" sz="2800" b="1" dirty="0" smtClean="0"/>
              <a:t>RECORD</a:t>
            </a:r>
          </a:p>
          <a:p>
            <a:r>
              <a:rPr lang="en-US" sz="2800" b="1" dirty="0"/>
              <a:t>	</a:t>
            </a:r>
            <a:r>
              <a:rPr lang="en-US" sz="2800" b="1" dirty="0" smtClean="0"/>
              <a:t> </a:t>
            </a:r>
            <a:r>
              <a:rPr lang="en-US" sz="2800" b="1" dirty="0"/>
              <a:t>STEP 8.4: IF CHOICE IS 3</a:t>
            </a:r>
          </a:p>
          <a:p>
            <a:r>
              <a:rPr lang="en-US" sz="2800" b="1" dirty="0" smtClean="0"/>
              <a:t>		STEP </a:t>
            </a:r>
            <a:r>
              <a:rPr lang="en-US" sz="2800" b="1" dirty="0"/>
              <a:t>8.4.1: DISPLAY THE ROUTINE AND ASK FOR USER TO SELECT PERIOD</a:t>
            </a:r>
          </a:p>
          <a:p>
            <a:r>
              <a:rPr lang="en-US" sz="2800" b="1" dirty="0" smtClean="0"/>
              <a:t>		STEP </a:t>
            </a:r>
            <a:r>
              <a:rPr lang="en-US" sz="2800" b="1" dirty="0"/>
              <a:t>8.4.2: ASK USER FOR NEW SUBJECT NAME</a:t>
            </a:r>
          </a:p>
          <a:p>
            <a:r>
              <a:rPr lang="en-US" sz="2800" b="1" dirty="0" smtClean="0"/>
              <a:t>	STEP </a:t>
            </a:r>
            <a:r>
              <a:rPr lang="en-US" sz="2800" b="1" dirty="0"/>
              <a:t>8.5: IF CHOICE IS 4</a:t>
            </a:r>
          </a:p>
          <a:p>
            <a:r>
              <a:rPr lang="en-US" sz="2800" b="1" dirty="0" smtClean="0"/>
              <a:t>		STEP </a:t>
            </a:r>
            <a:r>
              <a:rPr lang="en-US" sz="2800" b="1" dirty="0"/>
              <a:t>8.5.1: LET USER CREATE NEW NOTICE</a:t>
            </a:r>
          </a:p>
          <a:p>
            <a:r>
              <a:rPr lang="en-US" sz="2800" b="1" dirty="0" smtClean="0"/>
              <a:t>	STEP </a:t>
            </a:r>
            <a:r>
              <a:rPr lang="en-US" sz="2800" b="1" dirty="0"/>
              <a:t>8.6: IF CHOICE IS 5</a:t>
            </a:r>
          </a:p>
          <a:p>
            <a:r>
              <a:rPr lang="en-US" sz="2800" b="1" dirty="0" smtClean="0"/>
              <a:t>		STEP </a:t>
            </a:r>
            <a:r>
              <a:rPr lang="en-US" sz="2800" b="1" dirty="0"/>
              <a:t>8.6.1: ASK USER FOR STUDENT ID</a:t>
            </a:r>
          </a:p>
          <a:p>
            <a:r>
              <a:rPr lang="en-US" sz="2800" b="1" dirty="0" smtClean="0"/>
              <a:t>	STEP </a:t>
            </a:r>
            <a:r>
              <a:rPr lang="en-US" sz="2800" b="1" dirty="0"/>
              <a:t>8.6.2: ASK USER FOR CORRESPONDING STUDENT'S GPA</a:t>
            </a:r>
          </a:p>
          <a:p>
            <a:r>
              <a:rPr lang="en-US" sz="2800" b="1" dirty="0" smtClean="0"/>
              <a:t>	STEP </a:t>
            </a:r>
            <a:r>
              <a:rPr lang="en-US" sz="2800" b="1" dirty="0"/>
              <a:t>8.7: IF CHOICE IS 6</a:t>
            </a:r>
          </a:p>
          <a:p>
            <a:r>
              <a:rPr lang="en-US" sz="2800" b="1" dirty="0" smtClean="0"/>
              <a:t>		STEP </a:t>
            </a:r>
            <a:r>
              <a:rPr lang="en-US" sz="2800" b="1" dirty="0"/>
              <a:t>8.7.1: ASK USER FOR STUDENT'S ID AND DELETE THE CORRESPONDING RECORD </a:t>
            </a:r>
            <a:endParaRPr lang="en-US" sz="2800" b="1" dirty="0" smtClean="0"/>
          </a:p>
          <a:p>
            <a:r>
              <a:rPr lang="en-US" sz="2800" b="1" dirty="0"/>
              <a:t>	</a:t>
            </a:r>
            <a:r>
              <a:rPr lang="en-US" sz="2800" b="1" dirty="0" smtClean="0"/>
              <a:t>STEP </a:t>
            </a:r>
            <a:r>
              <a:rPr lang="en-US" sz="2800" b="1" dirty="0"/>
              <a:t>8.8: IF CHOICE IS 7</a:t>
            </a:r>
          </a:p>
          <a:p>
            <a:r>
              <a:rPr lang="en-US" sz="2800" b="1" dirty="0" smtClean="0"/>
              <a:t>		STEP </a:t>
            </a:r>
            <a:r>
              <a:rPr lang="en-US" sz="2800" b="1" dirty="0"/>
              <a:t>8.8.1: ASK USER FOR TEACHER'S ID AND DELETE THE CORRESPONDING RECORD </a:t>
            </a:r>
            <a:endParaRPr lang="en-US" sz="2800" b="1" dirty="0" smtClean="0"/>
          </a:p>
          <a:p>
            <a:r>
              <a:rPr lang="en-US" sz="2800" b="1" dirty="0" smtClean="0"/>
              <a:t>STEP </a:t>
            </a:r>
            <a:r>
              <a:rPr lang="en-US" sz="2800" b="1" dirty="0"/>
              <a:t>9: IF CHOICE IS 6</a:t>
            </a:r>
          </a:p>
          <a:p>
            <a:r>
              <a:rPr lang="en-US" sz="2800" b="1" dirty="0" smtClean="0"/>
              <a:t>	STEP </a:t>
            </a:r>
            <a:r>
              <a:rPr lang="en-US" sz="2800" b="1" dirty="0"/>
              <a:t>9.1: DISPLAY ALL THE EXAMINATION RESULT OF EXISTING STUDENTS</a:t>
            </a:r>
          </a:p>
          <a:p>
            <a:r>
              <a:rPr lang="en-US" sz="2800" b="1" dirty="0"/>
              <a:t>STEP 10: IF CHOICE IS 7</a:t>
            </a:r>
          </a:p>
          <a:p>
            <a:r>
              <a:rPr lang="en-US" sz="2800" b="1" dirty="0" smtClean="0"/>
              <a:t>	STEP </a:t>
            </a:r>
            <a:r>
              <a:rPr lang="en-US" sz="2800" b="1" dirty="0"/>
              <a:t>10.1: CLOSE THE APPLICATION</a:t>
            </a:r>
          </a:p>
          <a:p>
            <a:endParaRPr lang="en-US" sz="2800" dirty="0"/>
          </a:p>
        </p:txBody>
      </p:sp>
      <p:sp>
        <p:nvSpPr>
          <p:cNvPr id="4" name="TextBox 3"/>
          <p:cNvSpPr txBox="1"/>
          <p:nvPr/>
        </p:nvSpPr>
        <p:spPr>
          <a:xfrm>
            <a:off x="17457594" y="200567"/>
            <a:ext cx="1162126" cy="584775"/>
          </a:xfrm>
          <a:prstGeom prst="rect">
            <a:avLst/>
          </a:prstGeom>
          <a:noFill/>
        </p:spPr>
        <p:txBody>
          <a:bodyPr wrap="square" rtlCol="0">
            <a:spAutoFit/>
          </a:bodyPr>
          <a:lstStyle/>
          <a:p>
            <a:r>
              <a:rPr lang="en-US" sz="3200" dirty="0" smtClean="0"/>
              <a:t>11</a:t>
            </a:r>
            <a:endParaRPr lang="en-US" dirty="0"/>
          </a:p>
        </p:txBody>
      </p:sp>
    </p:spTree>
    <p:extLst>
      <p:ext uri="{BB962C8B-B14F-4D97-AF65-F5344CB8AC3E}">
        <p14:creationId xmlns:p14="http://schemas.microsoft.com/office/powerpoint/2010/main" val="29136466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alpha val="71000"/>
          </a:schemeClr>
        </a:solidFill>
        <a:effectLst/>
      </p:bgPr>
    </p:bg>
    <p:spTree>
      <p:nvGrpSpPr>
        <p:cNvPr id="1" name=""/>
        <p:cNvGrpSpPr/>
        <p:nvPr/>
      </p:nvGrpSpPr>
      <p:grpSpPr>
        <a:xfrm>
          <a:off x="0" y="0"/>
          <a:ext cx="0" cy="0"/>
          <a:chOff x="0" y="0"/>
          <a:chExt cx="0" cy="0"/>
        </a:xfrm>
      </p:grpSpPr>
      <p:sp>
        <p:nvSpPr>
          <p:cNvPr id="3" name="Rectangle 2"/>
          <p:cNvSpPr/>
          <p:nvPr/>
        </p:nvSpPr>
        <p:spPr>
          <a:xfrm>
            <a:off x="7081552" y="1161288"/>
            <a:ext cx="4642104" cy="1719072"/>
          </a:xfrm>
          <a:prstGeom prst="rect">
            <a:avLst/>
          </a:prstGeom>
        </p:spPr>
        <p:txBody>
          <a:bodyPr lIns="0" tIns="0" rIns="0" bIns="0">
            <a:noAutofit/>
          </a:bodyPr>
          <a:lstStyle/>
          <a:p>
            <a:pPr>
              <a:lnSpc>
                <a:spcPts val="1368"/>
              </a:lnSpc>
            </a:pPr>
            <a:endParaRPr lang="en-US" sz="1100" dirty="0">
              <a:latin typeface="Times New Roman"/>
            </a:endParaRPr>
          </a:p>
        </p:txBody>
      </p:sp>
      <p:sp>
        <p:nvSpPr>
          <p:cNvPr id="4" name="Rectangle 3"/>
          <p:cNvSpPr/>
          <p:nvPr/>
        </p:nvSpPr>
        <p:spPr>
          <a:xfrm>
            <a:off x="797116" y="79381"/>
            <a:ext cx="1078992" cy="161544"/>
          </a:xfrm>
          <a:prstGeom prst="rect">
            <a:avLst/>
          </a:prstGeom>
        </p:spPr>
        <p:txBody>
          <a:bodyPr wrap="none" lIns="0" tIns="0" rIns="0" bIns="0">
            <a:noAutofit/>
          </a:bodyPr>
          <a:lstStyle/>
          <a:p>
            <a:pPr algn="just">
              <a:spcBef>
                <a:spcPts val="2730"/>
              </a:spcBef>
            </a:pPr>
            <a:r>
              <a:rPr lang="en-US" sz="6000" dirty="0">
                <a:ln w="0"/>
                <a:solidFill>
                  <a:schemeClr val="accent1"/>
                </a:solidFill>
                <a:effectLst>
                  <a:outerShdw blurRad="38100" dist="25400" dir="5400000" algn="ctr" rotWithShape="0">
                    <a:srgbClr val="6E747A">
                      <a:alpha val="43000"/>
                    </a:srgbClr>
                  </a:outerShdw>
                </a:effectLst>
                <a:latin typeface="Times New Roman"/>
              </a:rPr>
              <a:t>3.3 Flowchart</a:t>
            </a:r>
          </a:p>
        </p:txBody>
      </p:sp>
      <p:sp>
        <p:nvSpPr>
          <p:cNvPr id="37" name="Rectangle 36"/>
          <p:cNvSpPr/>
          <p:nvPr/>
        </p:nvSpPr>
        <p:spPr>
          <a:xfrm>
            <a:off x="7078504" y="8028432"/>
            <a:ext cx="2551176" cy="179832"/>
          </a:xfrm>
          <a:prstGeom prst="rect">
            <a:avLst/>
          </a:prstGeom>
        </p:spPr>
        <p:txBody>
          <a:bodyPr wrap="none" lIns="0" tIns="0" rIns="0" bIns="0">
            <a:noAutofit/>
          </a:bodyPr>
          <a:lstStyle/>
          <a:p>
            <a:endParaRPr lang="en-US" sz="1400" b="1" dirty="0">
              <a:latin typeface="Times New Roman"/>
            </a:endParaRPr>
          </a:p>
        </p:txBody>
      </p:sp>
      <p:sp>
        <p:nvSpPr>
          <p:cNvPr id="38" name="Rectangle 37"/>
          <p:cNvSpPr/>
          <p:nvPr/>
        </p:nvSpPr>
        <p:spPr>
          <a:xfrm>
            <a:off x="11787664" y="10201656"/>
            <a:ext cx="134112" cy="195072"/>
          </a:xfrm>
          <a:prstGeom prst="rect">
            <a:avLst/>
          </a:prstGeom>
        </p:spPr>
        <p:txBody>
          <a:bodyPr wrap="none" lIns="0" tIns="0" rIns="0" bIns="0">
            <a:noAutofit/>
          </a:bodyPr>
          <a:lstStyle/>
          <a:p>
            <a:r>
              <a:rPr lang="en-US" sz="1500">
                <a:latin typeface="Times New Roman"/>
              </a:rPr>
              <a:t>9</a:t>
            </a:r>
          </a:p>
        </p:txBody>
      </p:sp>
      <p:pic>
        <p:nvPicPr>
          <p:cNvPr id="8" name="Picture 7" descr="C:\Users\milan\AppData\Local\Microsoft\Windows\INetCache\Content.Word\Untitled Diagram.jpg"/>
          <p:cNvPicPr/>
          <p:nvPr/>
        </p:nvPicPr>
        <p:blipFill>
          <a:blip r:embed="rId2">
            <a:extLst>
              <a:ext uri="{28A0092B-C50C-407E-A947-70E740481C1C}">
                <a14:useLocalDpi xmlns:a14="http://schemas.microsoft.com/office/drawing/2010/main" val="0"/>
              </a:ext>
            </a:extLst>
          </a:blip>
          <a:srcRect/>
          <a:stretch>
            <a:fillRect/>
          </a:stretch>
        </p:blipFill>
        <p:spPr bwMode="auto">
          <a:xfrm>
            <a:off x="525780" y="975360"/>
            <a:ext cx="18028920" cy="9555480"/>
          </a:xfrm>
          <a:prstGeom prst="rect">
            <a:avLst/>
          </a:prstGeom>
          <a:noFill/>
          <a:ln>
            <a:noFill/>
          </a:ln>
          <a:effectLst/>
        </p:spPr>
      </p:pic>
      <p:sp>
        <p:nvSpPr>
          <p:cNvPr id="10" name="TextBox 9"/>
          <p:cNvSpPr txBox="1"/>
          <p:nvPr/>
        </p:nvSpPr>
        <p:spPr>
          <a:xfrm>
            <a:off x="17457594" y="200567"/>
            <a:ext cx="1162126" cy="584775"/>
          </a:xfrm>
          <a:prstGeom prst="rect">
            <a:avLst/>
          </a:prstGeom>
          <a:noFill/>
        </p:spPr>
        <p:txBody>
          <a:bodyPr wrap="square" rtlCol="0">
            <a:spAutoFit/>
          </a:bodyPr>
          <a:lstStyle/>
          <a:p>
            <a:r>
              <a:rPr lang="en-US" sz="3200" dirty="0" smtClean="0"/>
              <a:t>12</a:t>
            </a:r>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6" name="Google Shape;66;p14"/>
          <p:cNvSpPr txBox="1">
            <a:spLocks noGrp="1"/>
          </p:cNvSpPr>
          <p:nvPr>
            <p:ph type="title" idx="4294967295"/>
          </p:nvPr>
        </p:nvSpPr>
        <p:spPr>
          <a:xfrm>
            <a:off x="647914" y="608960"/>
            <a:ext cx="17711738" cy="1524000"/>
          </a:xfrm>
          <a:prstGeom prst="rect">
            <a:avLst/>
          </a:prstGeom>
          <a:solidFill>
            <a:schemeClr val="tx1"/>
          </a:solidFill>
        </p:spPr>
        <p:txBody>
          <a:bodyPr spcFirstLastPara="1" vert="horz" wrap="square" lIns="190040" tIns="190040" rIns="190040" bIns="190040" rtlCol="0" anchor="t" anchorCtr="0">
            <a:noAutofit/>
          </a:bodyPr>
          <a:lstStyle/>
          <a:p>
            <a:pPr algn="ctr">
              <a:spcBef>
                <a:spcPts val="0"/>
              </a:spcBef>
            </a:pPr>
            <a:r>
              <a:rPr lang="en" sz="7483" b="1" dirty="0">
                <a:solidFill>
                  <a:srgbClr val="08FBFC"/>
                </a:solidFill>
                <a:latin typeface="OCR A Extended" panose="02010509020102010303" pitchFamily="50" charset="0"/>
              </a:rPr>
              <a:t>PRESENTERS_</a:t>
            </a:r>
            <a:endParaRPr sz="7483" b="1" dirty="0">
              <a:solidFill>
                <a:srgbClr val="08FBFC"/>
              </a:solidFill>
              <a:latin typeface="OCR A Extended" panose="02010509020102010303" pitchFamily="50" charset="0"/>
            </a:endParaRPr>
          </a:p>
        </p:txBody>
      </p:sp>
      <p:sp>
        <p:nvSpPr>
          <p:cNvPr id="67" name="Google Shape;67;p14"/>
          <p:cNvSpPr txBox="1">
            <a:spLocks noGrp="1"/>
          </p:cNvSpPr>
          <p:nvPr>
            <p:ph type="body" idx="4294967295"/>
          </p:nvPr>
        </p:nvSpPr>
        <p:spPr>
          <a:xfrm>
            <a:off x="484759" y="6889276"/>
            <a:ext cx="5236568" cy="906463"/>
          </a:xfrm>
          <a:prstGeom prst="rect">
            <a:avLst/>
          </a:prstGeom>
          <a:solidFill>
            <a:srgbClr val="1A24EA"/>
          </a:solidFill>
        </p:spPr>
        <p:txBody>
          <a:bodyPr spcFirstLastPara="1" vert="horz" wrap="square" lIns="190040" tIns="190040" rIns="190040" bIns="190040" rtlCol="0" anchor="t" anchorCtr="0">
            <a:noAutofit/>
          </a:bodyPr>
          <a:lstStyle/>
          <a:p>
            <a:pPr marL="0" indent="0" algn="ctr">
              <a:spcBef>
                <a:spcPts val="0"/>
              </a:spcBef>
              <a:spcAft>
                <a:spcPts val="3325"/>
              </a:spcAft>
              <a:buNone/>
            </a:pPr>
            <a:r>
              <a:rPr lang="en-US" sz="4365" dirty="0">
                <a:solidFill>
                  <a:schemeClr val="bg1">
                    <a:lumMod val="65000"/>
                  </a:schemeClr>
                </a:solidFill>
                <a:highlight>
                  <a:srgbClr val="FFFFFF"/>
                </a:highlight>
              </a:rPr>
              <a:t> </a:t>
            </a:r>
            <a:endParaRPr sz="4365" dirty="0">
              <a:solidFill>
                <a:schemeClr val="bg1">
                  <a:lumMod val="65000"/>
                </a:schemeClr>
              </a:solidFill>
              <a:highlight>
                <a:srgbClr val="FFFFFF"/>
              </a:highlight>
            </a:endParaRPr>
          </a:p>
        </p:txBody>
      </p:sp>
      <p:sp>
        <p:nvSpPr>
          <p:cNvPr id="69" name="Google Shape;69;p14"/>
          <p:cNvSpPr txBox="1">
            <a:spLocks noGrp="1"/>
          </p:cNvSpPr>
          <p:nvPr>
            <p:ph type="body" idx="4294967295"/>
          </p:nvPr>
        </p:nvSpPr>
        <p:spPr>
          <a:xfrm>
            <a:off x="0" y="7815263"/>
            <a:ext cx="4525963" cy="2398712"/>
          </a:xfrm>
          <a:prstGeom prst="rect">
            <a:avLst/>
          </a:prstGeom>
        </p:spPr>
        <p:txBody>
          <a:bodyPr spcFirstLastPara="1" vert="horz" wrap="square" lIns="190040" tIns="190040" rIns="190040" bIns="190040" rtlCol="0" anchor="t" anchorCtr="0">
            <a:noAutofit/>
          </a:bodyPr>
          <a:lstStyle/>
          <a:p>
            <a:pPr marL="0" indent="0" algn="ctr">
              <a:spcBef>
                <a:spcPts val="0"/>
              </a:spcBef>
              <a:buNone/>
            </a:pPr>
            <a:r>
              <a:rPr lang="en" sz="3325" b="1" dirty="0" smtClean="0">
                <a:solidFill>
                  <a:schemeClr val="bg1"/>
                </a:solidFill>
              </a:rPr>
              <a:t>CREATOR</a:t>
            </a:r>
            <a:endParaRPr sz="3325" b="1" dirty="0">
              <a:solidFill>
                <a:schemeClr val="bg1"/>
              </a:solidFill>
            </a:endParaRPr>
          </a:p>
          <a:p>
            <a:pPr marL="0" indent="0" algn="ctr">
              <a:spcBef>
                <a:spcPts val="3325"/>
              </a:spcBef>
              <a:buNone/>
            </a:pPr>
            <a:endParaRPr sz="3325" b="1" dirty="0">
              <a:solidFill>
                <a:schemeClr val="bg1"/>
              </a:solidFill>
            </a:endParaRPr>
          </a:p>
          <a:p>
            <a:pPr marL="0" indent="0" algn="ctr">
              <a:spcBef>
                <a:spcPts val="3325"/>
              </a:spcBef>
              <a:spcAft>
                <a:spcPts val="3325"/>
              </a:spcAft>
              <a:buNone/>
            </a:pPr>
            <a:endParaRPr sz="3325" b="1" dirty="0"/>
          </a:p>
        </p:txBody>
      </p:sp>
      <p:grpSp>
        <p:nvGrpSpPr>
          <p:cNvPr id="76" name="Google Shape;76;p14"/>
          <p:cNvGrpSpPr/>
          <p:nvPr/>
        </p:nvGrpSpPr>
        <p:grpSpPr>
          <a:xfrm>
            <a:off x="13429279" y="2551877"/>
            <a:ext cx="3417917" cy="4022351"/>
            <a:chOff x="7085400" y="1351550"/>
            <a:chExt cx="1644300" cy="1644300"/>
          </a:xfrm>
        </p:grpSpPr>
        <p:sp>
          <p:nvSpPr>
            <p:cNvPr id="77" name="Google Shape;77;p14"/>
            <p:cNvSpPr/>
            <p:nvPr/>
          </p:nvSpPr>
          <p:spPr>
            <a:xfrm>
              <a:off x="7085400" y="1351550"/>
              <a:ext cx="1644300" cy="1644300"/>
            </a:xfrm>
            <a:prstGeom prst="ellipse">
              <a:avLst/>
            </a:prstGeom>
            <a:solidFill>
              <a:schemeClr val="accent2"/>
            </a:solidFill>
            <a:ln>
              <a:noFill/>
            </a:ln>
          </p:spPr>
          <p:txBody>
            <a:bodyPr spcFirstLastPara="1" wrap="square" lIns="190040" tIns="190040" rIns="190040" bIns="190040" anchor="ctr" anchorCtr="0">
              <a:noAutofit/>
            </a:bodyPr>
            <a:lstStyle/>
            <a:p>
              <a:endParaRPr sz="3742"/>
            </a:p>
          </p:txBody>
        </p:sp>
        <p:pic>
          <p:nvPicPr>
            <p:cNvPr id="78" name="Google Shape;78;p14" descr="Cartoonish illustration of a man in a blue shirt"/>
            <p:cNvPicPr preferRelativeResize="0"/>
            <p:nvPr/>
          </p:nvPicPr>
          <p:blipFill>
            <a:blip r:embed="rId3">
              <a:alphaModFix/>
            </a:blip>
            <a:stretch>
              <a:fillRect/>
            </a:stretch>
          </p:blipFill>
          <p:spPr>
            <a:xfrm flipH="1">
              <a:off x="7085400" y="1351550"/>
              <a:ext cx="1644300" cy="1644300"/>
            </a:xfrm>
            <a:prstGeom prst="ellipse">
              <a:avLst/>
            </a:prstGeom>
            <a:noFill/>
            <a:ln>
              <a:noFill/>
            </a:ln>
          </p:spPr>
        </p:pic>
      </p:grpSp>
      <p:sp>
        <p:nvSpPr>
          <p:cNvPr id="88" name="Google Shape;88;p14"/>
          <p:cNvSpPr/>
          <p:nvPr/>
        </p:nvSpPr>
        <p:spPr>
          <a:xfrm rot="10800000" flipH="1">
            <a:off x="1122898" y="2482951"/>
            <a:ext cx="3755905" cy="4193668"/>
          </a:xfrm>
          <a:prstGeom prst="ellipse">
            <a:avLst/>
          </a:prstGeom>
          <a:solidFill>
            <a:schemeClr val="accent2"/>
          </a:solidFill>
          <a:ln>
            <a:noFill/>
          </a:ln>
        </p:spPr>
        <p:txBody>
          <a:bodyPr spcFirstLastPara="1" wrap="square" lIns="190040" tIns="190040" rIns="190040" bIns="190040" anchor="ctr" anchorCtr="0">
            <a:noAutofit/>
          </a:bodyPr>
          <a:lstStyle/>
          <a:p>
            <a:endParaRPr sz="3742"/>
          </a:p>
        </p:txBody>
      </p:sp>
      <p:pic>
        <p:nvPicPr>
          <p:cNvPr id="89" name="Google Shape;89;p14"/>
          <p:cNvPicPr preferRelativeResize="0"/>
          <p:nvPr/>
        </p:nvPicPr>
        <p:blipFill>
          <a:blip r:embed="rId4">
            <a:alphaModFix/>
          </a:blip>
          <a:stretch>
            <a:fillRect/>
          </a:stretch>
        </p:blipFill>
        <p:spPr>
          <a:xfrm>
            <a:off x="1875861" y="3182933"/>
            <a:ext cx="2249978" cy="2714348"/>
          </a:xfrm>
          <a:prstGeom prst="rect">
            <a:avLst/>
          </a:prstGeom>
          <a:noFill/>
          <a:ln>
            <a:noFill/>
          </a:ln>
        </p:spPr>
      </p:pic>
      <p:sp>
        <p:nvSpPr>
          <p:cNvPr id="2" name="TextBox 1"/>
          <p:cNvSpPr txBox="1"/>
          <p:nvPr/>
        </p:nvSpPr>
        <p:spPr>
          <a:xfrm>
            <a:off x="690167" y="6889276"/>
            <a:ext cx="5118945" cy="764055"/>
          </a:xfrm>
          <a:prstGeom prst="rect">
            <a:avLst/>
          </a:prstGeom>
          <a:noFill/>
        </p:spPr>
        <p:txBody>
          <a:bodyPr wrap="square" rtlCol="0">
            <a:spAutoFit/>
          </a:bodyPr>
          <a:lstStyle/>
          <a:p>
            <a:r>
              <a:rPr lang="en-US" sz="4365" dirty="0">
                <a:solidFill>
                  <a:schemeClr val="accent2">
                    <a:lumMod val="40000"/>
                    <a:lumOff val="60000"/>
                  </a:schemeClr>
                </a:solidFill>
                <a:latin typeface="OCR A Extended" panose="02010509020102010303" pitchFamily="50" charset="0"/>
              </a:rPr>
              <a:t>MILAN $HRESTHA </a:t>
            </a:r>
          </a:p>
        </p:txBody>
      </p:sp>
      <p:sp>
        <p:nvSpPr>
          <p:cNvPr id="28" name="Google Shape;67;p14"/>
          <p:cNvSpPr txBox="1">
            <a:spLocks/>
          </p:cNvSpPr>
          <p:nvPr/>
        </p:nvSpPr>
        <p:spPr>
          <a:xfrm>
            <a:off x="12513865" y="6915077"/>
            <a:ext cx="5233199" cy="906705"/>
          </a:xfrm>
          <a:prstGeom prst="rect">
            <a:avLst/>
          </a:prstGeom>
          <a:solidFill>
            <a:srgbClr val="1A24EA"/>
          </a:solidFill>
        </p:spPr>
        <p:txBody>
          <a:bodyPr spcFirstLastPara="1" vert="horz" wrap="square" lIns="190040" tIns="190040" rIns="190040" bIns="190040" rtlCol="0"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spcBef>
                <a:spcPts val="0"/>
              </a:spcBef>
              <a:spcAft>
                <a:spcPts val="3325"/>
              </a:spcAft>
              <a:buNone/>
            </a:pPr>
            <a:r>
              <a:rPr lang="en-US" sz="4365">
                <a:solidFill>
                  <a:schemeClr val="bg1">
                    <a:lumMod val="65000"/>
                  </a:schemeClr>
                </a:solidFill>
                <a:highlight>
                  <a:srgbClr val="FFFFFF"/>
                </a:highlight>
              </a:rPr>
              <a:t> </a:t>
            </a:r>
            <a:endParaRPr lang="en-US" sz="4365" dirty="0">
              <a:solidFill>
                <a:schemeClr val="bg1">
                  <a:lumMod val="65000"/>
                </a:schemeClr>
              </a:solidFill>
              <a:highlight>
                <a:srgbClr val="FFFFFF"/>
              </a:highlight>
            </a:endParaRPr>
          </a:p>
        </p:txBody>
      </p:sp>
      <p:sp>
        <p:nvSpPr>
          <p:cNvPr id="29" name="TextBox 28"/>
          <p:cNvSpPr txBox="1"/>
          <p:nvPr/>
        </p:nvSpPr>
        <p:spPr>
          <a:xfrm>
            <a:off x="12628119" y="6826486"/>
            <a:ext cx="5118945" cy="764055"/>
          </a:xfrm>
          <a:prstGeom prst="rect">
            <a:avLst/>
          </a:prstGeom>
          <a:noFill/>
        </p:spPr>
        <p:txBody>
          <a:bodyPr wrap="square" rtlCol="0">
            <a:spAutoFit/>
          </a:bodyPr>
          <a:lstStyle/>
          <a:p>
            <a:r>
              <a:rPr lang="en-US" sz="4365" dirty="0">
                <a:solidFill>
                  <a:schemeClr val="accent2">
                    <a:lumMod val="40000"/>
                    <a:lumOff val="60000"/>
                  </a:schemeClr>
                </a:solidFill>
                <a:latin typeface="OCR A Extended" panose="02010509020102010303" pitchFamily="50" charset="0"/>
              </a:rPr>
              <a:t> BENZENE LAMA</a:t>
            </a:r>
          </a:p>
        </p:txBody>
      </p:sp>
      <p:grpSp>
        <p:nvGrpSpPr>
          <p:cNvPr id="16" name="Google Shape;76;p14"/>
          <p:cNvGrpSpPr/>
          <p:nvPr/>
        </p:nvGrpSpPr>
        <p:grpSpPr>
          <a:xfrm>
            <a:off x="6876343" y="2804135"/>
            <a:ext cx="3417917" cy="4022351"/>
            <a:chOff x="7085400" y="1351550"/>
            <a:chExt cx="1644300" cy="1644300"/>
          </a:xfrm>
        </p:grpSpPr>
        <p:sp>
          <p:nvSpPr>
            <p:cNvPr id="17" name="Google Shape;77;p14"/>
            <p:cNvSpPr/>
            <p:nvPr/>
          </p:nvSpPr>
          <p:spPr>
            <a:xfrm>
              <a:off x="7085400" y="1351550"/>
              <a:ext cx="1644300" cy="1644300"/>
            </a:xfrm>
            <a:prstGeom prst="ellipse">
              <a:avLst/>
            </a:prstGeom>
            <a:solidFill>
              <a:schemeClr val="accent2"/>
            </a:solidFill>
            <a:ln>
              <a:noFill/>
            </a:ln>
          </p:spPr>
          <p:txBody>
            <a:bodyPr spcFirstLastPara="1" wrap="square" lIns="190040" tIns="190040" rIns="190040" bIns="190040" anchor="ctr" anchorCtr="0">
              <a:noAutofit/>
            </a:bodyPr>
            <a:lstStyle/>
            <a:p>
              <a:endParaRPr sz="3742"/>
            </a:p>
          </p:txBody>
        </p:sp>
        <p:pic>
          <p:nvPicPr>
            <p:cNvPr id="18" name="Google Shape;78;p14" descr="Cartoonish illustration of a man in a blue shirt"/>
            <p:cNvPicPr preferRelativeResize="0"/>
            <p:nvPr/>
          </p:nvPicPr>
          <p:blipFill>
            <a:blip r:embed="rId3">
              <a:alphaModFix/>
            </a:blip>
            <a:stretch>
              <a:fillRect/>
            </a:stretch>
          </p:blipFill>
          <p:spPr>
            <a:xfrm>
              <a:off x="7085400" y="1351550"/>
              <a:ext cx="1644300" cy="1644300"/>
            </a:xfrm>
            <a:prstGeom prst="ellipse">
              <a:avLst/>
            </a:prstGeom>
            <a:noFill/>
            <a:ln>
              <a:noFill/>
            </a:ln>
          </p:spPr>
        </p:pic>
      </p:grpSp>
      <p:sp>
        <p:nvSpPr>
          <p:cNvPr id="20" name="Google Shape;67;p14"/>
          <p:cNvSpPr txBox="1">
            <a:spLocks/>
          </p:cNvSpPr>
          <p:nvPr/>
        </p:nvSpPr>
        <p:spPr>
          <a:xfrm>
            <a:off x="6562076" y="6915077"/>
            <a:ext cx="5233199" cy="906705"/>
          </a:xfrm>
          <a:prstGeom prst="rect">
            <a:avLst/>
          </a:prstGeom>
          <a:solidFill>
            <a:srgbClr val="1A24EA"/>
          </a:solidFill>
        </p:spPr>
        <p:txBody>
          <a:bodyPr spcFirstLastPara="1" vert="horz" wrap="square" lIns="190040" tIns="190040" rIns="190040" bIns="190040" rtlCol="0"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spcBef>
                <a:spcPts val="0"/>
              </a:spcBef>
              <a:spcAft>
                <a:spcPts val="3325"/>
              </a:spcAft>
              <a:buNone/>
            </a:pPr>
            <a:r>
              <a:rPr lang="en-US" sz="4365">
                <a:solidFill>
                  <a:schemeClr val="bg1">
                    <a:lumMod val="65000"/>
                  </a:schemeClr>
                </a:solidFill>
                <a:highlight>
                  <a:srgbClr val="FFFFFF"/>
                </a:highlight>
              </a:rPr>
              <a:t> </a:t>
            </a:r>
            <a:endParaRPr lang="en-US" sz="4365" dirty="0">
              <a:solidFill>
                <a:schemeClr val="bg1">
                  <a:lumMod val="65000"/>
                </a:schemeClr>
              </a:solidFill>
              <a:highlight>
                <a:srgbClr val="FFFFFF"/>
              </a:highlight>
            </a:endParaRPr>
          </a:p>
        </p:txBody>
      </p:sp>
      <p:sp>
        <p:nvSpPr>
          <p:cNvPr id="21" name="TextBox 20"/>
          <p:cNvSpPr txBox="1"/>
          <p:nvPr/>
        </p:nvSpPr>
        <p:spPr>
          <a:xfrm>
            <a:off x="6706989" y="6960481"/>
            <a:ext cx="5485258" cy="764055"/>
          </a:xfrm>
          <a:prstGeom prst="rect">
            <a:avLst/>
          </a:prstGeom>
          <a:noFill/>
        </p:spPr>
        <p:txBody>
          <a:bodyPr wrap="square" rtlCol="0">
            <a:spAutoFit/>
          </a:bodyPr>
          <a:lstStyle/>
          <a:p>
            <a:r>
              <a:rPr lang="en-US" sz="4365" dirty="0" smtClean="0">
                <a:solidFill>
                  <a:schemeClr val="accent2">
                    <a:lumMod val="40000"/>
                    <a:lumOff val="60000"/>
                  </a:schemeClr>
                </a:solidFill>
                <a:latin typeface="OCR A Extended" panose="02010509020102010303" pitchFamily="50" charset="0"/>
              </a:rPr>
              <a:t>BISHAL D SUBEDI</a:t>
            </a:r>
            <a:endParaRPr lang="en-US" sz="4365" dirty="0">
              <a:solidFill>
                <a:schemeClr val="accent2">
                  <a:lumMod val="40000"/>
                  <a:lumOff val="60000"/>
                </a:schemeClr>
              </a:solidFill>
              <a:latin typeface="OCR A Extended" panose="02010509020102010303" pitchFamily="50" charset="0"/>
            </a:endParaRPr>
          </a:p>
        </p:txBody>
      </p:sp>
      <p:sp>
        <p:nvSpPr>
          <p:cNvPr id="3" name="TextBox 2"/>
          <p:cNvSpPr txBox="1"/>
          <p:nvPr/>
        </p:nvSpPr>
        <p:spPr>
          <a:xfrm>
            <a:off x="8046967" y="7910373"/>
            <a:ext cx="4145280" cy="881010"/>
          </a:xfrm>
          <a:prstGeom prst="rect">
            <a:avLst/>
          </a:prstGeom>
          <a:noFill/>
        </p:spPr>
        <p:txBody>
          <a:bodyPr wrap="square" rtlCol="0">
            <a:spAutoFit/>
          </a:bodyPr>
          <a:lstStyle/>
          <a:p>
            <a:r>
              <a:rPr lang="en-US" sz="3325" b="1" dirty="0">
                <a:solidFill>
                  <a:schemeClr val="bg1"/>
                </a:solidFill>
              </a:rPr>
              <a:t>EDITOR</a:t>
            </a:r>
          </a:p>
          <a:p>
            <a:endParaRPr lang="en-US" dirty="0"/>
          </a:p>
        </p:txBody>
      </p:sp>
      <p:sp>
        <p:nvSpPr>
          <p:cNvPr id="4" name="TextBox 3"/>
          <p:cNvSpPr txBox="1"/>
          <p:nvPr/>
        </p:nvSpPr>
        <p:spPr>
          <a:xfrm>
            <a:off x="13815144" y="7843612"/>
            <a:ext cx="3931920" cy="604012"/>
          </a:xfrm>
          <a:prstGeom prst="rect">
            <a:avLst/>
          </a:prstGeom>
          <a:noFill/>
        </p:spPr>
        <p:txBody>
          <a:bodyPr wrap="square" rtlCol="0">
            <a:spAutoFit/>
          </a:bodyPr>
          <a:lstStyle/>
          <a:p>
            <a:r>
              <a:rPr lang="en" sz="3325" b="1" dirty="0">
                <a:solidFill>
                  <a:schemeClr val="bg1"/>
                </a:solidFill>
              </a:rPr>
              <a:t>ANIMATOR</a:t>
            </a:r>
            <a:endParaRPr lang="en-US" sz="3325" b="1" dirty="0">
              <a:solidFill>
                <a:schemeClr val="bg1"/>
              </a:solidFill>
            </a:endParaRPr>
          </a:p>
        </p:txBody>
      </p:sp>
    </p:spTree>
    <p:extLst>
      <p:ext uri="{BB962C8B-B14F-4D97-AF65-F5344CB8AC3E}">
        <p14:creationId xmlns:p14="http://schemas.microsoft.com/office/powerpoint/2010/main" val="32913044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fade">
                                      <p:cBhvr>
                                        <p:cTn id="7" dur="1000"/>
                                        <p:tgtEl>
                                          <p:spTgt spid="89"/>
                                        </p:tgtEl>
                                      </p:cBhvr>
                                    </p:animEffect>
                                    <p:anim calcmode="lin" valueType="num">
                                      <p:cBhvr>
                                        <p:cTn id="8" dur="1000" fill="hold"/>
                                        <p:tgtEl>
                                          <p:spTgt spid="89"/>
                                        </p:tgtEl>
                                        <p:attrNameLst>
                                          <p:attrName>ppt_x</p:attrName>
                                        </p:attrNameLst>
                                      </p:cBhvr>
                                      <p:tavLst>
                                        <p:tav tm="0">
                                          <p:val>
                                            <p:strVal val="#ppt_x"/>
                                          </p:val>
                                        </p:tav>
                                        <p:tav tm="100000">
                                          <p:val>
                                            <p:strVal val="#ppt_x"/>
                                          </p:val>
                                        </p:tav>
                                      </p:tavLst>
                                    </p:anim>
                                    <p:anim calcmode="lin" valueType="num">
                                      <p:cBhvr>
                                        <p:cTn id="9" dur="900" decel="100000" fill="hold"/>
                                        <p:tgtEl>
                                          <p:spTgt spid="89"/>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89"/>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88"/>
                                        </p:tgtEl>
                                        <p:attrNameLst>
                                          <p:attrName>style.visibility</p:attrName>
                                        </p:attrNameLst>
                                      </p:cBhvr>
                                      <p:to>
                                        <p:strVal val="visible"/>
                                      </p:to>
                                    </p:set>
                                    <p:animEffect transition="in" filter="fade">
                                      <p:cBhvr>
                                        <p:cTn id="13" dur="1000"/>
                                        <p:tgtEl>
                                          <p:spTgt spid="88"/>
                                        </p:tgtEl>
                                      </p:cBhvr>
                                    </p:animEffect>
                                    <p:anim calcmode="lin" valueType="num">
                                      <p:cBhvr>
                                        <p:cTn id="14" dur="1000" fill="hold"/>
                                        <p:tgtEl>
                                          <p:spTgt spid="88"/>
                                        </p:tgtEl>
                                        <p:attrNameLst>
                                          <p:attrName>ppt_x</p:attrName>
                                        </p:attrNameLst>
                                      </p:cBhvr>
                                      <p:tavLst>
                                        <p:tav tm="0">
                                          <p:val>
                                            <p:strVal val="#ppt_x"/>
                                          </p:val>
                                        </p:tav>
                                        <p:tav tm="100000">
                                          <p:val>
                                            <p:strVal val="#ppt_x"/>
                                          </p:val>
                                        </p:tav>
                                      </p:tavLst>
                                    </p:anim>
                                    <p:anim calcmode="lin" valueType="num">
                                      <p:cBhvr>
                                        <p:cTn id="15" dur="900" decel="100000" fill="hold"/>
                                        <p:tgtEl>
                                          <p:spTgt spid="88"/>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88"/>
                                        </p:tgtEl>
                                        <p:attrNameLst>
                                          <p:attrName>ppt_y</p:attrName>
                                        </p:attrNameLst>
                                      </p:cBhvr>
                                      <p:tavLst>
                                        <p:tav tm="0">
                                          <p:val>
                                            <p:strVal val="#ppt_y-.03"/>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76"/>
                                        </p:tgtEl>
                                        <p:attrNameLst>
                                          <p:attrName>style.visibility</p:attrName>
                                        </p:attrNameLst>
                                      </p:cBhvr>
                                      <p:to>
                                        <p:strVal val="visible"/>
                                      </p:to>
                                    </p:set>
                                    <p:animEffect transition="in" filter="fade">
                                      <p:cBhvr>
                                        <p:cTn id="21" dur="1000"/>
                                        <p:tgtEl>
                                          <p:spTgt spid="76"/>
                                        </p:tgtEl>
                                      </p:cBhvr>
                                    </p:animEffect>
                                    <p:anim calcmode="lin" valueType="num">
                                      <p:cBhvr>
                                        <p:cTn id="22" dur="1000" fill="hold"/>
                                        <p:tgtEl>
                                          <p:spTgt spid="76"/>
                                        </p:tgtEl>
                                        <p:attrNameLst>
                                          <p:attrName>ppt_x</p:attrName>
                                        </p:attrNameLst>
                                      </p:cBhvr>
                                      <p:tavLst>
                                        <p:tav tm="0">
                                          <p:val>
                                            <p:strVal val="#ppt_x"/>
                                          </p:val>
                                        </p:tav>
                                        <p:tav tm="100000">
                                          <p:val>
                                            <p:strVal val="#ppt_x"/>
                                          </p:val>
                                        </p:tav>
                                      </p:tavLst>
                                    </p:anim>
                                    <p:anim calcmode="lin" valueType="num">
                                      <p:cBhvr>
                                        <p:cTn id="23" dur="1000" fill="hold"/>
                                        <p:tgtEl>
                                          <p:spTgt spid="7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anim calcmode="lin" valueType="num">
                                      <p:cBhvr>
                                        <p:cTn id="29" dur="1000" fill="hold"/>
                                        <p:tgtEl>
                                          <p:spTgt spid="16"/>
                                        </p:tgtEl>
                                        <p:attrNameLst>
                                          <p:attrName>ppt_x</p:attrName>
                                        </p:attrNameLst>
                                      </p:cBhvr>
                                      <p:tavLst>
                                        <p:tav tm="0">
                                          <p:val>
                                            <p:strVal val="#ppt_x"/>
                                          </p:val>
                                        </p:tav>
                                        <p:tav tm="100000">
                                          <p:val>
                                            <p:strVal val="#ppt_x"/>
                                          </p:val>
                                        </p:tav>
                                      </p:tavLst>
                                    </p:anim>
                                    <p:anim calcmode="lin" valueType="num">
                                      <p:cBhvr>
                                        <p:cTn id="3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39708" y="2997568"/>
            <a:ext cx="5779292" cy="2308324"/>
          </a:xfrm>
          <a:prstGeom prst="rect">
            <a:avLst/>
          </a:prstGeom>
        </p:spPr>
        <p:txBody>
          <a:bodyPr wrap="square">
            <a:spAutoFit/>
          </a:bodyPr>
          <a:lstStyle/>
          <a:p>
            <a:r>
              <a:rPr lang="en-US" sz="4800" b="1" dirty="0">
                <a:ln w="22225">
                  <a:solidFill>
                    <a:schemeClr val="accent2"/>
                  </a:solidFill>
                  <a:prstDash val="solid"/>
                </a:ln>
                <a:solidFill>
                  <a:schemeClr val="accent2">
                    <a:lumMod val="40000"/>
                    <a:lumOff val="60000"/>
                  </a:schemeClr>
                </a:solidFill>
                <a:latin typeface="Times New Roman"/>
              </a:rPr>
              <a:t>Chapter 4: System Development and Implementation</a:t>
            </a:r>
          </a:p>
        </p:txBody>
      </p:sp>
    </p:spTree>
    <p:extLst>
      <p:ext uri="{BB962C8B-B14F-4D97-AF65-F5344CB8AC3E}">
        <p14:creationId xmlns:p14="http://schemas.microsoft.com/office/powerpoint/2010/main" val="38234262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6081300" y="1397508"/>
            <a:ext cx="4639056" cy="219456"/>
          </a:xfrm>
          <a:prstGeom prst="rect">
            <a:avLst/>
          </a:prstGeom>
        </p:spPr>
        <p:txBody>
          <a:bodyPr wrap="none" lIns="0" tIns="0" rIns="0" bIns="0">
            <a:noAutofit/>
          </a:bodyPr>
          <a:lstStyle/>
          <a:p>
            <a:endParaRPr lang="en-US" b="1" dirty="0">
              <a:ln w="22225">
                <a:solidFill>
                  <a:schemeClr val="accent2"/>
                </a:solidFill>
                <a:prstDash val="solid"/>
              </a:ln>
              <a:solidFill>
                <a:schemeClr val="accent2">
                  <a:lumMod val="40000"/>
                  <a:lumOff val="60000"/>
                </a:schemeClr>
              </a:solidFill>
              <a:latin typeface="Times New Roman"/>
            </a:endParaRPr>
          </a:p>
        </p:txBody>
      </p:sp>
      <p:sp>
        <p:nvSpPr>
          <p:cNvPr id="3" name="Rectangle 2"/>
          <p:cNvSpPr/>
          <p:nvPr/>
        </p:nvSpPr>
        <p:spPr>
          <a:xfrm>
            <a:off x="1458254" y="111800"/>
            <a:ext cx="10848046" cy="3401568"/>
          </a:xfrm>
          <a:prstGeom prst="rect">
            <a:avLst/>
          </a:prstGeom>
        </p:spPr>
        <p:txBody>
          <a:bodyPr lIns="0" tIns="0" rIns="0" bIns="0">
            <a:noAutofit/>
          </a:bodyPr>
          <a:lstStyle/>
          <a:p>
            <a:pPr algn="just">
              <a:spcBef>
                <a:spcPts val="2730"/>
              </a:spcBef>
              <a:spcAft>
                <a:spcPts val="420"/>
              </a:spcAft>
            </a:pPr>
            <a:r>
              <a:rPr lang="en-US" sz="6000" dirty="0" smtClean="0">
                <a:ln w="0"/>
                <a:solidFill>
                  <a:schemeClr val="accent1"/>
                </a:solidFill>
                <a:effectLst>
                  <a:outerShdw blurRad="38100" dist="25400" dir="5400000" algn="ctr" rotWithShape="0">
                    <a:srgbClr val="6E747A">
                      <a:alpha val="43000"/>
                    </a:srgbClr>
                  </a:outerShdw>
                </a:effectLst>
                <a:latin typeface="Times New Roman"/>
              </a:rPr>
              <a:t>4.1Programming </a:t>
            </a:r>
            <a:r>
              <a:rPr lang="en-US" sz="6000" dirty="0">
                <a:ln w="0"/>
                <a:solidFill>
                  <a:schemeClr val="accent1"/>
                </a:solidFill>
                <a:effectLst>
                  <a:outerShdw blurRad="38100" dist="25400" dir="5400000" algn="ctr" rotWithShape="0">
                    <a:srgbClr val="6E747A">
                      <a:alpha val="43000"/>
                    </a:srgbClr>
                  </a:outerShdw>
                </a:effectLst>
                <a:latin typeface="Times New Roman"/>
              </a:rPr>
              <a:t>platform</a:t>
            </a:r>
          </a:p>
        </p:txBody>
      </p:sp>
      <p:sp>
        <p:nvSpPr>
          <p:cNvPr id="4" name="Rectangle 3"/>
          <p:cNvSpPr/>
          <p:nvPr/>
        </p:nvSpPr>
        <p:spPr>
          <a:xfrm>
            <a:off x="10394728" y="0"/>
            <a:ext cx="6420072" cy="2910448"/>
          </a:xfrm>
          <a:prstGeom prst="rect">
            <a:avLst/>
          </a:prstGeom>
        </p:spPr>
        <p:txBody>
          <a:bodyPr lIns="0" tIns="0" rIns="0" bIns="0">
            <a:noAutofit/>
          </a:bodyPr>
          <a:lstStyle/>
          <a:p>
            <a:pPr algn="just">
              <a:spcBef>
                <a:spcPts val="1680"/>
              </a:spcBef>
              <a:spcAft>
                <a:spcPts val="840"/>
              </a:spcAft>
            </a:pPr>
            <a:r>
              <a:rPr lang="en-US" sz="6000" dirty="0">
                <a:ln w="0"/>
                <a:solidFill>
                  <a:schemeClr val="accent1"/>
                </a:solidFill>
                <a:effectLst>
                  <a:outerShdw blurRad="38100" dist="25400" dir="5400000" algn="ctr" rotWithShape="0">
                    <a:srgbClr val="6E747A">
                      <a:alpha val="43000"/>
                    </a:srgbClr>
                  </a:outerShdw>
                </a:effectLst>
                <a:latin typeface="Times New Roman"/>
              </a:rPr>
              <a:t>4.2 Implementation </a:t>
            </a:r>
            <a:r>
              <a:rPr lang="en-US" sz="6000" dirty="0" smtClean="0">
                <a:ln w="0"/>
                <a:solidFill>
                  <a:schemeClr val="accent1"/>
                </a:solidFill>
                <a:effectLst>
                  <a:outerShdw blurRad="38100" dist="25400" dir="5400000" algn="ctr" rotWithShape="0">
                    <a:srgbClr val="6E747A">
                      <a:alpha val="43000"/>
                    </a:srgbClr>
                  </a:outerShdw>
                </a:effectLst>
                <a:latin typeface="Times New Roman"/>
              </a:rPr>
              <a:t>and result </a:t>
            </a:r>
            <a:r>
              <a:rPr lang="en-US" sz="6000" dirty="0">
                <a:ln w="0"/>
                <a:solidFill>
                  <a:schemeClr val="accent1"/>
                </a:solidFill>
                <a:effectLst>
                  <a:outerShdw blurRad="38100" dist="25400" dir="5400000" algn="ctr" rotWithShape="0">
                    <a:srgbClr val="6E747A">
                      <a:alpha val="43000"/>
                    </a:srgbClr>
                  </a:outerShdw>
                </a:effectLst>
                <a:latin typeface="Times New Roman"/>
              </a:rPr>
              <a:t>analysis</a:t>
            </a:r>
          </a:p>
          <a:p>
            <a:pPr marL="235204">
              <a:spcAft>
                <a:spcPts val="420"/>
              </a:spcAft>
            </a:pPr>
            <a:r>
              <a:rPr lang="en-US" sz="1400" b="1" dirty="0" smtClean="0">
                <a:solidFill>
                  <a:srgbClr val="2A262E"/>
                </a:solidFill>
                <a:latin typeface="Verdana"/>
              </a:rPr>
              <a:t>Chess</a:t>
            </a:r>
            <a:endParaRPr lang="en-US" sz="900" b="1" dirty="0">
              <a:solidFill>
                <a:srgbClr val="959294"/>
              </a:solidFill>
              <a:latin typeface="Calibri"/>
            </a:endParaRPr>
          </a:p>
        </p:txBody>
      </p:sp>
      <p:sp>
        <p:nvSpPr>
          <p:cNvPr id="6" name="Rectangle 5"/>
          <p:cNvSpPr/>
          <p:nvPr/>
        </p:nvSpPr>
        <p:spPr>
          <a:xfrm>
            <a:off x="6081300" y="6344503"/>
            <a:ext cx="4776216" cy="658368"/>
          </a:xfrm>
          <a:prstGeom prst="rect">
            <a:avLst/>
          </a:prstGeom>
        </p:spPr>
        <p:txBody>
          <a:bodyPr lIns="0" tIns="0" rIns="0" bIns="0">
            <a:noAutofit/>
          </a:bodyPr>
          <a:lstStyle/>
          <a:p>
            <a:pPr marL="241300">
              <a:spcBef>
                <a:spcPts val="840"/>
              </a:spcBef>
              <a:spcAft>
                <a:spcPts val="420"/>
              </a:spcAft>
            </a:pPr>
            <a:endParaRPr lang="en-US" sz="2000" dirty="0">
              <a:latin typeface="Times New Roman"/>
            </a:endParaRPr>
          </a:p>
        </p:txBody>
      </p:sp>
      <p:sp>
        <p:nvSpPr>
          <p:cNvPr id="7" name="Rectangle 6"/>
          <p:cNvSpPr/>
          <p:nvPr/>
        </p:nvSpPr>
        <p:spPr>
          <a:xfrm>
            <a:off x="11693176" y="10201656"/>
            <a:ext cx="228600" cy="195072"/>
          </a:xfrm>
          <a:prstGeom prst="rect">
            <a:avLst/>
          </a:prstGeom>
        </p:spPr>
        <p:txBody>
          <a:bodyPr wrap="none" lIns="0" tIns="0" rIns="0" bIns="0">
            <a:noAutofit/>
          </a:bodyPr>
          <a:lstStyle/>
          <a:p>
            <a:r>
              <a:rPr lang="en-US" sz="1500">
                <a:latin typeface="Times New Roman"/>
              </a:rPr>
              <a:t>10</a:t>
            </a:r>
          </a:p>
        </p:txBody>
      </p:sp>
      <p:sp>
        <p:nvSpPr>
          <p:cNvPr id="9" name="TextBox 8"/>
          <p:cNvSpPr txBox="1"/>
          <p:nvPr/>
        </p:nvSpPr>
        <p:spPr>
          <a:xfrm>
            <a:off x="10394728" y="6673687"/>
            <a:ext cx="6223000" cy="1307537"/>
          </a:xfrm>
          <a:prstGeom prst="rect">
            <a:avLst/>
          </a:prstGeom>
          <a:noFill/>
        </p:spPr>
        <p:txBody>
          <a:bodyPr wrap="square" rtlCol="0">
            <a:spAutoFit/>
          </a:bodyPr>
          <a:lstStyle/>
          <a:p>
            <a:pPr>
              <a:lnSpc>
                <a:spcPct val="150000"/>
              </a:lnSpc>
            </a:pPr>
            <a:r>
              <a:rPr lang="en-US" sz="2800" kern="100" dirty="0">
                <a:latin typeface="Times New Roman" panose="02020603050405020304" pitchFamily="18" charset="0"/>
                <a:ea typeface="Times New Roman" panose="02020603050405020304" pitchFamily="18" charset="0"/>
                <a:cs typeface="Arial" panose="020B0604020202020204" pitchFamily="34" charset="0"/>
              </a:rPr>
              <a:t>This images were took as a screenshots from the game’s window.</a:t>
            </a:r>
            <a:endParaRPr lang="en-US" sz="2800" kern="100" dirty="0">
              <a:effectLst/>
              <a:latin typeface="Times New Roman" panose="02020603050405020304" pitchFamily="18" charset="0"/>
              <a:ea typeface="Times New Roman" panose="02020603050405020304" pitchFamily="18" charset="0"/>
              <a:cs typeface="Arial" panose="020B0604020202020204" pitchFamily="34" charset="0"/>
            </a:endParaRPr>
          </a:p>
        </p:txBody>
      </p:sp>
      <p:sp>
        <p:nvSpPr>
          <p:cNvPr id="11" name="TextBox 10"/>
          <p:cNvSpPr txBox="1"/>
          <p:nvPr/>
        </p:nvSpPr>
        <p:spPr>
          <a:xfrm>
            <a:off x="927100" y="2197100"/>
            <a:ext cx="6667500" cy="3539430"/>
          </a:xfrm>
          <a:prstGeom prst="rect">
            <a:avLst/>
          </a:prstGeom>
          <a:noFill/>
        </p:spPr>
        <p:txBody>
          <a:bodyPr wrap="square" rtlCol="0">
            <a:spAutoFit/>
          </a:bodyPr>
          <a:lstStyle/>
          <a:p>
            <a:r>
              <a:rPr lang="en-US" sz="3200" dirty="0"/>
              <a:t>Programming platform use for this project was </a:t>
            </a:r>
            <a:r>
              <a:rPr lang="en-US" sz="3200" dirty="0" smtClean="0"/>
              <a:t>C++ </a:t>
            </a:r>
            <a:r>
              <a:rPr lang="en-US" sz="3200" dirty="0"/>
              <a:t>programming and </a:t>
            </a:r>
            <a:r>
              <a:rPr lang="en-US" sz="3200" dirty="0" smtClean="0"/>
              <a:t>ide Visual Studio</a:t>
            </a:r>
          </a:p>
          <a:p>
            <a:endParaRPr lang="en-US" sz="3200" dirty="0"/>
          </a:p>
          <a:p>
            <a:r>
              <a:rPr lang="en-US" sz="3200" dirty="0" smtClean="0"/>
              <a:t>SFML( Simplified Fast Multimedia Library) library was used</a:t>
            </a:r>
            <a:endParaRPr lang="en-US" sz="3200" dirty="0"/>
          </a:p>
          <a:p>
            <a:endParaRPr lang="en-US" sz="3200" dirty="0"/>
          </a:p>
        </p:txBody>
      </p:sp>
      <p:sp>
        <p:nvSpPr>
          <p:cNvPr id="12" name="TextBox 11"/>
          <p:cNvSpPr txBox="1"/>
          <p:nvPr/>
        </p:nvSpPr>
        <p:spPr>
          <a:xfrm>
            <a:off x="17457594" y="200567"/>
            <a:ext cx="1162126" cy="584775"/>
          </a:xfrm>
          <a:prstGeom prst="rect">
            <a:avLst/>
          </a:prstGeom>
          <a:noFill/>
        </p:spPr>
        <p:txBody>
          <a:bodyPr wrap="square" rtlCol="0">
            <a:spAutoFit/>
          </a:bodyPr>
          <a:lstStyle/>
          <a:p>
            <a:r>
              <a:rPr lang="en-US" sz="3200" dirty="0" smtClean="0"/>
              <a:t>13</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6760" y="2463860"/>
            <a:ext cx="6056408" cy="3549832"/>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3556" y="0"/>
            <a:ext cx="5613400" cy="1856919"/>
          </a:xfrm>
          <a:prstGeom prst="rect">
            <a:avLst/>
          </a:prstGeom>
          <a:noFill/>
        </p:spPr>
        <p:txBody>
          <a:bodyPr wrap="square" rtlCol="0">
            <a:spAutoFit/>
          </a:bodyPr>
          <a:lstStyle/>
          <a:p>
            <a:pPr algn="just">
              <a:spcBef>
                <a:spcPts val="1680"/>
              </a:spcBef>
              <a:spcAft>
                <a:spcPts val="840"/>
              </a:spcAft>
            </a:pPr>
            <a:r>
              <a:rPr lang="en-US" sz="6000" dirty="0">
                <a:ln w="0"/>
                <a:solidFill>
                  <a:schemeClr val="accent1"/>
                </a:solidFill>
                <a:effectLst>
                  <a:outerShdw blurRad="38100" dist="25400" dir="5400000" algn="ctr" rotWithShape="0">
                    <a:srgbClr val="6E747A">
                      <a:alpha val="43000"/>
                    </a:srgbClr>
                  </a:outerShdw>
                </a:effectLst>
                <a:latin typeface="Times New Roman"/>
              </a:rPr>
              <a:t>4.3    Test plan</a:t>
            </a:r>
          </a:p>
          <a:p>
            <a:endParaRPr lang="en-US" sz="4800" dirty="0"/>
          </a:p>
        </p:txBody>
      </p:sp>
      <p:sp>
        <p:nvSpPr>
          <p:cNvPr id="3" name="TextBox 2"/>
          <p:cNvSpPr txBox="1"/>
          <p:nvPr/>
        </p:nvSpPr>
        <p:spPr>
          <a:xfrm>
            <a:off x="1356360" y="1097280"/>
            <a:ext cx="13500100" cy="6494085"/>
          </a:xfrm>
          <a:prstGeom prst="rect">
            <a:avLst/>
          </a:prstGeom>
          <a:noFill/>
        </p:spPr>
        <p:txBody>
          <a:bodyPr wrap="square" rtlCol="0">
            <a:spAutoFit/>
          </a:bodyPr>
          <a:lstStyle/>
          <a:p>
            <a:r>
              <a:rPr lang="en-US" sz="3200" b="1" dirty="0"/>
              <a:t> </a:t>
            </a:r>
            <a:endParaRPr lang="en-US" sz="3200" dirty="0"/>
          </a:p>
          <a:p>
            <a:r>
              <a:rPr lang="en-US" sz="3200" dirty="0"/>
              <a:t>Waterfall methodology was used to create the program. And unit testing, integration testing, and system testing were conducted to ensure their proper risk management</a:t>
            </a:r>
            <a:r>
              <a:rPr lang="en-US" sz="3200" dirty="0" smtClean="0"/>
              <a:t>.</a:t>
            </a:r>
          </a:p>
          <a:p>
            <a:endParaRPr lang="en-US" sz="3200" dirty="0"/>
          </a:p>
          <a:p>
            <a:r>
              <a:rPr lang="en-US" sz="3200" b="1" dirty="0"/>
              <a:t> </a:t>
            </a:r>
            <a:endParaRPr lang="en-US" sz="3200" dirty="0"/>
          </a:p>
          <a:p>
            <a:r>
              <a:rPr lang="en-US" sz="3200" b="1" dirty="0"/>
              <a:t>Objective of Testing</a:t>
            </a:r>
            <a:endParaRPr lang="en-US" sz="3200" dirty="0"/>
          </a:p>
          <a:p>
            <a:pPr marL="457200" indent="-457200">
              <a:buFont typeface="Arial" panose="020B0604020202020204" pitchFamily="34" charset="0"/>
              <a:buChar char="•"/>
            </a:pPr>
            <a:r>
              <a:rPr lang="en-US" sz="3200" dirty="0"/>
              <a:t> </a:t>
            </a:r>
            <a:r>
              <a:rPr lang="en-US" sz="3200" dirty="0" smtClean="0"/>
              <a:t>Ensure </a:t>
            </a:r>
            <a:r>
              <a:rPr lang="en-US" sz="3200" dirty="0"/>
              <a:t>the Application Under Test conforms to functional and non-functional requirements</a:t>
            </a:r>
          </a:p>
          <a:p>
            <a:pPr marL="457200" lvl="0" indent="-457200">
              <a:buFont typeface="Arial" panose="020B0604020202020204" pitchFamily="34" charset="0"/>
              <a:buChar char="•"/>
            </a:pPr>
            <a:r>
              <a:rPr lang="en-US" sz="3200" dirty="0"/>
              <a:t>Ensure the complete system performed as per the main objective of the project</a:t>
            </a:r>
          </a:p>
          <a:p>
            <a:pPr marL="457200" lvl="0" indent="-457200">
              <a:buFont typeface="Arial" panose="020B0604020202020204" pitchFamily="34" charset="0"/>
              <a:buChar char="•"/>
            </a:pPr>
            <a:r>
              <a:rPr lang="en-US" sz="3200" dirty="0"/>
              <a:t>Bugs/issues are identified and fixed before final </a:t>
            </a:r>
            <a:r>
              <a:rPr lang="en-US" sz="3200" dirty="0" smtClean="0"/>
              <a:t>submission</a:t>
            </a:r>
            <a:endParaRPr lang="en-US" sz="3200" dirty="0"/>
          </a:p>
          <a:p>
            <a:endParaRPr lang="en-US" sz="3200" dirty="0"/>
          </a:p>
        </p:txBody>
      </p:sp>
      <p:sp>
        <p:nvSpPr>
          <p:cNvPr id="5" name="TextBox 4"/>
          <p:cNvSpPr txBox="1"/>
          <p:nvPr/>
        </p:nvSpPr>
        <p:spPr>
          <a:xfrm>
            <a:off x="17457594" y="200567"/>
            <a:ext cx="1162126" cy="584775"/>
          </a:xfrm>
          <a:prstGeom prst="rect">
            <a:avLst/>
          </a:prstGeom>
          <a:noFill/>
        </p:spPr>
        <p:txBody>
          <a:bodyPr wrap="square" rtlCol="0">
            <a:spAutoFit/>
          </a:bodyPr>
          <a:lstStyle/>
          <a:p>
            <a:r>
              <a:rPr lang="en-US" sz="3200" dirty="0" smtClean="0"/>
              <a:t>14</a:t>
            </a:r>
            <a:endParaRPr lang="en-US" dirty="0"/>
          </a:p>
        </p:txBody>
      </p:sp>
    </p:spTree>
    <p:extLst>
      <p:ext uri="{BB962C8B-B14F-4D97-AF65-F5344CB8AC3E}">
        <p14:creationId xmlns:p14="http://schemas.microsoft.com/office/powerpoint/2010/main" val="22170480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2920" y="182880"/>
            <a:ext cx="17754600" cy="10433625"/>
          </a:xfrm>
          <a:prstGeom prst="rect">
            <a:avLst/>
          </a:prstGeom>
          <a:noFill/>
        </p:spPr>
        <p:txBody>
          <a:bodyPr wrap="square" rtlCol="0">
            <a:spAutoFit/>
          </a:bodyPr>
          <a:lstStyle/>
          <a:p>
            <a:r>
              <a:rPr lang="en-US" sz="3200" b="1" dirty="0"/>
              <a:t>Roles and Responsibility</a:t>
            </a:r>
            <a:endParaRPr lang="en-US" sz="3200" dirty="0"/>
          </a:p>
          <a:p>
            <a:r>
              <a:rPr lang="en-US" sz="3200" dirty="0"/>
              <a:t> </a:t>
            </a:r>
          </a:p>
          <a:p>
            <a:r>
              <a:rPr lang="en-US" sz="3200" dirty="0"/>
              <a:t>Detail description of the Roles and responsibilities of different team members like</a:t>
            </a:r>
          </a:p>
          <a:p>
            <a:pPr lvl="0"/>
            <a:r>
              <a:rPr lang="en-US" sz="3200" dirty="0"/>
              <a:t>Test Manager – Milan Shrestha</a:t>
            </a:r>
          </a:p>
          <a:p>
            <a:pPr lvl="0"/>
            <a:r>
              <a:rPr lang="en-US" sz="3200" dirty="0"/>
              <a:t>Unit testing – </a:t>
            </a:r>
            <a:r>
              <a:rPr lang="en-US" sz="3200" dirty="0" err="1"/>
              <a:t>Benjin</a:t>
            </a:r>
            <a:r>
              <a:rPr lang="en-US" sz="3200" dirty="0"/>
              <a:t> Lama</a:t>
            </a:r>
          </a:p>
          <a:p>
            <a:pPr lvl="0"/>
            <a:r>
              <a:rPr lang="en-US" sz="3200" dirty="0"/>
              <a:t>Integration testing – </a:t>
            </a:r>
            <a:r>
              <a:rPr lang="en-US" sz="3200" dirty="0" err="1"/>
              <a:t>Bishal</a:t>
            </a:r>
            <a:r>
              <a:rPr lang="en-US" sz="3200" dirty="0"/>
              <a:t> D </a:t>
            </a:r>
            <a:r>
              <a:rPr lang="en-US" sz="3200" dirty="0" err="1"/>
              <a:t>Subedi</a:t>
            </a:r>
            <a:endParaRPr lang="en-US" sz="3200" dirty="0"/>
          </a:p>
          <a:p>
            <a:pPr lvl="0"/>
            <a:r>
              <a:rPr lang="en-US" sz="3200" dirty="0"/>
              <a:t>System testing – Milan Shrestha</a:t>
            </a:r>
          </a:p>
          <a:p>
            <a:r>
              <a:rPr lang="en-US" sz="3200" dirty="0"/>
              <a:t>Amongst others </a:t>
            </a:r>
          </a:p>
          <a:p>
            <a:endParaRPr lang="en-US" sz="3200" dirty="0" smtClean="0"/>
          </a:p>
          <a:p>
            <a:r>
              <a:rPr lang="en-US" sz="3200" b="1" dirty="0"/>
              <a:t> </a:t>
            </a:r>
            <a:endParaRPr lang="en-US" sz="3200" dirty="0"/>
          </a:p>
          <a:p>
            <a:r>
              <a:rPr lang="en-US" sz="3200" b="1" dirty="0"/>
              <a:t>4.2.2 Testing Methodology</a:t>
            </a:r>
          </a:p>
          <a:p>
            <a:endParaRPr lang="en-US" sz="3200" dirty="0"/>
          </a:p>
          <a:p>
            <a:pPr marL="457200" indent="-457200">
              <a:buFont typeface="Arial" panose="020B0604020202020204" pitchFamily="34" charset="0"/>
              <a:buChar char="•"/>
            </a:pPr>
            <a:r>
              <a:rPr lang="en-US" sz="3200" dirty="0" smtClean="0"/>
              <a:t>Defect clustering was carried out for proper risk management</a:t>
            </a:r>
          </a:p>
          <a:p>
            <a:pPr marL="457200" indent="-457200">
              <a:buFont typeface="Arial" panose="020B0604020202020204" pitchFamily="34" charset="0"/>
              <a:buChar char="•"/>
            </a:pPr>
            <a:endParaRPr lang="en-US" sz="3200" dirty="0" smtClean="0"/>
          </a:p>
          <a:p>
            <a:pPr marL="457200" indent="-457200">
              <a:buFont typeface="Arial" panose="020B0604020202020204" pitchFamily="34" charset="0"/>
              <a:buChar char="•"/>
            </a:pPr>
            <a:r>
              <a:rPr lang="en-US" sz="3200" dirty="0" smtClean="0"/>
              <a:t>Then individual function that each of us created were testing individually</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smtClean="0"/>
              <a:t>Then integration testing was conducted</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smtClean="0"/>
              <a:t>Finally system test was carried out </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The functionality was tested from end-to-end before submitting the program for presentation</a:t>
            </a:r>
          </a:p>
        </p:txBody>
      </p:sp>
      <p:sp>
        <p:nvSpPr>
          <p:cNvPr id="3" name="TextBox 2"/>
          <p:cNvSpPr txBox="1"/>
          <p:nvPr/>
        </p:nvSpPr>
        <p:spPr>
          <a:xfrm>
            <a:off x="17457594" y="200567"/>
            <a:ext cx="1162126" cy="584775"/>
          </a:xfrm>
          <a:prstGeom prst="rect">
            <a:avLst/>
          </a:prstGeom>
          <a:noFill/>
        </p:spPr>
        <p:txBody>
          <a:bodyPr wrap="square" rtlCol="0">
            <a:spAutoFit/>
          </a:bodyPr>
          <a:lstStyle/>
          <a:p>
            <a:r>
              <a:rPr lang="en-US" sz="3200" dirty="0" smtClean="0"/>
              <a:t>15</a:t>
            </a:r>
            <a:endParaRPr lang="en-US" dirty="0"/>
          </a:p>
        </p:txBody>
      </p:sp>
    </p:spTree>
    <p:extLst>
      <p:ext uri="{BB962C8B-B14F-4D97-AF65-F5344CB8AC3E}">
        <p14:creationId xmlns:p14="http://schemas.microsoft.com/office/powerpoint/2010/main" val="23154643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137160"/>
            <a:ext cx="18211800" cy="7848302"/>
          </a:xfrm>
          <a:prstGeom prst="rect">
            <a:avLst/>
          </a:prstGeom>
          <a:noFill/>
        </p:spPr>
        <p:txBody>
          <a:bodyPr wrap="square" rtlCol="0">
            <a:spAutoFit/>
          </a:bodyPr>
          <a:lstStyle/>
          <a:p>
            <a:endParaRPr lang="en-US" sz="3600" dirty="0"/>
          </a:p>
          <a:p>
            <a:r>
              <a:rPr lang="en-US" sz="3600" b="1" dirty="0"/>
              <a:t>Bug Trials</a:t>
            </a:r>
            <a:endParaRPr lang="en-US" sz="3600" dirty="0"/>
          </a:p>
          <a:p>
            <a:r>
              <a:rPr lang="en-US" sz="3600" dirty="0"/>
              <a:t>The goal of the trial is to</a:t>
            </a:r>
          </a:p>
          <a:p>
            <a:r>
              <a:rPr lang="en-US" sz="3600" dirty="0"/>
              <a:t> </a:t>
            </a:r>
          </a:p>
          <a:p>
            <a:pPr lvl="0"/>
            <a:r>
              <a:rPr lang="en-US" sz="3600" dirty="0"/>
              <a:t>To define the type of resolution for each bug</a:t>
            </a:r>
          </a:p>
          <a:p>
            <a:pPr lvl="0"/>
            <a:r>
              <a:rPr lang="en-US" sz="3600" dirty="0"/>
              <a:t> To prioritize bugs and determine a cluster defects</a:t>
            </a:r>
          </a:p>
          <a:p>
            <a:r>
              <a:rPr lang="en-US" sz="3600" dirty="0"/>
              <a:t> </a:t>
            </a:r>
          </a:p>
          <a:p>
            <a:r>
              <a:rPr lang="en-US" sz="3600" b="1" dirty="0"/>
              <a:t>4.2.3 Test Completeness</a:t>
            </a:r>
          </a:p>
          <a:p>
            <a:r>
              <a:rPr lang="en-US" sz="3600" dirty="0"/>
              <a:t> </a:t>
            </a:r>
          </a:p>
          <a:p>
            <a:r>
              <a:rPr lang="en-US" sz="3600" dirty="0"/>
              <a:t>A few criteria to check Test Completeness of this project were </a:t>
            </a:r>
          </a:p>
          <a:p>
            <a:pPr lvl="0"/>
            <a:r>
              <a:rPr lang="en-US" sz="3600" dirty="0"/>
              <a:t>100% test coverage</a:t>
            </a:r>
          </a:p>
          <a:p>
            <a:pPr lvl="0"/>
            <a:r>
              <a:rPr lang="en-US" sz="3600" dirty="0"/>
              <a:t>All Manual test were executed</a:t>
            </a:r>
          </a:p>
          <a:p>
            <a:pPr lvl="0"/>
            <a:r>
              <a:rPr lang="en-US" sz="3600" dirty="0"/>
              <a:t>All open bugs were fixed </a:t>
            </a:r>
          </a:p>
          <a:p>
            <a:endParaRPr lang="en-US" sz="3600" dirty="0"/>
          </a:p>
        </p:txBody>
      </p:sp>
      <p:sp>
        <p:nvSpPr>
          <p:cNvPr id="6" name="TextBox 5"/>
          <p:cNvSpPr txBox="1"/>
          <p:nvPr/>
        </p:nvSpPr>
        <p:spPr>
          <a:xfrm>
            <a:off x="17457594" y="200567"/>
            <a:ext cx="1162126" cy="584775"/>
          </a:xfrm>
          <a:prstGeom prst="rect">
            <a:avLst/>
          </a:prstGeom>
          <a:noFill/>
        </p:spPr>
        <p:txBody>
          <a:bodyPr wrap="square" rtlCol="0">
            <a:spAutoFit/>
          </a:bodyPr>
          <a:lstStyle/>
          <a:p>
            <a:r>
              <a:rPr lang="en-US" sz="3200" dirty="0" smtClean="0"/>
              <a:t>16</a:t>
            </a:r>
            <a:endParaRPr lang="en-US" dirty="0"/>
          </a:p>
        </p:txBody>
      </p:sp>
    </p:spTree>
    <p:extLst>
      <p:ext uri="{BB962C8B-B14F-4D97-AF65-F5344CB8AC3E}">
        <p14:creationId xmlns:p14="http://schemas.microsoft.com/office/powerpoint/2010/main" val="24314287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81044" y="3130551"/>
            <a:ext cx="4419600" cy="3785652"/>
          </a:xfrm>
          <a:prstGeom prst="rect">
            <a:avLst/>
          </a:prstGeom>
          <a:noFill/>
        </p:spPr>
        <p:txBody>
          <a:bodyPr wrap="square" rtlCol="0">
            <a:spAutoFit/>
          </a:bodyPr>
          <a:lstStyle/>
          <a:p>
            <a:r>
              <a:rPr lang="en-US" sz="4800" b="1" dirty="0">
                <a:ln w="22225">
                  <a:solidFill>
                    <a:schemeClr val="accent2"/>
                  </a:solidFill>
                  <a:prstDash val="solid"/>
                </a:ln>
                <a:solidFill>
                  <a:schemeClr val="accent2">
                    <a:lumMod val="40000"/>
                    <a:lumOff val="60000"/>
                  </a:schemeClr>
                </a:solidFill>
                <a:latin typeface="Times New Roman"/>
              </a:rPr>
              <a:t>Chapter 5: Conclusion and Future Enhancement</a:t>
            </a:r>
          </a:p>
          <a:p>
            <a:endParaRPr lang="en-US" sz="4800" dirty="0"/>
          </a:p>
        </p:txBody>
      </p:sp>
    </p:spTree>
    <p:extLst>
      <p:ext uri="{BB962C8B-B14F-4D97-AF65-F5344CB8AC3E}">
        <p14:creationId xmlns:p14="http://schemas.microsoft.com/office/powerpoint/2010/main" val="18425568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6265450" y="1052830"/>
            <a:ext cx="4255008" cy="219456"/>
          </a:xfrm>
          <a:prstGeom prst="rect">
            <a:avLst/>
          </a:prstGeom>
        </p:spPr>
        <p:txBody>
          <a:bodyPr wrap="none" lIns="0" tIns="0" rIns="0" bIns="0">
            <a:noAutofit/>
          </a:bodyPr>
          <a:lstStyle/>
          <a:p>
            <a:endParaRPr lang="en-US" b="1" dirty="0">
              <a:ln w="22225">
                <a:solidFill>
                  <a:schemeClr val="accent2"/>
                </a:solidFill>
                <a:prstDash val="solid"/>
              </a:ln>
              <a:solidFill>
                <a:schemeClr val="accent2">
                  <a:lumMod val="40000"/>
                  <a:lumOff val="60000"/>
                </a:schemeClr>
              </a:solidFill>
              <a:latin typeface="Times New Roman"/>
            </a:endParaRPr>
          </a:p>
        </p:txBody>
      </p:sp>
      <p:sp>
        <p:nvSpPr>
          <p:cNvPr id="3" name="Rectangle 2"/>
          <p:cNvSpPr/>
          <p:nvPr/>
        </p:nvSpPr>
        <p:spPr>
          <a:xfrm>
            <a:off x="842280" y="57170"/>
            <a:ext cx="4828032" cy="3038856"/>
          </a:xfrm>
          <a:prstGeom prst="rect">
            <a:avLst/>
          </a:prstGeom>
        </p:spPr>
        <p:txBody>
          <a:bodyPr lIns="0" tIns="0" rIns="0" bIns="0">
            <a:noAutofit/>
          </a:bodyPr>
          <a:lstStyle/>
          <a:p>
            <a:pPr algn="just">
              <a:spcBef>
                <a:spcPts val="1680"/>
              </a:spcBef>
              <a:spcAft>
                <a:spcPts val="840"/>
              </a:spcAft>
            </a:pPr>
            <a:r>
              <a:rPr lang="en-US" sz="6000" dirty="0">
                <a:ln w="0"/>
                <a:solidFill>
                  <a:schemeClr val="accent1"/>
                </a:solidFill>
                <a:effectLst>
                  <a:outerShdw blurRad="38100" dist="25400" dir="5400000" algn="ctr" rotWithShape="0">
                    <a:srgbClr val="6E747A">
                      <a:alpha val="43000"/>
                    </a:srgbClr>
                  </a:outerShdw>
                </a:effectLst>
                <a:latin typeface="Times New Roman"/>
              </a:rPr>
              <a:t>5.1 Conclusion</a:t>
            </a:r>
          </a:p>
        </p:txBody>
      </p:sp>
      <p:sp>
        <p:nvSpPr>
          <p:cNvPr id="4" name="Rectangle 3"/>
          <p:cNvSpPr/>
          <p:nvPr/>
        </p:nvSpPr>
        <p:spPr>
          <a:xfrm>
            <a:off x="9470184" y="194023"/>
            <a:ext cx="6627844" cy="2206752"/>
          </a:xfrm>
          <a:prstGeom prst="rect">
            <a:avLst/>
          </a:prstGeom>
        </p:spPr>
        <p:txBody>
          <a:bodyPr lIns="0" tIns="0" rIns="0" bIns="0">
            <a:noAutofit/>
          </a:bodyPr>
          <a:lstStyle/>
          <a:p>
            <a:pPr algn="just">
              <a:spcBef>
                <a:spcPts val="1680"/>
              </a:spcBef>
              <a:spcAft>
                <a:spcPts val="840"/>
              </a:spcAft>
            </a:pPr>
            <a:r>
              <a:rPr lang="en-US" sz="6000" dirty="0">
                <a:ln w="0"/>
                <a:solidFill>
                  <a:schemeClr val="accent1"/>
                </a:solidFill>
                <a:effectLst>
                  <a:outerShdw blurRad="38100" dist="25400" dir="5400000" algn="ctr" rotWithShape="0">
                    <a:srgbClr val="6E747A">
                      <a:alpha val="43000"/>
                    </a:srgbClr>
                  </a:outerShdw>
                </a:effectLst>
                <a:latin typeface="Times New Roman"/>
              </a:rPr>
              <a:t>5.2    Limitations</a:t>
            </a:r>
          </a:p>
          <a:p>
            <a:pPr algn="just">
              <a:lnSpc>
                <a:spcPts val="1368"/>
              </a:lnSpc>
              <a:spcAft>
                <a:spcPts val="840"/>
              </a:spcAft>
            </a:pPr>
            <a:endParaRPr lang="en-US" dirty="0">
              <a:latin typeface="Times New Roman"/>
            </a:endParaRPr>
          </a:p>
        </p:txBody>
      </p:sp>
      <p:sp>
        <p:nvSpPr>
          <p:cNvPr id="5" name="Rectangle 4"/>
          <p:cNvSpPr/>
          <p:nvPr/>
        </p:nvSpPr>
        <p:spPr>
          <a:xfrm>
            <a:off x="11693176" y="10201656"/>
            <a:ext cx="228600" cy="192024"/>
          </a:xfrm>
          <a:prstGeom prst="rect">
            <a:avLst/>
          </a:prstGeom>
        </p:spPr>
        <p:txBody>
          <a:bodyPr wrap="none" lIns="0" tIns="0" rIns="0" bIns="0">
            <a:noAutofit/>
          </a:bodyPr>
          <a:lstStyle/>
          <a:p>
            <a:r>
              <a:rPr lang="en-US" sz="1500">
                <a:latin typeface="Times New Roman"/>
              </a:rPr>
              <a:t>12</a:t>
            </a:r>
          </a:p>
        </p:txBody>
      </p:sp>
      <p:sp>
        <p:nvSpPr>
          <p:cNvPr id="7" name="TextBox 6"/>
          <p:cNvSpPr txBox="1"/>
          <p:nvPr/>
        </p:nvSpPr>
        <p:spPr>
          <a:xfrm>
            <a:off x="842280" y="1604590"/>
            <a:ext cx="8064500" cy="3539430"/>
          </a:xfrm>
          <a:prstGeom prst="rect">
            <a:avLst/>
          </a:prstGeom>
          <a:noFill/>
        </p:spPr>
        <p:txBody>
          <a:bodyPr wrap="square" rtlCol="0">
            <a:spAutoFit/>
          </a:bodyPr>
          <a:lstStyle/>
          <a:p>
            <a:r>
              <a:rPr lang="en-US" sz="3200" dirty="0">
                <a:latin typeface="Liberation Serif" panose="02020603050405020304" pitchFamily="18" charset="0"/>
                <a:ea typeface="NSimSun" panose="02010609030101010101" pitchFamily="49" charset="-122"/>
                <a:cs typeface="Lucida Sans" panose="020B0602030504020204" pitchFamily="34" charset="0"/>
              </a:rPr>
              <a:t>Chess is an entertaining and engaging game that challenges the chess player of any level</a:t>
            </a:r>
            <a:r>
              <a:rPr lang="en-US" sz="3200" dirty="0" smtClean="0">
                <a:latin typeface="Liberation Serif" panose="02020603050405020304" pitchFamily="18" charset="0"/>
                <a:ea typeface="NSimSun" panose="02010609030101010101" pitchFamily="49" charset="-122"/>
                <a:cs typeface="Lucida Sans" panose="020B0602030504020204" pitchFamily="34" charset="0"/>
              </a:rPr>
              <a:t>.</a:t>
            </a:r>
          </a:p>
          <a:p>
            <a:endParaRPr lang="en-US" sz="3200" dirty="0" smtClean="0"/>
          </a:p>
          <a:p>
            <a:r>
              <a:rPr lang="en-US" sz="3200" dirty="0" smtClean="0"/>
              <a:t>A better </a:t>
            </a:r>
            <a:r>
              <a:rPr lang="en-US" sz="3200" dirty="0"/>
              <a:t>GUI interface and easier implementation for difficult calculations.</a:t>
            </a:r>
          </a:p>
          <a:p>
            <a:endParaRPr lang="en-US" sz="3200" dirty="0"/>
          </a:p>
          <a:p>
            <a:r>
              <a:rPr lang="en-US" sz="3200" dirty="0" err="1"/>
              <a:t>stockfish</a:t>
            </a:r>
            <a:r>
              <a:rPr lang="en-US" sz="3200" dirty="0"/>
              <a:t> Chess engine</a:t>
            </a:r>
            <a:r>
              <a:rPr lang="en-US" sz="3200" dirty="0" smtClean="0"/>
              <a:t>.</a:t>
            </a:r>
            <a:endParaRPr lang="en-US" sz="3200" dirty="0"/>
          </a:p>
        </p:txBody>
      </p:sp>
      <p:sp>
        <p:nvSpPr>
          <p:cNvPr id="8" name="TextBox 7"/>
          <p:cNvSpPr txBox="1"/>
          <p:nvPr/>
        </p:nvSpPr>
        <p:spPr>
          <a:xfrm>
            <a:off x="9470184" y="3867614"/>
            <a:ext cx="7839916" cy="1795363"/>
          </a:xfrm>
          <a:prstGeom prst="rect">
            <a:avLst/>
          </a:prstGeom>
          <a:noFill/>
        </p:spPr>
        <p:txBody>
          <a:bodyPr wrap="square" rtlCol="0">
            <a:spAutoFit/>
          </a:bodyPr>
          <a:lstStyle/>
          <a:p>
            <a:pPr algn="just">
              <a:spcBef>
                <a:spcPts val="1680"/>
              </a:spcBef>
              <a:spcAft>
                <a:spcPts val="840"/>
              </a:spcAft>
            </a:pPr>
            <a:r>
              <a:rPr lang="en-US" sz="6000" dirty="0">
                <a:ln w="0"/>
                <a:solidFill>
                  <a:schemeClr val="accent1"/>
                </a:solidFill>
                <a:effectLst>
                  <a:outerShdw blurRad="38100" dist="25400" dir="5400000" algn="ctr" rotWithShape="0">
                    <a:srgbClr val="6E747A">
                      <a:alpha val="43000"/>
                    </a:srgbClr>
                  </a:outerShdw>
                </a:effectLst>
                <a:latin typeface="Times New Roman"/>
              </a:rPr>
              <a:t>5.3Future Enhancement</a:t>
            </a:r>
          </a:p>
          <a:p>
            <a:endParaRPr lang="en-US" sz="4400" dirty="0"/>
          </a:p>
        </p:txBody>
      </p:sp>
      <p:sp>
        <p:nvSpPr>
          <p:cNvPr id="9" name="TextBox 8"/>
          <p:cNvSpPr txBox="1"/>
          <p:nvPr/>
        </p:nvSpPr>
        <p:spPr>
          <a:xfrm>
            <a:off x="9341628" y="1604590"/>
            <a:ext cx="7835900" cy="1569660"/>
          </a:xfrm>
          <a:prstGeom prst="rect">
            <a:avLst/>
          </a:prstGeom>
          <a:noFill/>
        </p:spPr>
        <p:txBody>
          <a:bodyPr wrap="square" rtlCol="0">
            <a:spAutoFit/>
          </a:bodyPr>
          <a:lstStyle/>
          <a:p>
            <a:r>
              <a:rPr lang="en-US" sz="3200" dirty="0" smtClean="0"/>
              <a:t>Libraries is very system resource intensive and hence may not work in less powerful system. </a:t>
            </a:r>
            <a:endParaRPr lang="en-US" sz="3200" dirty="0"/>
          </a:p>
        </p:txBody>
      </p:sp>
      <p:sp>
        <p:nvSpPr>
          <p:cNvPr id="10" name="TextBox 9"/>
          <p:cNvSpPr txBox="1"/>
          <p:nvPr/>
        </p:nvSpPr>
        <p:spPr>
          <a:xfrm>
            <a:off x="9341628" y="5308009"/>
            <a:ext cx="8748744" cy="4031873"/>
          </a:xfrm>
          <a:prstGeom prst="rect">
            <a:avLst/>
          </a:prstGeom>
          <a:noFill/>
        </p:spPr>
        <p:txBody>
          <a:bodyPr wrap="square" rtlCol="0">
            <a:spAutoFit/>
          </a:bodyPr>
          <a:lstStyle>
            <a:defPPr>
              <a:defRPr lang="en-US"/>
            </a:defPPr>
            <a:lvl1pPr>
              <a:defRPr sz="3200"/>
            </a:lvl1pPr>
          </a:lstStyle>
          <a:p>
            <a:endParaRPr lang="en-US" dirty="0"/>
          </a:p>
          <a:p>
            <a:r>
              <a:rPr lang="en-US" dirty="0" smtClean="0"/>
              <a:t>Better libraries with advance features could be used</a:t>
            </a:r>
            <a:endParaRPr lang="en-US" dirty="0"/>
          </a:p>
          <a:p>
            <a:endParaRPr lang="en-US" dirty="0"/>
          </a:p>
          <a:p>
            <a:r>
              <a:rPr lang="en-US" dirty="0" smtClean="0"/>
              <a:t>Saving current game could be implemented</a:t>
            </a:r>
            <a:endParaRPr lang="en-US" dirty="0"/>
          </a:p>
          <a:p>
            <a:endParaRPr lang="en-US" dirty="0"/>
          </a:p>
          <a:p>
            <a:r>
              <a:rPr lang="en-US" dirty="0" smtClean="0"/>
              <a:t>Training courses could be added to the game</a:t>
            </a:r>
            <a:endParaRPr lang="en-US" dirty="0"/>
          </a:p>
          <a:p>
            <a:endParaRPr lang="en-US" dirty="0"/>
          </a:p>
        </p:txBody>
      </p:sp>
      <p:sp>
        <p:nvSpPr>
          <p:cNvPr id="12" name="TextBox 11"/>
          <p:cNvSpPr txBox="1"/>
          <p:nvPr/>
        </p:nvSpPr>
        <p:spPr>
          <a:xfrm>
            <a:off x="17457594" y="200567"/>
            <a:ext cx="1162126" cy="584775"/>
          </a:xfrm>
          <a:prstGeom prst="rect">
            <a:avLst/>
          </a:prstGeom>
          <a:noFill/>
        </p:spPr>
        <p:txBody>
          <a:bodyPr wrap="square" rtlCol="0">
            <a:spAutoFit/>
          </a:bodyPr>
          <a:lstStyle/>
          <a:p>
            <a:r>
              <a:rPr lang="en-US" sz="3200" dirty="0" smtClean="0"/>
              <a:t>17</a:t>
            </a:r>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793119" y="3048001"/>
            <a:ext cx="7821281" cy="3645376"/>
          </a:xfrm>
          <a:prstGeom prst="rect">
            <a:avLst/>
          </a:prstGeom>
          <a:noFill/>
        </p:spPr>
        <p:txBody>
          <a:bodyPr wrap="none" lIns="91440" tIns="45720" rIns="91440" bIns="45720">
            <a:prstTxWarp prst="textDeflate">
              <a:avLst/>
            </a:prstTxWarp>
            <a:spAutoFit/>
          </a:bodyPr>
          <a:lstStyle/>
          <a:p>
            <a:pPr algn="ctr"/>
            <a:r>
              <a:rPr lang="en-US" sz="80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 </a:t>
            </a:r>
          </a:p>
          <a:p>
            <a:pPr algn="ctr"/>
            <a:r>
              <a:rPr lang="en-US" sz="72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For Your Time.</a:t>
            </a:r>
            <a:endParaRPr lang="en-US" sz="72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42968993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881" y="1412107"/>
            <a:ext cx="8408538" cy="4549338"/>
          </a:xfrm>
          <a:solidFill>
            <a:srgbClr val="1A24EA"/>
          </a:solidFill>
        </p:spPr>
        <p:txBody>
          <a:bodyPr/>
          <a:lstStyle/>
          <a:p>
            <a:r>
              <a:rPr lang="en-US" dirty="0" smtClean="0">
                <a:solidFill>
                  <a:srgbClr val="FF0000"/>
                </a:solidFill>
                <a:latin typeface="OCR A Extended" panose="02010509020102010303" pitchFamily="50" charset="0"/>
              </a:rPr>
              <a:t>TABLE </a:t>
            </a:r>
            <a:br>
              <a:rPr lang="en-US" dirty="0" smtClean="0">
                <a:solidFill>
                  <a:srgbClr val="FF0000"/>
                </a:solidFill>
                <a:latin typeface="OCR A Extended" panose="02010509020102010303" pitchFamily="50" charset="0"/>
              </a:rPr>
            </a:br>
            <a:r>
              <a:rPr lang="en-US" dirty="0" smtClean="0">
                <a:solidFill>
                  <a:srgbClr val="FF0000"/>
                </a:solidFill>
                <a:latin typeface="OCR A Extended" panose="02010509020102010303" pitchFamily="50" charset="0"/>
              </a:rPr>
              <a:t>OF </a:t>
            </a:r>
            <a:br>
              <a:rPr lang="en-US" dirty="0" smtClean="0">
                <a:solidFill>
                  <a:srgbClr val="FF0000"/>
                </a:solidFill>
                <a:latin typeface="OCR A Extended" panose="02010509020102010303" pitchFamily="50" charset="0"/>
              </a:rPr>
            </a:br>
            <a:r>
              <a:rPr lang="en-US" dirty="0" smtClean="0">
                <a:solidFill>
                  <a:srgbClr val="FF0000"/>
                </a:solidFill>
                <a:latin typeface="OCR A Extended" panose="02010509020102010303" pitchFamily="50" charset="0"/>
              </a:rPr>
              <a:t>CONTENTS</a:t>
            </a:r>
            <a:endParaRPr lang="en-US" dirty="0">
              <a:solidFill>
                <a:srgbClr val="FF0000"/>
              </a:solidFill>
              <a:latin typeface="OCR A Extended" panose="02010509020102010303" pitchFamily="50" charset="0"/>
            </a:endParaRPr>
          </a:p>
        </p:txBody>
      </p:sp>
      <p:sp>
        <p:nvSpPr>
          <p:cNvPr id="3" name="Subtitle 2"/>
          <p:cNvSpPr>
            <a:spLocks noGrp="1"/>
          </p:cNvSpPr>
          <p:nvPr>
            <p:ph type="subTitle" idx="1"/>
          </p:nvPr>
        </p:nvSpPr>
        <p:spPr/>
        <p:txBody>
          <a:bodyPr/>
          <a:lstStyle/>
          <a:p>
            <a:r>
              <a:rPr lang="en-US" dirty="0" smtClean="0"/>
              <a:t>In this brief presentation we will be presenting the following things</a:t>
            </a:r>
            <a:endParaRPr lang="en-US" sz="1455" dirty="0"/>
          </a:p>
          <a:p>
            <a:r>
              <a:rPr lang="en-US" sz="2078" dirty="0"/>
              <a:t>About contents surrounding the </a:t>
            </a:r>
            <a:r>
              <a:rPr lang="en-US" sz="2078" dirty="0" smtClean="0"/>
              <a:t>project in </a:t>
            </a:r>
            <a:r>
              <a:rPr lang="en-US" sz="2078" dirty="0" smtClean="0"/>
              <a:t>C++ </a:t>
            </a:r>
            <a:r>
              <a:rPr lang="en-US" sz="2078" dirty="0"/>
              <a:t>programming</a:t>
            </a:r>
            <a:endParaRPr lang="en-US" sz="2183" dirty="0"/>
          </a:p>
        </p:txBody>
      </p:sp>
      <p:sp>
        <p:nvSpPr>
          <p:cNvPr id="7" name="TextBox 6"/>
          <p:cNvSpPr txBox="1"/>
          <p:nvPr/>
        </p:nvSpPr>
        <p:spPr>
          <a:xfrm>
            <a:off x="10598601" y="166579"/>
            <a:ext cx="7358478" cy="10311541"/>
          </a:xfrm>
          <a:prstGeom prst="rect">
            <a:avLst/>
          </a:prstGeom>
          <a:solidFill>
            <a:srgbClr val="1A24EA"/>
          </a:solidFill>
          <a:ln>
            <a:solidFill>
              <a:srgbClr val="08FBFC"/>
            </a:solidFill>
          </a:ln>
        </p:spPr>
        <p:txBody>
          <a:bodyPr wrap="square" rtlCol="0">
            <a:spAutoFit/>
          </a:bodyPr>
          <a:lstStyle/>
          <a:p>
            <a:pPr marL="445484" indent="-445484">
              <a:buClr>
                <a:schemeClr val="bg1"/>
              </a:buClr>
              <a:buFont typeface="Wingdings" panose="05000000000000000000" pitchFamily="2" charset="2"/>
              <a:buChar char="q"/>
            </a:pPr>
            <a:r>
              <a:rPr lang="en-US" sz="2806" dirty="0" smtClean="0">
                <a:solidFill>
                  <a:schemeClr val="accent2">
                    <a:lumMod val="40000"/>
                    <a:lumOff val="60000"/>
                  </a:schemeClr>
                </a:solidFill>
              </a:rPr>
              <a:t>Introduction</a:t>
            </a:r>
          </a:p>
          <a:p>
            <a:pPr marL="1158259" lvl="1" indent="-445484">
              <a:buClr>
                <a:schemeClr val="bg1"/>
              </a:buClr>
              <a:buFont typeface="Wingdings" panose="05000000000000000000" pitchFamily="2" charset="2"/>
              <a:buChar char="q"/>
            </a:pPr>
            <a:r>
              <a:rPr lang="en-US" sz="2494" dirty="0" smtClean="0">
                <a:solidFill>
                  <a:schemeClr val="accent2">
                    <a:lumMod val="40000"/>
                    <a:lumOff val="60000"/>
                  </a:schemeClr>
                </a:solidFill>
              </a:rPr>
              <a:t>Background</a:t>
            </a:r>
            <a:endParaRPr lang="en-US" sz="2494" dirty="0">
              <a:solidFill>
                <a:schemeClr val="accent2">
                  <a:lumMod val="40000"/>
                  <a:lumOff val="60000"/>
                </a:schemeClr>
              </a:solidFill>
            </a:endParaRPr>
          </a:p>
          <a:p>
            <a:pPr marL="1158259" lvl="1" indent="-445484">
              <a:buClr>
                <a:schemeClr val="bg1"/>
              </a:buClr>
              <a:buFont typeface="Wingdings" panose="05000000000000000000" pitchFamily="2" charset="2"/>
              <a:buChar char="q"/>
            </a:pPr>
            <a:r>
              <a:rPr lang="en-US" sz="2494" dirty="0" smtClean="0">
                <a:solidFill>
                  <a:schemeClr val="accent2">
                    <a:lumMod val="40000"/>
                    <a:lumOff val="60000"/>
                  </a:schemeClr>
                </a:solidFill>
              </a:rPr>
              <a:t>Objectives</a:t>
            </a:r>
            <a:endParaRPr lang="en-US" sz="2494" dirty="0">
              <a:solidFill>
                <a:schemeClr val="accent2">
                  <a:lumMod val="40000"/>
                  <a:lumOff val="60000"/>
                </a:schemeClr>
              </a:solidFill>
            </a:endParaRPr>
          </a:p>
          <a:p>
            <a:pPr marL="1158259" lvl="1" indent="-445484">
              <a:buClr>
                <a:schemeClr val="bg1"/>
              </a:buClr>
              <a:buFont typeface="Wingdings" panose="05000000000000000000" pitchFamily="2" charset="2"/>
              <a:buChar char="q"/>
            </a:pPr>
            <a:r>
              <a:rPr lang="en-US" sz="2494" dirty="0" smtClean="0">
                <a:solidFill>
                  <a:schemeClr val="accent2">
                    <a:lumMod val="40000"/>
                    <a:lumOff val="60000"/>
                  </a:schemeClr>
                </a:solidFill>
              </a:rPr>
              <a:t>Significance</a:t>
            </a:r>
          </a:p>
          <a:p>
            <a:pPr marL="1158259" lvl="1" indent="-445484">
              <a:buClr>
                <a:schemeClr val="bg1"/>
              </a:buClr>
              <a:buFont typeface="Wingdings" panose="05000000000000000000" pitchFamily="2" charset="2"/>
              <a:buChar char="q"/>
            </a:pPr>
            <a:r>
              <a:rPr lang="en-US" sz="2494" dirty="0" smtClean="0">
                <a:solidFill>
                  <a:schemeClr val="accent2">
                    <a:lumMod val="40000"/>
                    <a:lumOff val="60000"/>
                  </a:schemeClr>
                </a:solidFill>
              </a:rPr>
              <a:t>Features</a:t>
            </a:r>
            <a:endParaRPr lang="en-US" sz="2806" dirty="0">
              <a:solidFill>
                <a:schemeClr val="accent2">
                  <a:lumMod val="40000"/>
                  <a:lumOff val="60000"/>
                </a:schemeClr>
              </a:solidFill>
            </a:endParaRPr>
          </a:p>
          <a:p>
            <a:pPr marL="445484" indent="-445484">
              <a:buClr>
                <a:schemeClr val="bg1"/>
              </a:buClr>
              <a:buFont typeface="Wingdings" panose="05000000000000000000" pitchFamily="2" charset="2"/>
              <a:buChar char="q"/>
            </a:pPr>
            <a:endParaRPr lang="en-US" sz="2806" dirty="0">
              <a:solidFill>
                <a:schemeClr val="accent2">
                  <a:lumMod val="40000"/>
                  <a:lumOff val="60000"/>
                </a:schemeClr>
              </a:solidFill>
            </a:endParaRPr>
          </a:p>
          <a:p>
            <a:pPr marL="445484" indent="-445484">
              <a:buClr>
                <a:schemeClr val="bg1"/>
              </a:buClr>
              <a:buFont typeface="Wingdings" panose="05000000000000000000" pitchFamily="2" charset="2"/>
              <a:buChar char="q"/>
            </a:pPr>
            <a:r>
              <a:rPr lang="en-US" sz="2494" dirty="0" smtClean="0">
                <a:solidFill>
                  <a:schemeClr val="accent2">
                    <a:lumMod val="40000"/>
                    <a:lumOff val="60000"/>
                  </a:schemeClr>
                </a:solidFill>
              </a:rPr>
              <a:t>System Analysis</a:t>
            </a:r>
            <a:endParaRPr lang="en-US" sz="2494" dirty="0">
              <a:solidFill>
                <a:schemeClr val="accent2">
                  <a:lumMod val="40000"/>
                  <a:lumOff val="60000"/>
                </a:schemeClr>
              </a:solidFill>
            </a:endParaRPr>
          </a:p>
          <a:p>
            <a:pPr marL="1158259" lvl="1" indent="-445484">
              <a:buClr>
                <a:schemeClr val="bg1"/>
              </a:buClr>
              <a:buFont typeface="Wingdings" panose="05000000000000000000" pitchFamily="2" charset="2"/>
              <a:buChar char="q"/>
            </a:pPr>
            <a:r>
              <a:rPr lang="en-US" sz="2494" dirty="0" smtClean="0">
                <a:solidFill>
                  <a:schemeClr val="accent2">
                    <a:lumMod val="40000"/>
                    <a:lumOff val="60000"/>
                  </a:schemeClr>
                </a:solidFill>
              </a:rPr>
              <a:t>Requirement Gathering Process</a:t>
            </a:r>
            <a:endParaRPr lang="en-US" sz="2494" dirty="0">
              <a:solidFill>
                <a:schemeClr val="accent2">
                  <a:lumMod val="40000"/>
                  <a:lumOff val="60000"/>
                </a:schemeClr>
              </a:solidFill>
            </a:endParaRPr>
          </a:p>
          <a:p>
            <a:pPr marL="1158259" lvl="1" indent="-445484">
              <a:buClr>
                <a:schemeClr val="bg1"/>
              </a:buClr>
              <a:buFont typeface="Wingdings" panose="05000000000000000000" pitchFamily="2" charset="2"/>
              <a:buChar char="q"/>
            </a:pPr>
            <a:r>
              <a:rPr lang="en-US" sz="2494" dirty="0" smtClean="0">
                <a:solidFill>
                  <a:schemeClr val="accent2">
                    <a:lumMod val="40000"/>
                    <a:lumOff val="60000"/>
                  </a:schemeClr>
                </a:solidFill>
              </a:rPr>
              <a:t>Feasibility study</a:t>
            </a:r>
          </a:p>
          <a:p>
            <a:pPr marL="1158259" lvl="1" indent="-445484">
              <a:buClr>
                <a:schemeClr val="bg1"/>
              </a:buClr>
              <a:buFont typeface="Wingdings" panose="05000000000000000000" pitchFamily="2" charset="2"/>
              <a:buChar char="q"/>
            </a:pPr>
            <a:endParaRPr lang="en-US" sz="2494" dirty="0">
              <a:solidFill>
                <a:schemeClr val="accent2">
                  <a:lumMod val="40000"/>
                  <a:lumOff val="60000"/>
                </a:schemeClr>
              </a:solidFill>
            </a:endParaRPr>
          </a:p>
          <a:p>
            <a:pPr marL="445484" indent="-445484">
              <a:buClr>
                <a:schemeClr val="bg1"/>
              </a:buClr>
              <a:buFont typeface="Wingdings" panose="05000000000000000000" pitchFamily="2" charset="2"/>
              <a:buChar char="q"/>
            </a:pPr>
            <a:r>
              <a:rPr lang="en-US" sz="2494" dirty="0" smtClean="0">
                <a:solidFill>
                  <a:schemeClr val="accent2">
                    <a:lumMod val="40000"/>
                    <a:lumOff val="60000"/>
                  </a:schemeClr>
                </a:solidFill>
              </a:rPr>
              <a:t>System Design and Development</a:t>
            </a:r>
            <a:endParaRPr lang="en-US" sz="2494" dirty="0">
              <a:solidFill>
                <a:schemeClr val="accent2">
                  <a:lumMod val="40000"/>
                  <a:lumOff val="60000"/>
                </a:schemeClr>
              </a:solidFill>
            </a:endParaRPr>
          </a:p>
          <a:p>
            <a:pPr marL="1158259" lvl="1" indent="-445484">
              <a:buClr>
                <a:schemeClr val="bg1"/>
              </a:buClr>
              <a:buFont typeface="Wingdings" panose="05000000000000000000" pitchFamily="2" charset="2"/>
              <a:buChar char="q"/>
            </a:pPr>
            <a:r>
              <a:rPr lang="en-US" sz="2494" dirty="0" smtClean="0">
                <a:solidFill>
                  <a:schemeClr val="accent2">
                    <a:lumMod val="40000"/>
                    <a:lumOff val="60000"/>
                  </a:schemeClr>
                </a:solidFill>
              </a:rPr>
              <a:t>Function Analysis</a:t>
            </a:r>
            <a:endParaRPr lang="en-US" sz="2494" dirty="0">
              <a:solidFill>
                <a:schemeClr val="accent2">
                  <a:lumMod val="40000"/>
                  <a:lumOff val="60000"/>
                </a:schemeClr>
              </a:solidFill>
            </a:endParaRPr>
          </a:p>
          <a:p>
            <a:pPr marL="1158259" lvl="1" indent="-445484">
              <a:buClr>
                <a:schemeClr val="bg1"/>
              </a:buClr>
              <a:buFont typeface="Wingdings" panose="05000000000000000000" pitchFamily="2" charset="2"/>
              <a:buChar char="q"/>
            </a:pPr>
            <a:r>
              <a:rPr lang="en-US" sz="2494" dirty="0" smtClean="0">
                <a:solidFill>
                  <a:schemeClr val="accent2">
                    <a:lumMod val="40000"/>
                    <a:lumOff val="60000"/>
                  </a:schemeClr>
                </a:solidFill>
              </a:rPr>
              <a:t>Algorithm</a:t>
            </a:r>
            <a:endParaRPr lang="en-US" sz="2494" dirty="0">
              <a:solidFill>
                <a:schemeClr val="accent2">
                  <a:lumMod val="40000"/>
                  <a:lumOff val="60000"/>
                </a:schemeClr>
              </a:solidFill>
            </a:endParaRPr>
          </a:p>
          <a:p>
            <a:pPr marL="1158259" lvl="1" indent="-445484">
              <a:buClr>
                <a:schemeClr val="bg1"/>
              </a:buClr>
              <a:buFont typeface="Wingdings" panose="05000000000000000000" pitchFamily="2" charset="2"/>
              <a:buChar char="q"/>
            </a:pPr>
            <a:r>
              <a:rPr lang="en-US" sz="2494" dirty="0" smtClean="0">
                <a:solidFill>
                  <a:schemeClr val="accent2">
                    <a:lumMod val="40000"/>
                    <a:lumOff val="60000"/>
                  </a:schemeClr>
                </a:solidFill>
              </a:rPr>
              <a:t>Flowchart</a:t>
            </a:r>
          </a:p>
          <a:p>
            <a:pPr marL="1158259" lvl="1" indent="-445484">
              <a:buClr>
                <a:schemeClr val="bg1"/>
              </a:buClr>
              <a:buFont typeface="Wingdings" panose="05000000000000000000" pitchFamily="2" charset="2"/>
              <a:buChar char="q"/>
            </a:pPr>
            <a:endParaRPr lang="en-US" sz="2494" dirty="0">
              <a:solidFill>
                <a:schemeClr val="accent2">
                  <a:lumMod val="40000"/>
                  <a:lumOff val="60000"/>
                </a:schemeClr>
              </a:solidFill>
            </a:endParaRPr>
          </a:p>
          <a:p>
            <a:pPr marL="445484" indent="-445484">
              <a:buClr>
                <a:schemeClr val="bg1"/>
              </a:buClr>
              <a:buFont typeface="Wingdings" panose="05000000000000000000" pitchFamily="2" charset="2"/>
              <a:buChar char="q"/>
            </a:pPr>
            <a:r>
              <a:rPr lang="en-US" sz="2494" dirty="0" smtClean="0">
                <a:solidFill>
                  <a:schemeClr val="accent2">
                    <a:lumMod val="40000"/>
                    <a:lumOff val="60000"/>
                  </a:schemeClr>
                </a:solidFill>
              </a:rPr>
              <a:t>System Development and Implementation</a:t>
            </a:r>
            <a:endParaRPr lang="en-US" sz="2494" dirty="0">
              <a:solidFill>
                <a:schemeClr val="accent2">
                  <a:lumMod val="40000"/>
                  <a:lumOff val="60000"/>
                </a:schemeClr>
              </a:solidFill>
            </a:endParaRPr>
          </a:p>
          <a:p>
            <a:pPr marL="1158259" lvl="1" indent="-445484">
              <a:buClr>
                <a:schemeClr val="bg1"/>
              </a:buClr>
              <a:buFont typeface="Wingdings" panose="05000000000000000000" pitchFamily="2" charset="2"/>
              <a:buChar char="q"/>
            </a:pPr>
            <a:r>
              <a:rPr lang="en-US" sz="2494" dirty="0" smtClean="0">
                <a:solidFill>
                  <a:schemeClr val="accent2">
                    <a:lumMod val="40000"/>
                    <a:lumOff val="60000"/>
                  </a:schemeClr>
                </a:solidFill>
              </a:rPr>
              <a:t>Programming Platform</a:t>
            </a:r>
            <a:endParaRPr lang="en-US" sz="2494" dirty="0">
              <a:solidFill>
                <a:schemeClr val="accent2">
                  <a:lumMod val="40000"/>
                  <a:lumOff val="60000"/>
                </a:schemeClr>
              </a:solidFill>
            </a:endParaRPr>
          </a:p>
          <a:p>
            <a:pPr marL="1158259" lvl="1" indent="-445484">
              <a:buClr>
                <a:schemeClr val="bg1"/>
              </a:buClr>
              <a:buFont typeface="Wingdings" panose="05000000000000000000" pitchFamily="2" charset="2"/>
              <a:buChar char="q"/>
            </a:pPr>
            <a:r>
              <a:rPr lang="en-US" sz="2494" dirty="0" smtClean="0">
                <a:solidFill>
                  <a:schemeClr val="accent2">
                    <a:lumMod val="40000"/>
                    <a:lumOff val="60000"/>
                  </a:schemeClr>
                </a:solidFill>
              </a:rPr>
              <a:t>Test Plan</a:t>
            </a:r>
            <a:endParaRPr lang="en-US" sz="2494" dirty="0">
              <a:solidFill>
                <a:schemeClr val="accent2">
                  <a:lumMod val="40000"/>
                  <a:lumOff val="60000"/>
                </a:schemeClr>
              </a:solidFill>
            </a:endParaRPr>
          </a:p>
          <a:p>
            <a:pPr marL="1158259" lvl="1" indent="-445484">
              <a:buClr>
                <a:schemeClr val="bg1"/>
              </a:buClr>
              <a:buFont typeface="Wingdings" panose="05000000000000000000" pitchFamily="2" charset="2"/>
              <a:buChar char="q"/>
            </a:pPr>
            <a:r>
              <a:rPr lang="en-US" sz="2494" dirty="0" smtClean="0">
                <a:solidFill>
                  <a:schemeClr val="accent2">
                    <a:lumMod val="40000"/>
                    <a:lumOff val="60000"/>
                  </a:schemeClr>
                </a:solidFill>
              </a:rPr>
              <a:t>Result Analysis</a:t>
            </a:r>
            <a:endParaRPr lang="en-US" sz="2494" dirty="0">
              <a:solidFill>
                <a:schemeClr val="accent2">
                  <a:lumMod val="40000"/>
                  <a:lumOff val="60000"/>
                </a:schemeClr>
              </a:solidFill>
            </a:endParaRPr>
          </a:p>
          <a:p>
            <a:pPr marL="445484" indent="-445484">
              <a:buClr>
                <a:schemeClr val="bg1"/>
              </a:buClr>
              <a:buFont typeface="Wingdings" panose="05000000000000000000" pitchFamily="2" charset="2"/>
              <a:buChar char="q"/>
            </a:pPr>
            <a:r>
              <a:rPr lang="en-US" sz="2494" dirty="0" smtClean="0">
                <a:solidFill>
                  <a:schemeClr val="accent2">
                    <a:lumMod val="40000"/>
                    <a:lumOff val="60000"/>
                  </a:schemeClr>
                </a:solidFill>
              </a:rPr>
              <a:t>Termination</a:t>
            </a:r>
            <a:endParaRPr lang="en-US" sz="2494" dirty="0">
              <a:solidFill>
                <a:schemeClr val="accent2">
                  <a:lumMod val="40000"/>
                  <a:lumOff val="60000"/>
                </a:schemeClr>
              </a:solidFill>
            </a:endParaRPr>
          </a:p>
          <a:p>
            <a:pPr marL="1158259" lvl="1" indent="-445484">
              <a:buClr>
                <a:schemeClr val="bg1"/>
              </a:buClr>
              <a:buFont typeface="Wingdings" panose="05000000000000000000" pitchFamily="2" charset="2"/>
              <a:buChar char="q"/>
            </a:pPr>
            <a:r>
              <a:rPr lang="en-US" sz="2494" dirty="0" smtClean="0">
                <a:solidFill>
                  <a:schemeClr val="accent2">
                    <a:lumMod val="40000"/>
                    <a:lumOff val="60000"/>
                  </a:schemeClr>
                </a:solidFill>
              </a:rPr>
              <a:t>Conclusion</a:t>
            </a:r>
            <a:endParaRPr lang="en-US" sz="2494" dirty="0">
              <a:solidFill>
                <a:schemeClr val="accent2">
                  <a:lumMod val="40000"/>
                  <a:lumOff val="60000"/>
                </a:schemeClr>
              </a:solidFill>
            </a:endParaRPr>
          </a:p>
          <a:p>
            <a:pPr marL="1158259" lvl="1" indent="-445484">
              <a:buClr>
                <a:schemeClr val="bg1"/>
              </a:buClr>
              <a:buFont typeface="Wingdings" panose="05000000000000000000" pitchFamily="2" charset="2"/>
              <a:buChar char="q"/>
            </a:pPr>
            <a:r>
              <a:rPr lang="en-US" sz="2494" dirty="0" smtClean="0">
                <a:solidFill>
                  <a:schemeClr val="accent2">
                    <a:lumMod val="40000"/>
                    <a:lumOff val="60000"/>
                  </a:schemeClr>
                </a:solidFill>
              </a:rPr>
              <a:t>Limitations</a:t>
            </a:r>
            <a:endParaRPr lang="en-US" sz="2494" dirty="0">
              <a:solidFill>
                <a:schemeClr val="accent2">
                  <a:lumMod val="40000"/>
                  <a:lumOff val="60000"/>
                </a:schemeClr>
              </a:solidFill>
            </a:endParaRPr>
          </a:p>
          <a:p>
            <a:pPr marL="1158259" lvl="1" indent="-445484">
              <a:buClr>
                <a:schemeClr val="bg1"/>
              </a:buClr>
              <a:buFont typeface="Wingdings" panose="05000000000000000000" pitchFamily="2" charset="2"/>
              <a:buChar char="q"/>
            </a:pPr>
            <a:r>
              <a:rPr lang="en-US" sz="2494" dirty="0">
                <a:solidFill>
                  <a:schemeClr val="accent2">
                    <a:lumMod val="40000"/>
                    <a:lumOff val="60000"/>
                  </a:schemeClr>
                </a:solidFill>
              </a:rPr>
              <a:t>Future Enhancement</a:t>
            </a:r>
          </a:p>
          <a:p>
            <a:pPr marL="445484" indent="-445484">
              <a:buClr>
                <a:schemeClr val="bg1"/>
              </a:buClr>
              <a:buFont typeface="Wingdings" panose="05000000000000000000" pitchFamily="2" charset="2"/>
              <a:buChar char="q"/>
            </a:pPr>
            <a:endParaRPr lang="en-US" sz="2806" dirty="0">
              <a:solidFill>
                <a:schemeClr val="bg1"/>
              </a:solidFill>
            </a:endParaRPr>
          </a:p>
          <a:p>
            <a:pPr marL="445484" indent="-445484">
              <a:buClr>
                <a:schemeClr val="bg1"/>
              </a:buClr>
              <a:buFont typeface="Wingdings" panose="05000000000000000000" pitchFamily="2" charset="2"/>
              <a:buChar char="q"/>
            </a:pPr>
            <a:endParaRPr lang="en-US" sz="2806" dirty="0">
              <a:solidFill>
                <a:schemeClr val="bg1"/>
              </a:solidFill>
            </a:endParaRPr>
          </a:p>
          <a:p>
            <a:endParaRPr lang="en-US" sz="2806" dirty="0"/>
          </a:p>
        </p:txBody>
      </p:sp>
    </p:spTree>
    <p:extLst>
      <p:ext uri="{BB962C8B-B14F-4D97-AF65-F5344CB8AC3E}">
        <p14:creationId xmlns:p14="http://schemas.microsoft.com/office/powerpoint/2010/main" val="25248307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fade">
                                      <p:cBhvr>
                                        <p:cTn id="32" dur="1000"/>
                                        <p:tgtEl>
                                          <p:spTgt spid="7">
                                            <p:txEl>
                                              <p:pRg st="6" end="6"/>
                                            </p:txEl>
                                          </p:spTgt>
                                        </p:tgtEl>
                                      </p:cBhvr>
                                    </p:animEffect>
                                    <p:anim calcmode="lin" valueType="num">
                                      <p:cBhvr>
                                        <p:cTn id="33"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7">
                                            <p:txEl>
                                              <p:pRg st="6" end="6"/>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Effect transition="in" filter="fade">
                                      <p:cBhvr>
                                        <p:cTn id="37" dur="1000"/>
                                        <p:tgtEl>
                                          <p:spTgt spid="7">
                                            <p:txEl>
                                              <p:pRg st="7" end="7"/>
                                            </p:txEl>
                                          </p:spTgt>
                                        </p:tgtEl>
                                      </p:cBhvr>
                                    </p:animEffect>
                                    <p:anim calcmode="lin" valueType="num">
                                      <p:cBhvr>
                                        <p:cTn id="38"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39" dur="1000" fill="hold"/>
                                        <p:tgtEl>
                                          <p:spTgt spid="7">
                                            <p:txEl>
                                              <p:pRg st="7" end="7"/>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7">
                                            <p:txEl>
                                              <p:pRg st="8" end="8"/>
                                            </p:txEl>
                                          </p:spTgt>
                                        </p:tgtEl>
                                        <p:attrNameLst>
                                          <p:attrName>style.visibility</p:attrName>
                                        </p:attrNameLst>
                                      </p:cBhvr>
                                      <p:to>
                                        <p:strVal val="visible"/>
                                      </p:to>
                                    </p:set>
                                    <p:animEffect transition="in" filter="fade">
                                      <p:cBhvr>
                                        <p:cTn id="42" dur="1000"/>
                                        <p:tgtEl>
                                          <p:spTgt spid="7">
                                            <p:txEl>
                                              <p:pRg st="8" end="8"/>
                                            </p:txEl>
                                          </p:spTgt>
                                        </p:tgtEl>
                                      </p:cBhvr>
                                    </p:animEffect>
                                    <p:anim calcmode="lin" valueType="num">
                                      <p:cBhvr>
                                        <p:cTn id="43"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nodeType="clickEffect">
                                  <p:stCondLst>
                                    <p:cond delay="0"/>
                                  </p:stCondLst>
                                  <p:childTnLst>
                                    <p:set>
                                      <p:cBhvr>
                                        <p:cTn id="48" dur="1" fill="hold">
                                          <p:stCondLst>
                                            <p:cond delay="0"/>
                                          </p:stCondLst>
                                        </p:cTn>
                                        <p:tgtEl>
                                          <p:spTgt spid="7">
                                            <p:txEl>
                                              <p:pRg st="10" end="10"/>
                                            </p:txEl>
                                          </p:spTgt>
                                        </p:tgtEl>
                                        <p:attrNameLst>
                                          <p:attrName>style.visibility</p:attrName>
                                        </p:attrNameLst>
                                      </p:cBhvr>
                                      <p:to>
                                        <p:strVal val="visible"/>
                                      </p:to>
                                    </p:set>
                                    <p:animEffect transition="in" filter="circle(in)">
                                      <p:cBhvr>
                                        <p:cTn id="49" dur="2000"/>
                                        <p:tgtEl>
                                          <p:spTgt spid="7">
                                            <p:txEl>
                                              <p:pRg st="10" end="10"/>
                                            </p:txEl>
                                          </p:spTgt>
                                        </p:tgtEl>
                                      </p:cBhvr>
                                    </p:animEffect>
                                  </p:childTnLst>
                                </p:cTn>
                              </p:par>
                              <p:par>
                                <p:cTn id="50" presetID="6" presetClass="entr" presetSubtype="16" fill="hold" nodeType="withEffect">
                                  <p:stCondLst>
                                    <p:cond delay="0"/>
                                  </p:stCondLst>
                                  <p:childTnLst>
                                    <p:set>
                                      <p:cBhvr>
                                        <p:cTn id="51" dur="1" fill="hold">
                                          <p:stCondLst>
                                            <p:cond delay="0"/>
                                          </p:stCondLst>
                                        </p:cTn>
                                        <p:tgtEl>
                                          <p:spTgt spid="7">
                                            <p:txEl>
                                              <p:pRg st="11" end="11"/>
                                            </p:txEl>
                                          </p:spTgt>
                                        </p:tgtEl>
                                        <p:attrNameLst>
                                          <p:attrName>style.visibility</p:attrName>
                                        </p:attrNameLst>
                                      </p:cBhvr>
                                      <p:to>
                                        <p:strVal val="visible"/>
                                      </p:to>
                                    </p:set>
                                    <p:animEffect transition="in" filter="circle(in)">
                                      <p:cBhvr>
                                        <p:cTn id="52" dur="2000"/>
                                        <p:tgtEl>
                                          <p:spTgt spid="7">
                                            <p:txEl>
                                              <p:pRg st="11" end="11"/>
                                            </p:txEl>
                                          </p:spTgt>
                                        </p:tgtEl>
                                      </p:cBhvr>
                                    </p:animEffect>
                                  </p:childTnLst>
                                </p:cTn>
                              </p:par>
                              <p:par>
                                <p:cTn id="53" presetID="6" presetClass="entr" presetSubtype="16" fill="hold" nodeType="withEffect">
                                  <p:stCondLst>
                                    <p:cond delay="0"/>
                                  </p:stCondLst>
                                  <p:childTnLst>
                                    <p:set>
                                      <p:cBhvr>
                                        <p:cTn id="54" dur="1" fill="hold">
                                          <p:stCondLst>
                                            <p:cond delay="0"/>
                                          </p:stCondLst>
                                        </p:cTn>
                                        <p:tgtEl>
                                          <p:spTgt spid="7">
                                            <p:txEl>
                                              <p:pRg st="12" end="12"/>
                                            </p:txEl>
                                          </p:spTgt>
                                        </p:tgtEl>
                                        <p:attrNameLst>
                                          <p:attrName>style.visibility</p:attrName>
                                        </p:attrNameLst>
                                      </p:cBhvr>
                                      <p:to>
                                        <p:strVal val="visible"/>
                                      </p:to>
                                    </p:set>
                                    <p:animEffect transition="in" filter="circle(in)">
                                      <p:cBhvr>
                                        <p:cTn id="55" dur="2000"/>
                                        <p:tgtEl>
                                          <p:spTgt spid="7">
                                            <p:txEl>
                                              <p:pRg st="12" end="12"/>
                                            </p:txEl>
                                          </p:spTgt>
                                        </p:tgtEl>
                                      </p:cBhvr>
                                    </p:animEffect>
                                  </p:childTnLst>
                                </p:cTn>
                              </p:par>
                              <p:par>
                                <p:cTn id="56" presetID="6" presetClass="entr" presetSubtype="16" fill="hold" nodeType="withEffect">
                                  <p:stCondLst>
                                    <p:cond delay="0"/>
                                  </p:stCondLst>
                                  <p:childTnLst>
                                    <p:set>
                                      <p:cBhvr>
                                        <p:cTn id="57" dur="1" fill="hold">
                                          <p:stCondLst>
                                            <p:cond delay="0"/>
                                          </p:stCondLst>
                                        </p:cTn>
                                        <p:tgtEl>
                                          <p:spTgt spid="7">
                                            <p:txEl>
                                              <p:pRg st="13" end="13"/>
                                            </p:txEl>
                                          </p:spTgt>
                                        </p:tgtEl>
                                        <p:attrNameLst>
                                          <p:attrName>style.visibility</p:attrName>
                                        </p:attrNameLst>
                                      </p:cBhvr>
                                      <p:to>
                                        <p:strVal val="visible"/>
                                      </p:to>
                                    </p:set>
                                    <p:animEffect transition="in" filter="circle(in)">
                                      <p:cBhvr>
                                        <p:cTn id="58" dur="2000"/>
                                        <p:tgtEl>
                                          <p:spTgt spid="7">
                                            <p:txEl>
                                              <p:pRg st="13" end="13"/>
                                            </p:txEl>
                                          </p:spTgt>
                                        </p:tgtEl>
                                      </p:cBhvr>
                                    </p:animEffect>
                                  </p:childTnLst>
                                </p:cTn>
                              </p:par>
                              <p:par>
                                <p:cTn id="59" presetID="6" presetClass="entr" presetSubtype="16" fill="hold" nodeType="withEffect">
                                  <p:stCondLst>
                                    <p:cond delay="0"/>
                                  </p:stCondLst>
                                  <p:childTnLst>
                                    <p:set>
                                      <p:cBhvr>
                                        <p:cTn id="60" dur="1" fill="hold">
                                          <p:stCondLst>
                                            <p:cond delay="0"/>
                                          </p:stCondLst>
                                        </p:cTn>
                                        <p:tgtEl>
                                          <p:spTgt spid="7">
                                            <p:txEl>
                                              <p:pRg st="15" end="15"/>
                                            </p:txEl>
                                          </p:spTgt>
                                        </p:tgtEl>
                                        <p:attrNameLst>
                                          <p:attrName>style.visibility</p:attrName>
                                        </p:attrNameLst>
                                      </p:cBhvr>
                                      <p:to>
                                        <p:strVal val="visible"/>
                                      </p:to>
                                    </p:set>
                                    <p:animEffect transition="in" filter="circle(in)">
                                      <p:cBhvr>
                                        <p:cTn id="61" dur="2000"/>
                                        <p:tgtEl>
                                          <p:spTgt spid="7">
                                            <p:txEl>
                                              <p:pRg st="15" end="15"/>
                                            </p:txEl>
                                          </p:spTgt>
                                        </p:tgtEl>
                                      </p:cBhvr>
                                    </p:animEffect>
                                  </p:childTnLst>
                                </p:cTn>
                              </p:par>
                              <p:par>
                                <p:cTn id="62" presetID="47" presetClass="entr" presetSubtype="0" fill="hold" nodeType="withEffect">
                                  <p:stCondLst>
                                    <p:cond delay="0"/>
                                  </p:stCondLst>
                                  <p:childTnLst>
                                    <p:set>
                                      <p:cBhvr>
                                        <p:cTn id="63" dur="1" fill="hold">
                                          <p:stCondLst>
                                            <p:cond delay="0"/>
                                          </p:stCondLst>
                                        </p:cTn>
                                        <p:tgtEl>
                                          <p:spTgt spid="7">
                                            <p:txEl>
                                              <p:pRg st="16" end="16"/>
                                            </p:txEl>
                                          </p:spTgt>
                                        </p:tgtEl>
                                        <p:attrNameLst>
                                          <p:attrName>style.visibility</p:attrName>
                                        </p:attrNameLst>
                                      </p:cBhvr>
                                      <p:to>
                                        <p:strVal val="visible"/>
                                      </p:to>
                                    </p:set>
                                    <p:animEffect transition="in" filter="fade">
                                      <p:cBhvr>
                                        <p:cTn id="64" dur="1000"/>
                                        <p:tgtEl>
                                          <p:spTgt spid="7">
                                            <p:txEl>
                                              <p:pRg st="16" end="16"/>
                                            </p:txEl>
                                          </p:spTgt>
                                        </p:tgtEl>
                                      </p:cBhvr>
                                    </p:animEffect>
                                    <p:anim calcmode="lin" valueType="num">
                                      <p:cBhvr>
                                        <p:cTn id="65" dur="1000" fill="hold"/>
                                        <p:tgtEl>
                                          <p:spTgt spid="7">
                                            <p:txEl>
                                              <p:pRg st="16" end="16"/>
                                            </p:txEl>
                                          </p:spTgt>
                                        </p:tgtEl>
                                        <p:attrNameLst>
                                          <p:attrName>ppt_x</p:attrName>
                                        </p:attrNameLst>
                                      </p:cBhvr>
                                      <p:tavLst>
                                        <p:tav tm="0">
                                          <p:val>
                                            <p:strVal val="#ppt_x"/>
                                          </p:val>
                                        </p:tav>
                                        <p:tav tm="100000">
                                          <p:val>
                                            <p:strVal val="#ppt_x"/>
                                          </p:val>
                                        </p:tav>
                                      </p:tavLst>
                                    </p:anim>
                                    <p:anim calcmode="lin" valueType="num">
                                      <p:cBhvr>
                                        <p:cTn id="66" dur="1000" fill="hold"/>
                                        <p:tgtEl>
                                          <p:spTgt spid="7">
                                            <p:txEl>
                                              <p:pRg st="16" end="16"/>
                                            </p:txEl>
                                          </p:spTgt>
                                        </p:tgtEl>
                                        <p:attrNameLst>
                                          <p:attrName>ppt_y</p:attrName>
                                        </p:attrNameLst>
                                      </p:cBhvr>
                                      <p:tavLst>
                                        <p:tav tm="0">
                                          <p:val>
                                            <p:strVal val="#ppt_y-.1"/>
                                          </p:val>
                                        </p:tav>
                                        <p:tav tm="100000">
                                          <p:val>
                                            <p:strVal val="#ppt_y"/>
                                          </p:val>
                                        </p:tav>
                                      </p:tavLst>
                                    </p:anim>
                                  </p:childTnLst>
                                </p:cTn>
                              </p:par>
                              <p:par>
                                <p:cTn id="67" presetID="47" presetClass="entr" presetSubtype="0" fill="hold" nodeType="withEffect">
                                  <p:stCondLst>
                                    <p:cond delay="0"/>
                                  </p:stCondLst>
                                  <p:childTnLst>
                                    <p:set>
                                      <p:cBhvr>
                                        <p:cTn id="68" dur="1" fill="hold">
                                          <p:stCondLst>
                                            <p:cond delay="0"/>
                                          </p:stCondLst>
                                        </p:cTn>
                                        <p:tgtEl>
                                          <p:spTgt spid="7">
                                            <p:txEl>
                                              <p:pRg st="17" end="17"/>
                                            </p:txEl>
                                          </p:spTgt>
                                        </p:tgtEl>
                                        <p:attrNameLst>
                                          <p:attrName>style.visibility</p:attrName>
                                        </p:attrNameLst>
                                      </p:cBhvr>
                                      <p:to>
                                        <p:strVal val="visible"/>
                                      </p:to>
                                    </p:set>
                                    <p:animEffect transition="in" filter="fade">
                                      <p:cBhvr>
                                        <p:cTn id="69" dur="1000"/>
                                        <p:tgtEl>
                                          <p:spTgt spid="7">
                                            <p:txEl>
                                              <p:pRg st="17" end="17"/>
                                            </p:txEl>
                                          </p:spTgt>
                                        </p:tgtEl>
                                      </p:cBhvr>
                                    </p:animEffect>
                                    <p:anim calcmode="lin" valueType="num">
                                      <p:cBhvr>
                                        <p:cTn id="70" dur="1000" fill="hold"/>
                                        <p:tgtEl>
                                          <p:spTgt spid="7">
                                            <p:txEl>
                                              <p:pRg st="17" end="17"/>
                                            </p:txEl>
                                          </p:spTgt>
                                        </p:tgtEl>
                                        <p:attrNameLst>
                                          <p:attrName>ppt_x</p:attrName>
                                        </p:attrNameLst>
                                      </p:cBhvr>
                                      <p:tavLst>
                                        <p:tav tm="0">
                                          <p:val>
                                            <p:strVal val="#ppt_x"/>
                                          </p:val>
                                        </p:tav>
                                        <p:tav tm="100000">
                                          <p:val>
                                            <p:strVal val="#ppt_x"/>
                                          </p:val>
                                        </p:tav>
                                      </p:tavLst>
                                    </p:anim>
                                    <p:anim calcmode="lin" valueType="num">
                                      <p:cBhvr>
                                        <p:cTn id="71" dur="1000" fill="hold"/>
                                        <p:tgtEl>
                                          <p:spTgt spid="7">
                                            <p:txEl>
                                              <p:pRg st="17" end="17"/>
                                            </p:txEl>
                                          </p:spTgt>
                                        </p:tgtEl>
                                        <p:attrNameLst>
                                          <p:attrName>ppt_y</p:attrName>
                                        </p:attrNameLst>
                                      </p:cBhvr>
                                      <p:tavLst>
                                        <p:tav tm="0">
                                          <p:val>
                                            <p:strVal val="#ppt_y-.1"/>
                                          </p:val>
                                        </p:tav>
                                        <p:tav tm="100000">
                                          <p:val>
                                            <p:strVal val="#ppt_y"/>
                                          </p:val>
                                        </p:tav>
                                      </p:tavLst>
                                    </p:anim>
                                  </p:childTnLst>
                                </p:cTn>
                              </p:par>
                              <p:par>
                                <p:cTn id="72" presetID="47" presetClass="entr" presetSubtype="0" fill="hold" nodeType="withEffect">
                                  <p:stCondLst>
                                    <p:cond delay="0"/>
                                  </p:stCondLst>
                                  <p:childTnLst>
                                    <p:set>
                                      <p:cBhvr>
                                        <p:cTn id="73" dur="1" fill="hold">
                                          <p:stCondLst>
                                            <p:cond delay="0"/>
                                          </p:stCondLst>
                                        </p:cTn>
                                        <p:tgtEl>
                                          <p:spTgt spid="7">
                                            <p:txEl>
                                              <p:pRg st="18" end="18"/>
                                            </p:txEl>
                                          </p:spTgt>
                                        </p:tgtEl>
                                        <p:attrNameLst>
                                          <p:attrName>style.visibility</p:attrName>
                                        </p:attrNameLst>
                                      </p:cBhvr>
                                      <p:to>
                                        <p:strVal val="visible"/>
                                      </p:to>
                                    </p:set>
                                    <p:animEffect transition="in" filter="fade">
                                      <p:cBhvr>
                                        <p:cTn id="74" dur="1000"/>
                                        <p:tgtEl>
                                          <p:spTgt spid="7">
                                            <p:txEl>
                                              <p:pRg st="18" end="18"/>
                                            </p:txEl>
                                          </p:spTgt>
                                        </p:tgtEl>
                                      </p:cBhvr>
                                    </p:animEffect>
                                    <p:anim calcmode="lin" valueType="num">
                                      <p:cBhvr>
                                        <p:cTn id="75" dur="1000" fill="hold"/>
                                        <p:tgtEl>
                                          <p:spTgt spid="7">
                                            <p:txEl>
                                              <p:pRg st="18" end="18"/>
                                            </p:txEl>
                                          </p:spTgt>
                                        </p:tgtEl>
                                        <p:attrNameLst>
                                          <p:attrName>ppt_x</p:attrName>
                                        </p:attrNameLst>
                                      </p:cBhvr>
                                      <p:tavLst>
                                        <p:tav tm="0">
                                          <p:val>
                                            <p:strVal val="#ppt_x"/>
                                          </p:val>
                                        </p:tav>
                                        <p:tav tm="100000">
                                          <p:val>
                                            <p:strVal val="#ppt_x"/>
                                          </p:val>
                                        </p:tav>
                                      </p:tavLst>
                                    </p:anim>
                                    <p:anim calcmode="lin" valueType="num">
                                      <p:cBhvr>
                                        <p:cTn id="76" dur="1000" fill="hold"/>
                                        <p:tgtEl>
                                          <p:spTgt spid="7">
                                            <p:txEl>
                                              <p:pRg st="18" end="18"/>
                                            </p:txEl>
                                          </p:spTgt>
                                        </p:tgtEl>
                                        <p:attrNameLst>
                                          <p:attrName>ppt_y</p:attrName>
                                        </p:attrNameLst>
                                      </p:cBhvr>
                                      <p:tavLst>
                                        <p:tav tm="0">
                                          <p:val>
                                            <p:strVal val="#ppt_y-.1"/>
                                          </p:val>
                                        </p:tav>
                                        <p:tav tm="100000">
                                          <p:val>
                                            <p:strVal val="#ppt_y"/>
                                          </p:val>
                                        </p:tav>
                                      </p:tavLst>
                                    </p:anim>
                                  </p:childTnLst>
                                </p:cTn>
                              </p:par>
                              <p:par>
                                <p:cTn id="77" presetID="47" presetClass="entr" presetSubtype="0" fill="hold" nodeType="withEffect">
                                  <p:stCondLst>
                                    <p:cond delay="0"/>
                                  </p:stCondLst>
                                  <p:childTnLst>
                                    <p:set>
                                      <p:cBhvr>
                                        <p:cTn id="78" dur="1" fill="hold">
                                          <p:stCondLst>
                                            <p:cond delay="0"/>
                                          </p:stCondLst>
                                        </p:cTn>
                                        <p:tgtEl>
                                          <p:spTgt spid="7">
                                            <p:txEl>
                                              <p:pRg st="19" end="19"/>
                                            </p:txEl>
                                          </p:spTgt>
                                        </p:tgtEl>
                                        <p:attrNameLst>
                                          <p:attrName>style.visibility</p:attrName>
                                        </p:attrNameLst>
                                      </p:cBhvr>
                                      <p:to>
                                        <p:strVal val="visible"/>
                                      </p:to>
                                    </p:set>
                                    <p:animEffect transition="in" filter="fade">
                                      <p:cBhvr>
                                        <p:cTn id="79" dur="1000"/>
                                        <p:tgtEl>
                                          <p:spTgt spid="7">
                                            <p:txEl>
                                              <p:pRg st="19" end="19"/>
                                            </p:txEl>
                                          </p:spTgt>
                                        </p:tgtEl>
                                      </p:cBhvr>
                                    </p:animEffect>
                                    <p:anim calcmode="lin" valueType="num">
                                      <p:cBhvr>
                                        <p:cTn id="80" dur="1000" fill="hold"/>
                                        <p:tgtEl>
                                          <p:spTgt spid="7">
                                            <p:txEl>
                                              <p:pRg st="19" end="19"/>
                                            </p:txEl>
                                          </p:spTgt>
                                        </p:tgtEl>
                                        <p:attrNameLst>
                                          <p:attrName>ppt_x</p:attrName>
                                        </p:attrNameLst>
                                      </p:cBhvr>
                                      <p:tavLst>
                                        <p:tav tm="0">
                                          <p:val>
                                            <p:strVal val="#ppt_x"/>
                                          </p:val>
                                        </p:tav>
                                        <p:tav tm="100000">
                                          <p:val>
                                            <p:strVal val="#ppt_x"/>
                                          </p:val>
                                        </p:tav>
                                      </p:tavLst>
                                    </p:anim>
                                    <p:anim calcmode="lin" valueType="num">
                                      <p:cBhvr>
                                        <p:cTn id="81" dur="1000" fill="hold"/>
                                        <p:tgtEl>
                                          <p:spTgt spid="7">
                                            <p:txEl>
                                              <p:pRg st="19" end="19"/>
                                            </p:txEl>
                                          </p:spTgt>
                                        </p:tgtEl>
                                        <p:attrNameLst>
                                          <p:attrName>ppt_y</p:attrName>
                                        </p:attrNameLst>
                                      </p:cBhvr>
                                      <p:tavLst>
                                        <p:tav tm="0">
                                          <p:val>
                                            <p:strVal val="#ppt_y-.1"/>
                                          </p:val>
                                        </p:tav>
                                        <p:tav tm="100000">
                                          <p:val>
                                            <p:strVal val="#ppt_y"/>
                                          </p:val>
                                        </p:tav>
                                      </p:tavLst>
                                    </p:anim>
                                  </p:childTnLst>
                                </p:cTn>
                              </p:par>
                              <p:par>
                                <p:cTn id="82" presetID="14" presetClass="entr" presetSubtype="10" fill="hold" nodeType="withEffect">
                                  <p:stCondLst>
                                    <p:cond delay="0"/>
                                  </p:stCondLst>
                                  <p:childTnLst>
                                    <p:set>
                                      <p:cBhvr>
                                        <p:cTn id="83" dur="1" fill="hold">
                                          <p:stCondLst>
                                            <p:cond delay="0"/>
                                          </p:stCondLst>
                                        </p:cTn>
                                        <p:tgtEl>
                                          <p:spTgt spid="7">
                                            <p:txEl>
                                              <p:pRg st="20" end="20"/>
                                            </p:txEl>
                                          </p:spTgt>
                                        </p:tgtEl>
                                        <p:attrNameLst>
                                          <p:attrName>style.visibility</p:attrName>
                                        </p:attrNameLst>
                                      </p:cBhvr>
                                      <p:to>
                                        <p:strVal val="visible"/>
                                      </p:to>
                                    </p:set>
                                    <p:animEffect transition="in" filter="randombar(horizontal)">
                                      <p:cBhvr>
                                        <p:cTn id="84" dur="500"/>
                                        <p:tgtEl>
                                          <p:spTgt spid="7">
                                            <p:txEl>
                                              <p:pRg st="20" end="20"/>
                                            </p:txEl>
                                          </p:spTgt>
                                        </p:tgtEl>
                                      </p:cBhvr>
                                    </p:animEffect>
                                  </p:childTnLst>
                                </p:cTn>
                              </p:par>
                              <p:par>
                                <p:cTn id="85" presetID="14" presetClass="entr" presetSubtype="10" fill="hold" nodeType="withEffect">
                                  <p:stCondLst>
                                    <p:cond delay="0"/>
                                  </p:stCondLst>
                                  <p:childTnLst>
                                    <p:set>
                                      <p:cBhvr>
                                        <p:cTn id="86" dur="1" fill="hold">
                                          <p:stCondLst>
                                            <p:cond delay="0"/>
                                          </p:stCondLst>
                                        </p:cTn>
                                        <p:tgtEl>
                                          <p:spTgt spid="7">
                                            <p:txEl>
                                              <p:pRg st="21" end="21"/>
                                            </p:txEl>
                                          </p:spTgt>
                                        </p:tgtEl>
                                        <p:attrNameLst>
                                          <p:attrName>style.visibility</p:attrName>
                                        </p:attrNameLst>
                                      </p:cBhvr>
                                      <p:to>
                                        <p:strVal val="visible"/>
                                      </p:to>
                                    </p:set>
                                    <p:animEffect transition="in" filter="randombar(horizontal)">
                                      <p:cBhvr>
                                        <p:cTn id="87" dur="500"/>
                                        <p:tgtEl>
                                          <p:spTgt spid="7">
                                            <p:txEl>
                                              <p:pRg st="21" end="21"/>
                                            </p:txEl>
                                          </p:spTgt>
                                        </p:tgtEl>
                                      </p:cBhvr>
                                    </p:animEffect>
                                  </p:childTnLst>
                                </p:cTn>
                              </p:par>
                              <p:par>
                                <p:cTn id="88" presetID="14" presetClass="entr" presetSubtype="10" fill="hold" nodeType="withEffect">
                                  <p:stCondLst>
                                    <p:cond delay="0"/>
                                  </p:stCondLst>
                                  <p:childTnLst>
                                    <p:set>
                                      <p:cBhvr>
                                        <p:cTn id="89" dur="1" fill="hold">
                                          <p:stCondLst>
                                            <p:cond delay="0"/>
                                          </p:stCondLst>
                                        </p:cTn>
                                        <p:tgtEl>
                                          <p:spTgt spid="7">
                                            <p:txEl>
                                              <p:pRg st="22" end="22"/>
                                            </p:txEl>
                                          </p:spTgt>
                                        </p:tgtEl>
                                        <p:attrNameLst>
                                          <p:attrName>style.visibility</p:attrName>
                                        </p:attrNameLst>
                                      </p:cBhvr>
                                      <p:to>
                                        <p:strVal val="visible"/>
                                      </p:to>
                                    </p:set>
                                    <p:animEffect transition="in" filter="randombar(horizontal)">
                                      <p:cBhvr>
                                        <p:cTn id="90" dur="500"/>
                                        <p:tgtEl>
                                          <p:spTgt spid="7">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31520" y="3873500"/>
            <a:ext cx="4390644" cy="3492500"/>
          </a:xfrm>
          <a:prstGeom prst="rect">
            <a:avLst/>
          </a:prstGeom>
        </p:spPr>
        <p:txBody>
          <a:bodyPr wrap="none" lIns="0" tIns="0" rIns="0" bIns="0">
            <a:noAutofit/>
          </a:bodyPr>
          <a:lstStyle/>
          <a:p>
            <a:r>
              <a:rPr lang="en-US" sz="6000" b="1" dirty="0">
                <a:ln w="22225">
                  <a:solidFill>
                    <a:schemeClr val="accent2"/>
                  </a:solidFill>
                  <a:prstDash val="solid"/>
                </a:ln>
                <a:solidFill>
                  <a:schemeClr val="accent2">
                    <a:lumMod val="40000"/>
                    <a:lumOff val="60000"/>
                  </a:schemeClr>
                </a:solidFill>
                <a:latin typeface="Times New Roman"/>
              </a:rPr>
              <a:t>Chapter 1: INTRODUCTION</a:t>
            </a:r>
          </a:p>
        </p:txBody>
      </p:sp>
    </p:spTree>
    <p:extLst>
      <p:ext uri="{BB962C8B-B14F-4D97-AF65-F5344CB8AC3E}">
        <p14:creationId xmlns:p14="http://schemas.microsoft.com/office/powerpoint/2010/main" val="173548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88900" y="-12700"/>
            <a:ext cx="7837297" cy="1938992"/>
          </a:xfrm>
          <a:prstGeom prst="rect">
            <a:avLst/>
          </a:prstGeom>
          <a:noFill/>
        </p:spPr>
        <p:txBody>
          <a:bodyPr wrap="square" rtlCol="0">
            <a:spAutoFit/>
          </a:bodyPr>
          <a:lstStyle/>
          <a:p>
            <a:r>
              <a:rPr lang="en-US" sz="6000" dirty="0">
                <a:ln w="0"/>
                <a:solidFill>
                  <a:schemeClr val="accent1"/>
                </a:solidFill>
                <a:effectLst>
                  <a:outerShdw blurRad="38100" dist="25400" dir="5400000" algn="ctr" rotWithShape="0">
                    <a:srgbClr val="6E747A">
                      <a:alpha val="43000"/>
                    </a:srgbClr>
                  </a:outerShdw>
                </a:effectLst>
                <a:latin typeface="Times New Roman"/>
              </a:rPr>
              <a:t>1.1    Background</a:t>
            </a:r>
          </a:p>
          <a:p>
            <a:endParaRPr lang="en-US" sz="6000" dirty="0"/>
          </a:p>
        </p:txBody>
      </p:sp>
      <p:sp>
        <p:nvSpPr>
          <p:cNvPr id="5" name="TextBox 4"/>
          <p:cNvSpPr txBox="1"/>
          <p:nvPr/>
        </p:nvSpPr>
        <p:spPr>
          <a:xfrm>
            <a:off x="535801" y="1054100"/>
            <a:ext cx="18563234" cy="7294305"/>
          </a:xfrm>
          <a:prstGeom prst="rect">
            <a:avLst/>
          </a:prstGeom>
          <a:noFill/>
        </p:spPr>
        <p:txBody>
          <a:bodyPr wrap="square" rtlCol="0">
            <a:spAutoFit/>
          </a:bodyPr>
          <a:lstStyle/>
          <a:p>
            <a:pPr marL="285750" indent="-285750">
              <a:buFont typeface="Arial" panose="020B0604020202020204" pitchFamily="34" charset="0"/>
              <a:buChar char="•"/>
            </a:pPr>
            <a:r>
              <a:rPr lang="en-US" sz="3600" dirty="0" smtClean="0"/>
              <a:t>Chess is the game that has been played since middle ages</a:t>
            </a:r>
          </a:p>
          <a:p>
            <a:pPr marL="285750" indent="-285750">
              <a:buFont typeface="Arial" panose="020B0604020202020204" pitchFamily="34" charset="0"/>
              <a:buChar char="•"/>
            </a:pPr>
            <a:endParaRPr lang="en-US" sz="3600" dirty="0"/>
          </a:p>
          <a:p>
            <a:pPr marL="285750" indent="-285750">
              <a:buFont typeface="Arial" panose="020B0604020202020204" pitchFamily="34" charset="0"/>
              <a:buChar char="•"/>
            </a:pPr>
            <a:r>
              <a:rPr lang="en-US" sz="3600" dirty="0" smtClean="0"/>
              <a:t>Feature of Object Oriented Programming such as class and object, inheritance, </a:t>
            </a:r>
            <a:r>
              <a:rPr lang="en-US" sz="3600" dirty="0" err="1" smtClean="0"/>
              <a:t>etc</a:t>
            </a:r>
            <a:r>
              <a:rPr lang="en-US" sz="3600" dirty="0" smtClean="0"/>
              <a:t> </a:t>
            </a:r>
            <a:endParaRPr lang="en-US" sz="3600" dirty="0" smtClean="0"/>
          </a:p>
          <a:p>
            <a:pPr marL="285750" indent="-285750">
              <a:buFont typeface="Arial" panose="020B0604020202020204" pitchFamily="34" charset="0"/>
              <a:buChar char="•"/>
            </a:pPr>
            <a:endParaRPr lang="en-US" sz="3600" dirty="0"/>
          </a:p>
          <a:p>
            <a:pPr marL="285750" indent="-285750">
              <a:buFont typeface="Arial" panose="020B0604020202020204" pitchFamily="34" charset="0"/>
              <a:buChar char="•"/>
            </a:pPr>
            <a:r>
              <a:rPr lang="en-US" sz="3600" dirty="0" smtClean="0"/>
              <a:t>Graphics User Interface was chosen over Console based application </a:t>
            </a:r>
            <a:endParaRPr lang="en-US" sz="3600" dirty="0" smtClean="0"/>
          </a:p>
          <a:p>
            <a:pPr marL="285750" indent="-285750">
              <a:buFont typeface="Arial" panose="020B0604020202020204" pitchFamily="34" charset="0"/>
              <a:buChar char="•"/>
            </a:pPr>
            <a:endParaRPr lang="en-US" sz="3600" dirty="0"/>
          </a:p>
          <a:p>
            <a:pPr marL="285750" indent="-285750">
              <a:buFont typeface="Arial" panose="020B0604020202020204" pitchFamily="34" charset="0"/>
              <a:buChar char="•"/>
            </a:pPr>
            <a:r>
              <a:rPr lang="en-US" sz="3600" dirty="0" err="1" smtClean="0"/>
              <a:t>Stockfish</a:t>
            </a:r>
            <a:r>
              <a:rPr lang="en-US" sz="3600" dirty="0" smtClean="0"/>
              <a:t> chess engine was used for the A. I</a:t>
            </a:r>
            <a:endParaRPr lang="en-US" sz="3600" dirty="0"/>
          </a:p>
          <a:p>
            <a:pPr marL="285750" indent="-285750">
              <a:buFont typeface="Arial" panose="020B0604020202020204" pitchFamily="34" charset="0"/>
              <a:buChar char="•"/>
            </a:pPr>
            <a:endParaRPr lang="en-US" sz="3600" dirty="0"/>
          </a:p>
          <a:p>
            <a:pPr marL="285750" indent="-285750">
              <a:buFont typeface="Arial" panose="020B0604020202020204" pitchFamily="34" charset="0"/>
              <a:buChar char="•"/>
            </a:pPr>
            <a:r>
              <a:rPr lang="en-US" sz="3600" dirty="0" smtClean="0"/>
              <a:t>Textures, sprites were used for the graphics </a:t>
            </a:r>
            <a:endParaRPr lang="en-US" sz="3600" dirty="0" smtClean="0"/>
          </a:p>
          <a:p>
            <a:pPr marL="285750" indent="-285750">
              <a:buFont typeface="Arial" panose="020B0604020202020204" pitchFamily="34" charset="0"/>
              <a:buChar char="•"/>
            </a:pPr>
            <a:endParaRPr lang="en-US" sz="3600" dirty="0"/>
          </a:p>
          <a:p>
            <a:pPr marL="285750" indent="-285750">
              <a:buFont typeface="Arial" panose="020B0604020202020204" pitchFamily="34" charset="0"/>
              <a:buChar char="•"/>
            </a:pPr>
            <a:r>
              <a:rPr lang="en-US" sz="3600" dirty="0" smtClean="0"/>
              <a:t>Strings were used for keeping record of the relative position of the board</a:t>
            </a:r>
            <a:endParaRPr lang="en-US" sz="3600" dirty="0" smtClean="0"/>
          </a:p>
          <a:p>
            <a:endParaRPr lang="en-US" sz="3600" dirty="0"/>
          </a:p>
          <a:p>
            <a:pPr marL="285750" indent="-285750">
              <a:buFont typeface="Arial" panose="020B0604020202020204" pitchFamily="34" charset="0"/>
              <a:buChar char="•"/>
            </a:pPr>
            <a:endParaRPr lang="en-US" sz="3600" dirty="0"/>
          </a:p>
        </p:txBody>
      </p:sp>
      <p:sp>
        <p:nvSpPr>
          <p:cNvPr id="2" name="TextBox 1"/>
          <p:cNvSpPr txBox="1"/>
          <p:nvPr/>
        </p:nvSpPr>
        <p:spPr>
          <a:xfrm>
            <a:off x="17457594" y="200567"/>
            <a:ext cx="1162126" cy="584775"/>
          </a:xfrm>
          <a:prstGeom prst="rect">
            <a:avLst/>
          </a:prstGeom>
          <a:noFill/>
        </p:spPr>
        <p:txBody>
          <a:bodyPr wrap="square" rtlCol="0">
            <a:spAutoFit/>
          </a:bodyPr>
          <a:lstStyle/>
          <a:p>
            <a:r>
              <a:rPr lang="en-US" sz="3200" dirty="0" smtClean="0"/>
              <a:t>1</a:t>
            </a:r>
            <a:endParaRPr lang="en-US" dirty="0"/>
          </a:p>
        </p:txBody>
      </p:sp>
    </p:spTree>
    <p:extLst>
      <p:ext uri="{BB962C8B-B14F-4D97-AF65-F5344CB8AC3E}">
        <p14:creationId xmlns:p14="http://schemas.microsoft.com/office/powerpoint/2010/main" val="350136304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500" y="-50800"/>
            <a:ext cx="4978400" cy="1754326"/>
          </a:xfrm>
          <a:prstGeom prst="rect">
            <a:avLst/>
          </a:prstGeom>
          <a:noFill/>
        </p:spPr>
        <p:txBody>
          <a:bodyPr wrap="square" rtlCol="0">
            <a:spAutoFit/>
          </a:bodyPr>
          <a:lstStyle/>
          <a:p>
            <a:r>
              <a:rPr lang="en-US" sz="6000" dirty="0" smtClean="0">
                <a:ln w="0"/>
                <a:solidFill>
                  <a:schemeClr val="accent1"/>
                </a:solidFill>
                <a:effectLst>
                  <a:outerShdw blurRad="38100" dist="25400" dir="5400000" algn="ctr" rotWithShape="0">
                    <a:srgbClr val="6E747A">
                      <a:alpha val="43000"/>
                    </a:srgbClr>
                  </a:outerShdw>
                </a:effectLst>
                <a:latin typeface="Times New Roman"/>
              </a:rPr>
              <a:t>1.2 </a:t>
            </a:r>
            <a:r>
              <a:rPr lang="en-US" sz="6000" dirty="0">
                <a:ln w="0"/>
                <a:solidFill>
                  <a:schemeClr val="accent1"/>
                </a:solidFill>
                <a:effectLst>
                  <a:outerShdw blurRad="38100" dist="25400" dir="5400000" algn="ctr" rotWithShape="0">
                    <a:srgbClr val="6E747A">
                      <a:alpha val="43000"/>
                    </a:srgbClr>
                  </a:outerShdw>
                </a:effectLst>
                <a:latin typeface="Times New Roman"/>
              </a:rPr>
              <a:t>Objectives</a:t>
            </a:r>
          </a:p>
          <a:p>
            <a:endParaRPr lang="en-US" sz="4800" dirty="0"/>
          </a:p>
        </p:txBody>
      </p:sp>
      <p:sp>
        <p:nvSpPr>
          <p:cNvPr id="5" name="TextBox 4"/>
          <p:cNvSpPr txBox="1"/>
          <p:nvPr/>
        </p:nvSpPr>
        <p:spPr>
          <a:xfrm>
            <a:off x="1860233" y="3784709"/>
            <a:ext cx="14147800" cy="4154984"/>
          </a:xfrm>
          <a:prstGeom prst="rect">
            <a:avLst/>
          </a:prstGeom>
          <a:noFill/>
        </p:spPr>
        <p:txBody>
          <a:bodyPr wrap="square" rtlCol="0">
            <a:spAutoFit/>
          </a:bodyPr>
          <a:lstStyle>
            <a:defPPr>
              <a:defRPr lang="en-US"/>
            </a:defPPr>
            <a:lvl1pPr>
              <a:defRPr sz="4400"/>
            </a:lvl1pPr>
          </a:lstStyle>
          <a:p>
            <a:r>
              <a:rPr lang="en-US" dirty="0"/>
              <a:t>The main objective of the project is </a:t>
            </a:r>
            <a:r>
              <a:rPr lang="en-US" dirty="0" smtClean="0"/>
              <a:t>:</a:t>
            </a:r>
          </a:p>
          <a:p>
            <a:endParaRPr lang="en-US" dirty="0"/>
          </a:p>
          <a:p>
            <a:pPr lvl="0"/>
            <a:r>
              <a:rPr lang="en-US" dirty="0" smtClean="0"/>
              <a:t>	</a:t>
            </a:r>
            <a:r>
              <a:rPr lang="en-US" dirty="0"/>
              <a:t>To implement GUI based application that provides entertainment to the end-user in smooth and efficient manner</a:t>
            </a:r>
          </a:p>
          <a:p>
            <a:endParaRPr lang="en-US" dirty="0"/>
          </a:p>
        </p:txBody>
      </p:sp>
      <p:sp>
        <p:nvSpPr>
          <p:cNvPr id="2" name="TextBox 1"/>
          <p:cNvSpPr txBox="1"/>
          <p:nvPr/>
        </p:nvSpPr>
        <p:spPr>
          <a:xfrm>
            <a:off x="17348200" y="1143000"/>
            <a:ext cx="1003300" cy="369332"/>
          </a:xfrm>
          <a:prstGeom prst="rect">
            <a:avLst/>
          </a:prstGeom>
          <a:noFill/>
        </p:spPr>
        <p:txBody>
          <a:bodyPr wrap="square" rtlCol="0">
            <a:spAutoFit/>
          </a:bodyPr>
          <a:lstStyle/>
          <a:p>
            <a:endParaRPr lang="en-US" dirty="0"/>
          </a:p>
        </p:txBody>
      </p:sp>
      <p:sp>
        <p:nvSpPr>
          <p:cNvPr id="7" name="TextBox 6"/>
          <p:cNvSpPr txBox="1"/>
          <p:nvPr/>
        </p:nvSpPr>
        <p:spPr>
          <a:xfrm>
            <a:off x="17457594" y="200567"/>
            <a:ext cx="1162126" cy="584775"/>
          </a:xfrm>
          <a:prstGeom prst="rect">
            <a:avLst/>
          </a:prstGeom>
          <a:noFill/>
        </p:spPr>
        <p:txBody>
          <a:bodyPr wrap="square" rtlCol="0">
            <a:spAutoFit/>
          </a:bodyPr>
          <a:lstStyle/>
          <a:p>
            <a:r>
              <a:rPr lang="en-US" sz="3200" dirty="0" smtClean="0"/>
              <a:t>2</a:t>
            </a:r>
            <a:endParaRPr lang="en-US" dirty="0"/>
          </a:p>
        </p:txBody>
      </p:sp>
    </p:spTree>
    <p:extLst>
      <p:ext uri="{BB962C8B-B14F-4D97-AF65-F5344CB8AC3E}">
        <p14:creationId xmlns:p14="http://schemas.microsoft.com/office/powerpoint/2010/main" val="3045611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0"/>
            <a:ext cx="8623300" cy="1846659"/>
          </a:xfrm>
          <a:prstGeom prst="rect">
            <a:avLst/>
          </a:prstGeom>
          <a:noFill/>
        </p:spPr>
        <p:txBody>
          <a:bodyPr wrap="square" rtlCol="0">
            <a:spAutoFit/>
          </a:bodyPr>
          <a:lstStyle/>
          <a:p>
            <a:r>
              <a:rPr lang="en-US" sz="6000" dirty="0" smtClean="0">
                <a:ln w="0"/>
                <a:solidFill>
                  <a:schemeClr val="accent1"/>
                </a:solidFill>
                <a:effectLst>
                  <a:outerShdw blurRad="38100" dist="25400" dir="5400000" algn="ctr" rotWithShape="0">
                    <a:srgbClr val="6E747A">
                      <a:alpha val="43000"/>
                    </a:srgbClr>
                  </a:outerShdw>
                </a:effectLst>
                <a:latin typeface="Times New Roman"/>
              </a:rPr>
              <a:t>1.3    </a:t>
            </a:r>
            <a:r>
              <a:rPr lang="en-US" sz="6000" dirty="0">
                <a:ln w="0"/>
                <a:solidFill>
                  <a:schemeClr val="accent1"/>
                </a:solidFill>
                <a:effectLst>
                  <a:outerShdw blurRad="38100" dist="25400" dir="5400000" algn="ctr" rotWithShape="0">
                    <a:srgbClr val="6E747A">
                      <a:alpha val="43000"/>
                    </a:srgbClr>
                  </a:outerShdw>
                </a:effectLst>
                <a:latin typeface="Times New Roman"/>
              </a:rPr>
              <a:t>Significance</a:t>
            </a:r>
          </a:p>
          <a:p>
            <a:endParaRPr lang="en-US" sz="5400" dirty="0"/>
          </a:p>
        </p:txBody>
      </p:sp>
      <p:sp>
        <p:nvSpPr>
          <p:cNvPr id="4" name="TextBox 3"/>
          <p:cNvSpPr txBox="1"/>
          <p:nvPr/>
        </p:nvSpPr>
        <p:spPr>
          <a:xfrm>
            <a:off x="975360" y="2245360"/>
            <a:ext cx="16794480" cy="9325630"/>
          </a:xfrm>
          <a:prstGeom prst="rect">
            <a:avLst/>
          </a:prstGeom>
          <a:noFill/>
        </p:spPr>
        <p:txBody>
          <a:bodyPr wrap="square" rtlCol="0">
            <a:spAutoFit/>
          </a:bodyPr>
          <a:lstStyle/>
          <a:p>
            <a:pPr marL="342900" indent="-342900">
              <a:buFontTx/>
              <a:buAutoNum type="arabicPeriod"/>
            </a:pPr>
            <a:r>
              <a:rPr lang="en-US" sz="4000" dirty="0" smtClean="0"/>
              <a:t>This </a:t>
            </a:r>
            <a:r>
              <a:rPr lang="en-US" sz="4000" dirty="0"/>
              <a:t>project provides a gateway to integrating third-party libraries into the C++ programming language</a:t>
            </a:r>
          </a:p>
          <a:p>
            <a:pPr marL="342900" indent="-342900">
              <a:buAutoNum type="arabicPeriod"/>
            </a:pPr>
            <a:endParaRPr lang="en-US" sz="4000" dirty="0" smtClean="0"/>
          </a:p>
          <a:p>
            <a:pPr marL="342900" indent="-342900">
              <a:buAutoNum type="arabicPeriod"/>
            </a:pPr>
            <a:endParaRPr lang="en-US" sz="4000" dirty="0"/>
          </a:p>
          <a:p>
            <a:pPr marL="342900" indent="-342900">
              <a:buFontTx/>
              <a:buAutoNum type="arabicPeriod"/>
            </a:pPr>
            <a:r>
              <a:rPr lang="en-US" sz="4000" dirty="0" smtClean="0"/>
              <a:t>This </a:t>
            </a:r>
            <a:r>
              <a:rPr lang="en-US" sz="4000" dirty="0" smtClean="0"/>
              <a:t>project </a:t>
            </a:r>
            <a:r>
              <a:rPr lang="en-US" sz="4000" dirty="0"/>
              <a:t>provides amusement for the parties interacting with the application</a:t>
            </a:r>
          </a:p>
          <a:p>
            <a:pPr marL="342900" indent="-342900">
              <a:buFontTx/>
              <a:buAutoNum type="arabicPeriod"/>
            </a:pPr>
            <a:endParaRPr lang="en-US" sz="4000" dirty="0"/>
          </a:p>
          <a:p>
            <a:pPr marL="342900" indent="-342900">
              <a:buFontTx/>
              <a:buAutoNum type="arabicPeriod"/>
            </a:pPr>
            <a:endParaRPr lang="en-US" sz="4000" dirty="0"/>
          </a:p>
          <a:p>
            <a:pPr marL="342900" indent="-342900">
              <a:buFontTx/>
              <a:buAutoNum type="arabicPeriod"/>
            </a:pPr>
            <a:r>
              <a:rPr lang="en-US" sz="4000" dirty="0" smtClean="0"/>
              <a:t>This </a:t>
            </a:r>
            <a:r>
              <a:rPr lang="en-US" sz="4000" dirty="0"/>
              <a:t>project allows for improvement in the player's skill by playing against the A. </a:t>
            </a:r>
            <a:r>
              <a:rPr lang="en-US" sz="4000" dirty="0"/>
              <a:t>I and being able to analyze the game</a:t>
            </a:r>
          </a:p>
          <a:p>
            <a:pPr marL="342900" indent="-342900">
              <a:buFontTx/>
              <a:buAutoNum type="arabicPeriod"/>
            </a:pPr>
            <a:endParaRPr lang="en-US" sz="4000" dirty="0"/>
          </a:p>
          <a:p>
            <a:pPr marL="342900" indent="-342900">
              <a:buAutoNum type="arabicPeriod"/>
            </a:pPr>
            <a:endParaRPr lang="en-US" sz="4000" dirty="0"/>
          </a:p>
          <a:p>
            <a:pPr marL="342900" indent="-342900">
              <a:buAutoNum type="arabicPeriod"/>
            </a:pPr>
            <a:endParaRPr lang="en-US" sz="4000" dirty="0"/>
          </a:p>
          <a:p>
            <a:endParaRPr lang="en-US" sz="4000" dirty="0"/>
          </a:p>
          <a:p>
            <a:endParaRPr lang="en-US" sz="4000" dirty="0"/>
          </a:p>
        </p:txBody>
      </p:sp>
      <p:sp>
        <p:nvSpPr>
          <p:cNvPr id="5" name="TextBox 4"/>
          <p:cNvSpPr txBox="1"/>
          <p:nvPr/>
        </p:nvSpPr>
        <p:spPr>
          <a:xfrm>
            <a:off x="17457594" y="200567"/>
            <a:ext cx="1162126" cy="584775"/>
          </a:xfrm>
          <a:prstGeom prst="rect">
            <a:avLst/>
          </a:prstGeom>
          <a:noFill/>
        </p:spPr>
        <p:txBody>
          <a:bodyPr wrap="square" rtlCol="0">
            <a:spAutoFit/>
          </a:bodyPr>
          <a:lstStyle/>
          <a:p>
            <a:r>
              <a:rPr lang="en-US" sz="3200" dirty="0" smtClean="0"/>
              <a:t>3</a:t>
            </a:r>
            <a:endParaRPr lang="en-US" dirty="0"/>
          </a:p>
        </p:txBody>
      </p:sp>
    </p:spTree>
    <p:extLst>
      <p:ext uri="{BB962C8B-B14F-4D97-AF65-F5344CB8AC3E}">
        <p14:creationId xmlns:p14="http://schemas.microsoft.com/office/powerpoint/2010/main" val="37724043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8194" y="-23257"/>
            <a:ext cx="4723606" cy="1631216"/>
          </a:xfrm>
          <a:prstGeom prst="rect">
            <a:avLst/>
          </a:prstGeom>
          <a:noFill/>
        </p:spPr>
        <p:txBody>
          <a:bodyPr wrap="square" rtlCol="0">
            <a:spAutoFit/>
          </a:bodyPr>
          <a:lstStyle/>
          <a:p>
            <a:r>
              <a:rPr lang="en-US" sz="6000" dirty="0" smtClean="0">
                <a:ln w="0"/>
                <a:solidFill>
                  <a:schemeClr val="accent1"/>
                </a:solidFill>
                <a:effectLst>
                  <a:outerShdw blurRad="38100" dist="25400" dir="5400000" algn="ctr" rotWithShape="0">
                    <a:srgbClr val="6E747A">
                      <a:alpha val="43000"/>
                    </a:srgbClr>
                  </a:outerShdw>
                </a:effectLst>
                <a:latin typeface="Times New Roman"/>
              </a:rPr>
              <a:t>1.4    </a:t>
            </a:r>
            <a:r>
              <a:rPr lang="en-US" sz="6000" dirty="0">
                <a:ln w="0"/>
                <a:solidFill>
                  <a:schemeClr val="accent1"/>
                </a:solidFill>
                <a:effectLst>
                  <a:outerShdw blurRad="38100" dist="25400" dir="5400000" algn="ctr" rotWithShape="0">
                    <a:srgbClr val="6E747A">
                      <a:alpha val="43000"/>
                    </a:srgbClr>
                  </a:outerShdw>
                </a:effectLst>
                <a:latin typeface="Times New Roman"/>
              </a:rPr>
              <a:t>Features</a:t>
            </a:r>
          </a:p>
          <a:p>
            <a:endParaRPr lang="en-US" sz="4000" dirty="0"/>
          </a:p>
        </p:txBody>
      </p:sp>
      <p:sp>
        <p:nvSpPr>
          <p:cNvPr id="6" name="TextBox 5"/>
          <p:cNvSpPr txBox="1"/>
          <p:nvPr/>
        </p:nvSpPr>
        <p:spPr>
          <a:xfrm>
            <a:off x="571500" y="1536700"/>
            <a:ext cx="13868400" cy="11603176"/>
          </a:xfrm>
          <a:prstGeom prst="rect">
            <a:avLst/>
          </a:prstGeom>
          <a:noFill/>
        </p:spPr>
        <p:txBody>
          <a:bodyPr wrap="square" rtlCol="0">
            <a:spAutoFit/>
          </a:bodyPr>
          <a:lstStyle/>
          <a:p>
            <a:pPr marL="342900" indent="-342900">
              <a:buFontTx/>
              <a:buAutoNum type="arabicPeriod"/>
            </a:pPr>
            <a:r>
              <a:rPr lang="en-US" sz="4400" dirty="0" smtClean="0"/>
              <a:t>It </a:t>
            </a:r>
            <a:r>
              <a:rPr lang="en-US" sz="4400" dirty="0"/>
              <a:t>offers a visually pleasing graphical interface </a:t>
            </a:r>
          </a:p>
          <a:p>
            <a:pPr marL="342900" indent="-342900">
              <a:buFontTx/>
              <a:buAutoNum type="arabicPeriod"/>
            </a:pPr>
            <a:endParaRPr lang="en-US" sz="4400" dirty="0" smtClean="0"/>
          </a:p>
          <a:p>
            <a:endParaRPr lang="en-US" sz="4400" dirty="0" smtClean="0"/>
          </a:p>
          <a:p>
            <a:r>
              <a:rPr lang="en-US" sz="4400" dirty="0" smtClean="0"/>
              <a:t>2. </a:t>
            </a:r>
            <a:r>
              <a:rPr lang="en-US" sz="4400" dirty="0" smtClean="0"/>
              <a:t>It </a:t>
            </a:r>
            <a:r>
              <a:rPr lang="en-US" sz="4400" dirty="0"/>
              <a:t>allows reverting the currently made move</a:t>
            </a:r>
          </a:p>
          <a:p>
            <a:endParaRPr lang="en-US" sz="4400" dirty="0" smtClean="0"/>
          </a:p>
          <a:p>
            <a:endParaRPr lang="en-US" sz="4400" dirty="0"/>
          </a:p>
          <a:p>
            <a:r>
              <a:rPr lang="en-US" sz="4400" dirty="0"/>
              <a:t>3. It allows for both single-player and multiplayer mode</a:t>
            </a:r>
          </a:p>
          <a:p>
            <a:endParaRPr lang="en-US" sz="4400" dirty="0"/>
          </a:p>
          <a:p>
            <a:endParaRPr lang="en-US" sz="4400" dirty="0"/>
          </a:p>
          <a:p>
            <a:r>
              <a:rPr lang="en-US" sz="4400" dirty="0" smtClean="0"/>
              <a:t>4</a:t>
            </a:r>
            <a:r>
              <a:rPr lang="en-US" sz="4400" dirty="0"/>
              <a:t>. </a:t>
            </a:r>
            <a:r>
              <a:rPr lang="en-US" sz="4400" dirty="0"/>
              <a:t>Allows analyzing the game against an A. </a:t>
            </a:r>
            <a:r>
              <a:rPr lang="en-US" sz="4400" dirty="0"/>
              <a:t>I </a:t>
            </a:r>
            <a:r>
              <a:rPr lang="en-US" sz="4400" dirty="0" smtClean="0"/>
              <a:t>engine</a:t>
            </a:r>
          </a:p>
          <a:p>
            <a:endParaRPr lang="en-US" sz="4400" dirty="0"/>
          </a:p>
          <a:p>
            <a:r>
              <a:rPr lang="en-US" sz="4400" dirty="0"/>
              <a:t>5. </a:t>
            </a:r>
            <a:r>
              <a:rPr lang="en-US" sz="4400" dirty="0"/>
              <a:t>Advance concepts such as </a:t>
            </a:r>
            <a:r>
              <a:rPr lang="en-US" sz="4400" dirty="0" err="1"/>
              <a:t>En</a:t>
            </a:r>
            <a:r>
              <a:rPr lang="en-US" sz="4400" dirty="0"/>
              <a:t> passant and casting are allowed</a:t>
            </a:r>
          </a:p>
          <a:p>
            <a:endParaRPr lang="en-US" sz="4400" dirty="0"/>
          </a:p>
          <a:p>
            <a:endParaRPr lang="en-US" sz="4400" dirty="0"/>
          </a:p>
          <a:p>
            <a:endParaRPr lang="en-US" sz="4400" dirty="0"/>
          </a:p>
          <a:p>
            <a:endParaRPr lang="en-US" sz="4400" dirty="0"/>
          </a:p>
        </p:txBody>
      </p:sp>
      <p:sp>
        <p:nvSpPr>
          <p:cNvPr id="5" name="TextBox 4"/>
          <p:cNvSpPr txBox="1"/>
          <p:nvPr/>
        </p:nvSpPr>
        <p:spPr>
          <a:xfrm>
            <a:off x="17457594" y="200567"/>
            <a:ext cx="1162126" cy="584775"/>
          </a:xfrm>
          <a:prstGeom prst="rect">
            <a:avLst/>
          </a:prstGeom>
          <a:noFill/>
        </p:spPr>
        <p:txBody>
          <a:bodyPr wrap="square" rtlCol="0">
            <a:spAutoFit/>
          </a:bodyPr>
          <a:lstStyle/>
          <a:p>
            <a:r>
              <a:rPr lang="en-US" sz="3200" dirty="0" smtClean="0"/>
              <a:t>4</a:t>
            </a:r>
            <a:endParaRPr lang="en-US" dirty="0"/>
          </a:p>
        </p:txBody>
      </p:sp>
    </p:spTree>
    <p:extLst>
      <p:ext uri="{BB962C8B-B14F-4D97-AF65-F5344CB8AC3E}">
        <p14:creationId xmlns:p14="http://schemas.microsoft.com/office/powerpoint/2010/main" val="15711410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23894" y="2711451"/>
            <a:ext cx="4108450" cy="2862322"/>
          </a:xfrm>
          <a:prstGeom prst="rect">
            <a:avLst/>
          </a:prstGeom>
        </p:spPr>
        <p:txBody>
          <a:bodyPr wrap="square">
            <a:spAutoFit/>
          </a:bodyPr>
          <a:lstStyle/>
          <a:p>
            <a:r>
              <a:rPr lang="en-US" sz="6000" b="1" dirty="0">
                <a:ln w="22225">
                  <a:solidFill>
                    <a:schemeClr val="accent2"/>
                  </a:solidFill>
                  <a:prstDash val="solid"/>
                </a:ln>
                <a:solidFill>
                  <a:schemeClr val="accent2">
                    <a:lumMod val="40000"/>
                    <a:lumOff val="60000"/>
                  </a:schemeClr>
                </a:solidFill>
                <a:latin typeface="Times New Roman"/>
              </a:rPr>
              <a:t>Chapter 2: System Analysis</a:t>
            </a:r>
          </a:p>
        </p:txBody>
      </p:sp>
    </p:spTree>
    <p:extLst>
      <p:ext uri="{BB962C8B-B14F-4D97-AF65-F5344CB8AC3E}">
        <p14:creationId xmlns:p14="http://schemas.microsoft.com/office/powerpoint/2010/main" val="5296430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892</TotalTime>
  <Words>871</Words>
  <Application>Microsoft Office PowerPoint</Application>
  <PresentationFormat>Custom</PresentationFormat>
  <Paragraphs>314</Paragraphs>
  <Slides>27</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27</vt:i4>
      </vt:variant>
    </vt:vector>
  </HeadingPairs>
  <TitlesOfParts>
    <vt:vector size="39" baseType="lpstr">
      <vt:lpstr>NSimSun</vt:lpstr>
      <vt:lpstr>Arial</vt:lpstr>
      <vt:lpstr>Calibri</vt:lpstr>
      <vt:lpstr>Corbel</vt:lpstr>
      <vt:lpstr>Liberation Serif</vt:lpstr>
      <vt:lpstr>Lucida Sans</vt:lpstr>
      <vt:lpstr>OCR A Extended</vt:lpstr>
      <vt:lpstr>Times New Roman</vt:lpstr>
      <vt:lpstr>Verdana</vt:lpstr>
      <vt:lpstr>Wingdings</vt:lpstr>
      <vt:lpstr>Wingdings 2</vt:lpstr>
      <vt:lpstr>Depth</vt:lpstr>
      <vt:lpstr>PowerPoint Presentation</vt:lpstr>
      <vt:lpstr>PRESENTERS_</vt:lpstr>
      <vt:lpstr>TABLE  OF  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3.2 Algorithm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milan Shres</dc:creator>
  <cp:lastModifiedBy>milan Shres</cp:lastModifiedBy>
  <cp:revision>100</cp:revision>
  <dcterms:modified xsi:type="dcterms:W3CDTF">2021-05-05T03:23:53Z</dcterms:modified>
</cp:coreProperties>
</file>