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2" r:id="rId3"/>
    <p:sldId id="271" r:id="rId4"/>
    <p:sldId id="259" r:id="rId5"/>
    <p:sldId id="260" r:id="rId6"/>
    <p:sldId id="261" r:id="rId7"/>
    <p:sldId id="269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9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7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1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2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6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7F43C6-29B1-4E4D-BE79-662CD5186C79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D5C00B-068D-4B5B-90CF-C38DE06F811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01505"/>
            <a:ext cx="10058400" cy="145908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Predicting Aging Inventory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97280" y="4802180"/>
            <a:ext cx="1065071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NEHA MAHESHWARI | PARAM ATTRI | NEELAV JYOTI NATH | MILAN BANSAL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67" y="186090"/>
            <a:ext cx="1501254" cy="1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729921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D41A-2602-406E-9D32-B5B2C4FF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Data Set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75F1-2145-4EBC-B61E-2D48C30C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 Size :- 300 </a:t>
            </a:r>
            <a:r>
              <a:rPr lang="en-IN" sz="2800" dirty="0"/>
              <a:t>different rows depicting </a:t>
            </a:r>
            <a:r>
              <a:rPr lang="en-IN" sz="2800" dirty="0" smtClean="0"/>
              <a:t>300 laptops and desktops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IN" sz="2800" dirty="0" smtClean="0"/>
              <a:t>Features : Intrinsic and Extrinsic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smtClean="0"/>
              <a:t>Intrinsic: Features that have to be present in a laptop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 smtClean="0"/>
              <a:t>Brand </a:t>
            </a:r>
            <a:r>
              <a:rPr lang="en-IN" sz="2800" dirty="0"/>
              <a:t>name , </a:t>
            </a:r>
            <a:r>
              <a:rPr lang="en-IN" sz="2800" dirty="0" smtClean="0"/>
              <a:t>OS , </a:t>
            </a:r>
            <a:r>
              <a:rPr lang="en-IN" sz="2800" dirty="0"/>
              <a:t>Internal Memory, </a:t>
            </a:r>
            <a:r>
              <a:rPr lang="en-IN" sz="2800"/>
              <a:t>Processor</a:t>
            </a:r>
            <a:r>
              <a:rPr lang="en-IN" sz="2800" smtClean="0"/>
              <a:t>, RAM, </a:t>
            </a:r>
            <a:r>
              <a:rPr lang="en-IN" sz="2800" dirty="0" smtClean="0"/>
              <a:t>resolution.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Extrinsic: Features that may or may not be present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/>
              <a:t>Bluetooth, port replicator, </a:t>
            </a:r>
            <a:r>
              <a:rPr lang="en-IN" sz="2800" dirty="0" smtClean="0"/>
              <a:t>Fingerprint</a:t>
            </a:r>
            <a:r>
              <a:rPr lang="en-IN" sz="2800" dirty="0"/>
              <a:t>, external battery, </a:t>
            </a:r>
            <a:r>
              <a:rPr lang="en-IN" sz="2800" dirty="0" smtClean="0"/>
              <a:t>subwoofer, </a:t>
            </a:r>
            <a:r>
              <a:rPr lang="en-IN" sz="2800" dirty="0"/>
              <a:t>etc</a:t>
            </a:r>
            <a:r>
              <a:rPr lang="en-IN" sz="2800" dirty="0" smtClean="0"/>
              <a:t>.</a:t>
            </a:r>
            <a:endParaRPr lang="en-IN" sz="2800" dirty="0"/>
          </a:p>
          <a:p>
            <a:pPr lvl="2"/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67" y="186090"/>
            <a:ext cx="1501254" cy="1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06" y="1274619"/>
            <a:ext cx="8728363" cy="4636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042" y="360218"/>
            <a:ext cx="1505843" cy="1357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291" y="566733"/>
            <a:ext cx="8132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Use Case Diagram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13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1A31-6E0E-45C8-96A6-7725DEE3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3331"/>
            <a:ext cx="10058400" cy="101402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Approach</a:t>
            </a:r>
            <a:r>
              <a:rPr lang="en-IN" sz="4000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7965-CAE5-43FD-A9E7-7B4882F8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925"/>
            <a:ext cx="10515600" cy="26498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Target Product </a:t>
            </a:r>
            <a:r>
              <a:rPr lang="en-IN" sz="2800" dirty="0"/>
              <a:t>: </a:t>
            </a:r>
            <a:r>
              <a:rPr lang="en-IN" sz="2800" dirty="0" smtClean="0"/>
              <a:t>Laptops and </a:t>
            </a:r>
            <a:r>
              <a:rPr lang="en-IN" sz="2800" dirty="0" smtClean="0"/>
              <a:t>Desktops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We trained our algorithm on the basis of the specs of laptops which are already sold and later we tested for the unsold products. From this we can get demand for a particular specs in an area and then shift the product to a new 3PL.</a:t>
            </a:r>
            <a:r>
              <a:rPr lang="en-IN" sz="2800" dirty="0" smtClean="0"/>
              <a:t>	</a:t>
            </a: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Output : New location of 3rd Party Logistics </a:t>
            </a:r>
            <a:endParaRPr lang="en-IN" dirty="0"/>
          </a:p>
          <a:p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1B511-4012-4484-87DD-633BA9EAE0FA}"/>
              </a:ext>
            </a:extLst>
          </p:cNvPr>
          <p:cNvSpPr/>
          <p:nvPr/>
        </p:nvSpPr>
        <p:spPr>
          <a:xfrm>
            <a:off x="6098737" y="4980215"/>
            <a:ext cx="2199606" cy="104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Prediction Model 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FA8B65-BDF4-4560-AE00-AD9508C23818}"/>
              </a:ext>
            </a:extLst>
          </p:cNvPr>
          <p:cNvSpPr/>
          <p:nvPr/>
        </p:nvSpPr>
        <p:spPr>
          <a:xfrm>
            <a:off x="9817167" y="4917233"/>
            <a:ext cx="2029355" cy="116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Predicted New 3PL Location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7B3C8B-9F04-434E-8DB3-EBEF531526AE}"/>
              </a:ext>
            </a:extLst>
          </p:cNvPr>
          <p:cNvSpPr/>
          <p:nvPr/>
        </p:nvSpPr>
        <p:spPr>
          <a:xfrm>
            <a:off x="413955" y="4980215"/>
            <a:ext cx="1800301" cy="110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Dataset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304C0B-0F6E-4393-BF1F-2C4F10BAAF9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4910025" y="5500396"/>
            <a:ext cx="118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0B7ACE-6184-4330-AB09-5D8E27D36F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298343" y="5500396"/>
            <a:ext cx="151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230DBA-B5D8-4FFF-883D-3C5053FD61C9}"/>
              </a:ext>
            </a:extLst>
          </p:cNvPr>
          <p:cNvSpPr/>
          <p:nvPr/>
        </p:nvSpPr>
        <p:spPr>
          <a:xfrm>
            <a:off x="3286136" y="4980215"/>
            <a:ext cx="1623889" cy="104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Pre-Processing of Dataset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FAC814-75E2-4C59-95A9-87D181DE5C3E}"/>
              </a:ext>
            </a:extLst>
          </p:cNvPr>
          <p:cNvCxnSpPr>
            <a:stCxn id="17" idx="3"/>
          </p:cNvCxnSpPr>
          <p:nvPr/>
        </p:nvCxnSpPr>
        <p:spPr>
          <a:xfrm flipH="1" flipV="1">
            <a:off x="4598887" y="5494566"/>
            <a:ext cx="311138" cy="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D42CBE-8788-4E06-A446-BBA63639D76B}"/>
              </a:ext>
            </a:extLst>
          </p:cNvPr>
          <p:cNvCxnSpPr>
            <a:endCxn id="17" idx="1"/>
          </p:cNvCxnSpPr>
          <p:nvPr/>
        </p:nvCxnSpPr>
        <p:spPr>
          <a:xfrm flipV="1">
            <a:off x="2257780" y="5500396"/>
            <a:ext cx="1028356" cy="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67" y="186090"/>
            <a:ext cx="1501254" cy="1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23331"/>
            <a:ext cx="10058400" cy="101402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Assumptions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From the dataset, the unsold products were assumed to be more than 90 days aged.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We considered sold products to be our training data and unsold products to be our testing data.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67" y="186090"/>
            <a:ext cx="1501254" cy="1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Random Forest Classification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240" y="3262275"/>
            <a:ext cx="5665440" cy="308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67" y="186090"/>
            <a:ext cx="1501254" cy="1501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2022764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random forest is simply a collection of decision trees whose results are </a:t>
            </a:r>
            <a:r>
              <a:rPr lang="en-US" sz="2800" b="1" dirty="0"/>
              <a:t>aggregated</a:t>
            </a:r>
            <a:r>
              <a:rPr lang="en-US" sz="2800" dirty="0"/>
              <a:t> into one final result.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262275"/>
            <a:ext cx="4367645" cy="30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Random Forest Algorithm?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This algorithm can be used for both Classification and Regression problems.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Overfitting is one critical problem that may make the results worse, but for random forest algorithm, if there are enough trees in the forest classifier won’t over fit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Random forest can handle missing values.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Random forest classifier can be modelled for categorical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67" y="186090"/>
            <a:ext cx="1501254" cy="1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What makes our model unique?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70811"/>
            <a:ext cx="10515600" cy="4188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Keeping in mind the customers, we have offered a discounted price for every product that is moving to a new 3PL, based on the factor that more the number of quantity, more is the discount.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We </a:t>
            </a:r>
            <a:r>
              <a:rPr lang="en-IN" sz="2800" dirty="0" smtClean="0"/>
              <a:t>trained </a:t>
            </a:r>
            <a:r>
              <a:rPr lang="en-IN" sz="2800" dirty="0" smtClean="0"/>
              <a:t>machine learning algorithms, like KNN and SVM but the best result was given by Random forest.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67" y="186090"/>
            <a:ext cx="1501254" cy="1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81" y="286603"/>
            <a:ext cx="1505843" cy="149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Using social media as a tool to target specific audience.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Giving suggestion to user during checkout for related products.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Pay-per-Click(PPC) advertising on social media platforms.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8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</TotalTime>
  <Words>370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Predicting Aging Inventory</vt:lpstr>
      <vt:lpstr>Data Set </vt:lpstr>
      <vt:lpstr>PowerPoint Presentation</vt:lpstr>
      <vt:lpstr>Approach  </vt:lpstr>
      <vt:lpstr>Assumptions</vt:lpstr>
      <vt:lpstr>Random Forest Classification</vt:lpstr>
      <vt:lpstr>Why Random Forest Algorithm?</vt:lpstr>
      <vt:lpstr>What makes our model unique?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Pragyan Dalmia</dc:creator>
  <cp:lastModifiedBy>hp</cp:lastModifiedBy>
  <cp:revision>34</cp:revision>
  <dcterms:created xsi:type="dcterms:W3CDTF">2018-08-20T17:53:47Z</dcterms:created>
  <dcterms:modified xsi:type="dcterms:W3CDTF">2018-11-16T06:45:13Z</dcterms:modified>
</cp:coreProperties>
</file>