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60" r:id="rId5"/>
    <p:sldId id="261" r:id="rId6"/>
    <p:sldId id="262" r:id="rId7"/>
    <p:sldId id="263" r:id="rId8"/>
    <p:sldId id="259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843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C919-D599-4D50-9901-ACE5E32FBB31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5616-B5BC-4433-A26C-EC45C416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6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C919-D599-4D50-9901-ACE5E32FBB31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5616-B5BC-4433-A26C-EC45C416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4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C919-D599-4D50-9901-ACE5E32FBB31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5616-B5BC-4433-A26C-EC45C416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1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C919-D599-4D50-9901-ACE5E32FBB31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5616-B5BC-4433-A26C-EC45C416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2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C919-D599-4D50-9901-ACE5E32FBB31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5616-B5BC-4433-A26C-EC45C416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5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C919-D599-4D50-9901-ACE5E32FBB31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5616-B5BC-4433-A26C-EC45C416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5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C919-D599-4D50-9901-ACE5E32FBB31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5616-B5BC-4433-A26C-EC45C416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3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C919-D599-4D50-9901-ACE5E32FBB31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5616-B5BC-4433-A26C-EC45C416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4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C919-D599-4D50-9901-ACE5E32FBB31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5616-B5BC-4433-A26C-EC45C416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5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C919-D599-4D50-9901-ACE5E32FBB31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5616-B5BC-4433-A26C-EC45C416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5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C919-D599-4D50-9901-ACE5E32FBB31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5616-B5BC-4433-A26C-EC45C416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EC919-D599-4D50-9901-ACE5E32FBB31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15616-B5BC-4433-A26C-EC45C416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6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AMBIKESHWORI CAMPUS</a:t>
            </a:r>
            <a:br>
              <a:rPr lang="en-US" b="1" dirty="0" smtClean="0"/>
            </a:br>
            <a:r>
              <a:rPr lang="en-US" sz="2700" dirty="0" err="1" smtClean="0"/>
              <a:t>Ghorahi</a:t>
            </a:r>
            <a:r>
              <a:rPr lang="en-US" sz="2700" dirty="0" smtClean="0"/>
              <a:t>, Dang</a:t>
            </a:r>
            <a:br>
              <a:rPr lang="en-US" sz="2700" dirty="0" smtClean="0"/>
            </a:br>
            <a:r>
              <a:rPr lang="en-US" sz="2800" b="1" dirty="0" smtClean="0"/>
              <a:t>Bachelor Of Science in Computer Science and Information Technology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u="sng" dirty="0" smtClean="0"/>
              <a:t>C Programming Project</a:t>
            </a:r>
          </a:p>
          <a:p>
            <a:pPr marL="0" indent="0" algn="ctr">
              <a:buNone/>
            </a:pPr>
            <a:endParaRPr lang="en-US" u="sng" dirty="0"/>
          </a:p>
          <a:p>
            <a:pPr marL="0" indent="0" algn="ctr">
              <a:buNone/>
            </a:pPr>
            <a:r>
              <a:rPr lang="en-US" b="1" dirty="0" smtClean="0"/>
              <a:t>Topic:- Scientific Calculator</a:t>
            </a:r>
          </a:p>
          <a:p>
            <a:pPr marL="0" indent="0">
              <a:buNone/>
            </a:pPr>
            <a:r>
              <a:rPr lang="en-US" u="sng" dirty="0" smtClean="0"/>
              <a:t>Submitted by:</a:t>
            </a:r>
            <a:r>
              <a:rPr lang="en-US" dirty="0" smtClean="0"/>
              <a:t>				</a:t>
            </a:r>
            <a:r>
              <a:rPr lang="en-US" u="sng" dirty="0" smtClean="0"/>
              <a:t>Submitted to: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Name: Milan </a:t>
            </a:r>
            <a:r>
              <a:rPr lang="en-US" dirty="0" err="1" smtClean="0"/>
              <a:t>Bhandari</a:t>
            </a:r>
            <a:r>
              <a:rPr lang="en-US" dirty="0" smtClean="0"/>
              <a:t>		</a:t>
            </a:r>
            <a:r>
              <a:rPr lang="en-US" dirty="0" err="1" smtClean="0"/>
              <a:t>Er.Sanni</a:t>
            </a:r>
            <a:r>
              <a:rPr lang="en-US" dirty="0" smtClean="0"/>
              <a:t> </a:t>
            </a:r>
            <a:r>
              <a:rPr lang="en-US" dirty="0" err="1" smtClean="0"/>
              <a:t>Khanal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Roll no: 18</a:t>
            </a:r>
          </a:p>
          <a:p>
            <a:pPr marL="0" indent="0">
              <a:buNone/>
            </a:pPr>
            <a:r>
              <a:rPr lang="en-US" dirty="0" smtClean="0"/>
              <a:t>Semester: 1st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Table Of Contents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</a:t>
            </a:r>
          </a:p>
          <a:p>
            <a:r>
              <a:rPr lang="en-US" sz="4000" dirty="0" smtClean="0"/>
              <a:t>Aim</a:t>
            </a:r>
          </a:p>
          <a:p>
            <a:r>
              <a:rPr lang="en-US" sz="4000" dirty="0" smtClean="0"/>
              <a:t>Advantages</a:t>
            </a:r>
          </a:p>
          <a:p>
            <a:r>
              <a:rPr lang="en-US" sz="4000" dirty="0" smtClean="0"/>
              <a:t>Disadvantages</a:t>
            </a:r>
          </a:p>
          <a:p>
            <a:r>
              <a:rPr lang="en-US" sz="4000" dirty="0" smtClean="0"/>
              <a:t>Reference</a:t>
            </a:r>
          </a:p>
          <a:p>
            <a:r>
              <a:rPr lang="en-US" sz="4000" dirty="0" smtClean="0"/>
              <a:t>Output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4536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1470025"/>
          </a:xfrm>
        </p:spPr>
        <p:txBody>
          <a:bodyPr/>
          <a:lstStyle/>
          <a:p>
            <a:r>
              <a:rPr lang="en-US" b="1" dirty="0" smtClean="0"/>
              <a:t>INTRODUCTION 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3944" y="1600200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As we all know calculator makes our work easy by solving complex calculations in just a sec.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This programmed calculator can do operations like addition, subtraction, multiplication, division, square, square root.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723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AIM</a:t>
            </a:r>
            <a:endParaRPr lang="en-US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752600"/>
            <a:ext cx="739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The main aim of the calculator is to give the reliable result in less time 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Complex calculation can be done in seconds.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804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ADVANTAGES</a:t>
            </a:r>
            <a:endParaRPr lang="en-US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6764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Calculator gives the exact result without any mistakes.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Times consumed while calculating is drastically reduced.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No need of pen and paper for calculations.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6395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DISADVANTAGES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4000" dirty="0" smtClean="0"/>
              <a:t>People become reliable on calculator even for simple calculations.</a:t>
            </a:r>
            <a:endParaRPr lang="en-US" sz="4000" dirty="0"/>
          </a:p>
          <a:p>
            <a:pPr marL="742950" indent="-742950">
              <a:buAutoNum type="arabicPeriod"/>
            </a:pPr>
            <a:r>
              <a:rPr lang="en-US" sz="4000" dirty="0" smtClean="0"/>
              <a:t>Only one calculations can be done at a time.</a:t>
            </a:r>
          </a:p>
          <a:p>
            <a:pPr marL="742950" indent="-742950">
              <a:buAutoNum type="arabicPeriod"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752972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REFERENCE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www.javatpoint.com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2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785" y="-152400"/>
            <a:ext cx="8229600" cy="1143000"/>
          </a:xfrm>
        </p:spPr>
        <p:txBody>
          <a:bodyPr/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743490"/>
            <a:ext cx="4953000" cy="602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4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>
            <a:noAutofit/>
          </a:bodyPr>
          <a:lstStyle/>
          <a:p>
            <a:r>
              <a:rPr lang="en-US" sz="11500" b="1" dirty="0" smtClean="0"/>
              <a:t>Thank You !!!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291376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175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AMBIKESHWORI CAMPUS Ghorahi, Dang Bachelor Of Science in Computer Science and Information Technology</vt:lpstr>
      <vt:lpstr>Table Of Contents</vt:lpstr>
      <vt:lpstr>INTRODUCTION </vt:lpstr>
      <vt:lpstr>AIM</vt:lpstr>
      <vt:lpstr>ADVANTAGES</vt:lpstr>
      <vt:lpstr>DISADVANTAGES</vt:lpstr>
      <vt:lpstr>REFERENCE</vt:lpstr>
      <vt:lpstr>OUTPUT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 Raj Regmi</dc:creator>
  <cp:lastModifiedBy>Acer</cp:lastModifiedBy>
  <cp:revision>13</cp:revision>
  <dcterms:created xsi:type="dcterms:W3CDTF">2022-11-03T08:49:47Z</dcterms:created>
  <dcterms:modified xsi:type="dcterms:W3CDTF">2022-11-05T01:37:26Z</dcterms:modified>
</cp:coreProperties>
</file>