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5A74FA-2CA5-4F23-AB92-24197E46C9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1700FC-3374-494A-AA5E-FF87732B93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96485F-98A8-41E7-B5C2-18675E85DF9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ABC10C-BD45-4646-8B26-1BE88D5AEAC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F021056-809D-4795-8D55-C896460C1F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E966CC-FD49-4FE4-80F6-E3A36BC55C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C735C8-35C1-403C-97EF-838C9C5288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F14108-5363-45E9-8BB4-31B2125A60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9C366B-64E1-46D5-94BF-F0C5EB2D7C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4BE122-03E1-44FF-B137-1261B96C0F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5530AA-FCEE-490F-B4F6-DD4E426AA0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9A59B3-DCB1-4183-898D-69F058AA40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2CC8F7-DD22-43A4-856A-7878379CF9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10ADF3-FF88-4AAC-BF31-8203A2FD9F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C7B435-0513-4D64-AB79-C5A3687DD5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40B31D-DB6B-4AB1-9D10-36EA1236B14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B82DC21-70CA-4BE5-B4CD-2E302E7931E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C52444-AC81-437E-9310-28CDDA6E24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5690F0-B24A-431D-89F0-EE086213D1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6826AA-BF15-4944-8121-82AD382855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43A4A7-BC2F-430F-8B6D-174D706E05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DA0C26-7DCA-4D47-8A77-2E8A273860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5458DD-456E-4111-BDF4-18F892AE4B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60ADE1-9027-456C-B49D-DE9DBD1277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BD6484-36CF-4765-9F4C-6BBBEA72392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CB33F8-D873-4E60-B621-5B1CEFA7E97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6000"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AMBIKESHWORI CAMPUS</a:t>
            </a:r>
            <a:br>
              <a:rPr sz="4400"/>
            </a:b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Ghorahi, Dang</a:t>
            </a:r>
            <a:br>
              <a:rPr sz="2700"/>
            </a:b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Bachelor Of Science in Computer Science and Information Technology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"/>
              </a:rPr>
              <a:t>C++ Programming Project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Topic:- Scientific Calculator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Calibri"/>
              </a:rPr>
              <a:t>Submitted by: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 u="sng">
                <a:solidFill>
                  <a:srgbClr val="000000"/>
                </a:solidFill>
                <a:uFillTx/>
                <a:latin typeface="Calibri"/>
              </a:rPr>
              <a:t>Submitted to: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Name: Milan Bhandari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Er.Sanni Khanal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Roll no: 17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Semester: 2ND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000000"/>
                </a:solidFill>
                <a:latin typeface="Calibri"/>
              </a:rPr>
              <a:t>Table Of Contents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Introduction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Aim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Advantages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Disadvantages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Reference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Output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INTRODUCTION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Box 3"/>
          <p:cNvSpPr/>
          <p:nvPr/>
        </p:nvSpPr>
        <p:spPr>
          <a:xfrm>
            <a:off x="644040" y="1600200"/>
            <a:ext cx="8076960" cy="35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514440" indent="-5144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As we all know calculator makes our work easy by solving complex calculations in just a sec.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programmed calculator can do operations like addition, subtraction, multiplication, division, square, factorial.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</a:rPr>
              <a:t>AIM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Box 3"/>
          <p:cNvSpPr/>
          <p:nvPr/>
        </p:nvSpPr>
        <p:spPr>
          <a:xfrm>
            <a:off x="990720" y="1752480"/>
            <a:ext cx="739116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743040" indent="-7430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main aim of the calculator is to give the reliable result in less time .</a:t>
            </a:r>
            <a:endParaRPr b="0" lang="en-US" sz="3600" spc="-1" strike="noStrike">
              <a:latin typeface="Arial"/>
            </a:endParaRPr>
          </a:p>
          <a:p>
            <a:pPr marL="743040" indent="-7430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Complex calculation can be done in seconds.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</a:rPr>
              <a:t>ADVANTAGES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Box 3"/>
          <p:cNvSpPr/>
          <p:nvPr/>
        </p:nvSpPr>
        <p:spPr>
          <a:xfrm>
            <a:off x="685800" y="1676520"/>
            <a:ext cx="792432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743040" indent="-7430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Calculator gives the exact result without any mistakes.</a:t>
            </a:r>
            <a:endParaRPr b="0" lang="en-US" sz="3600" spc="-1" strike="noStrike">
              <a:latin typeface="Arial"/>
            </a:endParaRPr>
          </a:p>
          <a:p>
            <a:pPr marL="743040" indent="-7430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Times consumed while calculating is drastically reduced.</a:t>
            </a:r>
            <a:endParaRPr b="0" lang="en-US" sz="3600" spc="-1" strike="noStrike">
              <a:latin typeface="Arial"/>
            </a:endParaRPr>
          </a:p>
          <a:p>
            <a:pPr marL="743040" indent="-7430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No need of pen and paper for calculations.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</a:rPr>
              <a:t>DISADVANTAGES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743040" indent="-7430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People become reliable on calculator even for simple calculations.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marL="743040" indent="-7430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Only one calculations can be done at a time.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</a:pP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000000"/>
                </a:solidFill>
                <a:latin typeface="Calibri"/>
              </a:rPr>
              <a:t>REFERENCE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www.javatpoint.com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18960" y="-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OUTPUT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90440" y="928800"/>
            <a:ext cx="8907120" cy="511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209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1500" spc="-1" strike="noStrike">
                <a:solidFill>
                  <a:srgbClr val="000000"/>
                </a:solidFill>
                <a:latin typeface="Calibri"/>
              </a:rPr>
              <a:t>Thank You !!!</a:t>
            </a:r>
            <a:endParaRPr b="0" lang="en-US" sz="11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2022-11-03T08:49:47Z</dcterms:created>
  <dc:creator>Nab Raj Regmi</dc:creator>
  <dc:description/>
  <dc:language>en-US</dc:language>
  <cp:lastModifiedBy/>
  <dcterms:modified xsi:type="dcterms:W3CDTF">2023-02-21T22:56:43Z</dcterms:modified>
  <cp:revision>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9</vt:i4>
  </property>
</Properties>
</file>