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59" r:id="rId5"/>
    <p:sldId id="284" r:id="rId6"/>
    <p:sldId id="286" r:id="rId7"/>
    <p:sldId id="287" r:id="rId8"/>
    <p:sldId id="285" r:id="rId9"/>
    <p:sldId id="261" r:id="rId10"/>
    <p:sldId id="309" r:id="rId11"/>
    <p:sldId id="310" r:id="rId12"/>
    <p:sldId id="263" r:id="rId13"/>
    <p:sldId id="313" r:id="rId14"/>
    <p:sldId id="312" r:id="rId15"/>
    <p:sldId id="264" r:id="rId16"/>
    <p:sldId id="314" r:id="rId17"/>
    <p:sldId id="315" r:id="rId18"/>
    <p:sldId id="311" r:id="rId19"/>
    <p:sldId id="265" r:id="rId20"/>
    <p:sldId id="317" r:id="rId21"/>
    <p:sldId id="316" r:id="rId22"/>
    <p:sldId id="362" r:id="rId23"/>
    <p:sldId id="266" r:id="rId24"/>
    <p:sldId id="318" r:id="rId25"/>
    <p:sldId id="267" r:id="rId26"/>
    <p:sldId id="319" r:id="rId27"/>
    <p:sldId id="268" r:id="rId28"/>
    <p:sldId id="269" r:id="rId29"/>
    <p:sldId id="320" r:id="rId30"/>
    <p:sldId id="270" r:id="rId31"/>
    <p:sldId id="321" r:id="rId32"/>
    <p:sldId id="322" r:id="rId33"/>
    <p:sldId id="323" r:id="rId34"/>
    <p:sldId id="271" r:id="rId35"/>
    <p:sldId id="324" r:id="rId36"/>
    <p:sldId id="326" r:id="rId37"/>
    <p:sldId id="327" r:id="rId38"/>
    <p:sldId id="325" r:id="rId39"/>
    <p:sldId id="272" r:id="rId40"/>
    <p:sldId id="273" r:id="rId41"/>
    <p:sldId id="328" r:id="rId42"/>
    <p:sldId id="329" r:id="rId43"/>
    <p:sldId id="274" r:id="rId44"/>
    <p:sldId id="330" r:id="rId45"/>
    <p:sldId id="331" r:id="rId46"/>
    <p:sldId id="275" r:id="rId47"/>
    <p:sldId id="333" r:id="rId48"/>
    <p:sldId id="334" r:id="rId49"/>
    <p:sldId id="332" r:id="rId50"/>
    <p:sldId id="276" r:id="rId51"/>
    <p:sldId id="335" r:id="rId52"/>
    <p:sldId id="336" r:id="rId53"/>
    <p:sldId id="279" r:id="rId54"/>
    <p:sldId id="277" r:id="rId55"/>
    <p:sldId id="337" r:id="rId56"/>
    <p:sldId id="339" r:id="rId57"/>
    <p:sldId id="338" r:id="rId58"/>
    <p:sldId id="278" r:id="rId59"/>
    <p:sldId id="340" r:id="rId60"/>
    <p:sldId id="280" r:id="rId61"/>
    <p:sldId id="403" r:id="rId62"/>
    <p:sldId id="341" r:id="rId63"/>
    <p:sldId id="404" r:id="rId64"/>
    <p:sldId id="342" r:id="rId6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96C443-04BC-4639-B5F7-E14A7E3E0041}" type="slidenum">
              <a:rPr lang="zh-CN" altLang="en-US"/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2" Type="http://schemas.openxmlformats.org/officeDocument/2006/relationships/tags" Target="../tags/tag141.xml"/><Relationship Id="rId141" Type="http://schemas.openxmlformats.org/officeDocument/2006/relationships/tags" Target="../tags/tag140.xml"/><Relationship Id="rId140" Type="http://schemas.openxmlformats.org/officeDocument/2006/relationships/tags" Target="../tags/tag139.xml"/><Relationship Id="rId14" Type="http://schemas.openxmlformats.org/officeDocument/2006/relationships/tags" Target="../tags/tag13.xml"/><Relationship Id="rId139" Type="http://schemas.openxmlformats.org/officeDocument/2006/relationships/tags" Target="../tags/tag138.xml"/><Relationship Id="rId138" Type="http://schemas.openxmlformats.org/officeDocument/2006/relationships/tags" Target="../tags/tag137.xml"/><Relationship Id="rId137" Type="http://schemas.openxmlformats.org/officeDocument/2006/relationships/tags" Target="../tags/tag136.xml"/><Relationship Id="rId136" Type="http://schemas.openxmlformats.org/officeDocument/2006/relationships/tags" Target="../tags/tag135.xml"/><Relationship Id="rId135" Type="http://schemas.openxmlformats.org/officeDocument/2006/relationships/tags" Target="../tags/tag134.xml"/><Relationship Id="rId134" Type="http://schemas.openxmlformats.org/officeDocument/2006/relationships/tags" Target="../tags/tag133.xml"/><Relationship Id="rId133" Type="http://schemas.openxmlformats.org/officeDocument/2006/relationships/tags" Target="../tags/tag132.xml"/><Relationship Id="rId132" Type="http://schemas.openxmlformats.org/officeDocument/2006/relationships/tags" Target="../tags/tag131.xml"/><Relationship Id="rId131" Type="http://schemas.openxmlformats.org/officeDocument/2006/relationships/tags" Target="../tags/tag130.xml"/><Relationship Id="rId130" Type="http://schemas.openxmlformats.org/officeDocument/2006/relationships/tags" Target="../tags/tag129.xml"/><Relationship Id="rId13" Type="http://schemas.openxmlformats.org/officeDocument/2006/relationships/tags" Target="../tags/tag12.xml"/><Relationship Id="rId129" Type="http://schemas.openxmlformats.org/officeDocument/2006/relationships/tags" Target="../tags/tag128.xml"/><Relationship Id="rId128" Type="http://schemas.openxmlformats.org/officeDocument/2006/relationships/tags" Target="../tags/tag127.xml"/><Relationship Id="rId127" Type="http://schemas.openxmlformats.org/officeDocument/2006/relationships/tags" Target="../tags/tag126.xml"/><Relationship Id="rId126" Type="http://schemas.openxmlformats.org/officeDocument/2006/relationships/tags" Target="../tags/tag125.xml"/><Relationship Id="rId125" Type="http://schemas.openxmlformats.org/officeDocument/2006/relationships/tags" Target="../tags/tag124.xml"/><Relationship Id="rId124" Type="http://schemas.openxmlformats.org/officeDocument/2006/relationships/tags" Target="../tags/tag123.xml"/><Relationship Id="rId123" Type="http://schemas.openxmlformats.org/officeDocument/2006/relationships/tags" Target="../tags/tag122.xml"/><Relationship Id="rId122" Type="http://schemas.openxmlformats.org/officeDocument/2006/relationships/tags" Target="../tags/tag121.xml"/><Relationship Id="rId121" Type="http://schemas.openxmlformats.org/officeDocument/2006/relationships/tags" Target="../tags/tag120.xml"/><Relationship Id="rId120" Type="http://schemas.openxmlformats.org/officeDocument/2006/relationships/tags" Target="../tags/tag119.xml"/><Relationship Id="rId12" Type="http://schemas.openxmlformats.org/officeDocument/2006/relationships/tags" Target="../tags/tag11.xml"/><Relationship Id="rId119" Type="http://schemas.openxmlformats.org/officeDocument/2006/relationships/tags" Target="../tags/tag118.xml"/><Relationship Id="rId118" Type="http://schemas.openxmlformats.org/officeDocument/2006/relationships/tags" Target="../tags/tag117.xml"/><Relationship Id="rId117" Type="http://schemas.openxmlformats.org/officeDocument/2006/relationships/tags" Target="../tags/tag116.xml"/><Relationship Id="rId116" Type="http://schemas.openxmlformats.org/officeDocument/2006/relationships/tags" Target="../tags/tag115.xml"/><Relationship Id="rId115" Type="http://schemas.openxmlformats.org/officeDocument/2006/relationships/tags" Target="../tags/tag114.xml"/><Relationship Id="rId114" Type="http://schemas.openxmlformats.org/officeDocument/2006/relationships/tags" Target="../tags/tag113.xml"/><Relationship Id="rId113" Type="http://schemas.openxmlformats.org/officeDocument/2006/relationships/tags" Target="../tags/tag112.xml"/><Relationship Id="rId112" Type="http://schemas.openxmlformats.org/officeDocument/2006/relationships/tags" Target="../tags/tag111.xml"/><Relationship Id="rId111" Type="http://schemas.openxmlformats.org/officeDocument/2006/relationships/tags" Target="../tags/tag110.xml"/><Relationship Id="rId110" Type="http://schemas.openxmlformats.org/officeDocument/2006/relationships/tags" Target="../tags/tag109.xml"/><Relationship Id="rId11" Type="http://schemas.openxmlformats.org/officeDocument/2006/relationships/tags" Target="../tags/tag10.xml"/><Relationship Id="rId109" Type="http://schemas.openxmlformats.org/officeDocument/2006/relationships/tags" Target="../tags/tag108.xml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460.xml"/><Relationship Id="rId5" Type="http://schemas.openxmlformats.org/officeDocument/2006/relationships/tags" Target="../tags/tag459.xml"/><Relationship Id="rId4" Type="http://schemas.openxmlformats.org/officeDocument/2006/relationships/tags" Target="../tags/tag458.xml"/><Relationship Id="rId3" Type="http://schemas.openxmlformats.org/officeDocument/2006/relationships/tags" Target="../tags/tag457.xml"/><Relationship Id="rId2" Type="http://schemas.openxmlformats.org/officeDocument/2006/relationships/tags" Target="../tags/tag4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9" Type="http://schemas.openxmlformats.org/officeDocument/2006/relationships/tags" Target="../tags/tag558.xml"/><Relationship Id="rId98" Type="http://schemas.openxmlformats.org/officeDocument/2006/relationships/tags" Target="../tags/tag557.xml"/><Relationship Id="rId97" Type="http://schemas.openxmlformats.org/officeDocument/2006/relationships/tags" Target="../tags/tag556.xml"/><Relationship Id="rId96" Type="http://schemas.openxmlformats.org/officeDocument/2006/relationships/tags" Target="../tags/tag555.xml"/><Relationship Id="rId95" Type="http://schemas.openxmlformats.org/officeDocument/2006/relationships/tags" Target="../tags/tag554.xml"/><Relationship Id="rId94" Type="http://schemas.openxmlformats.org/officeDocument/2006/relationships/tags" Target="../tags/tag553.xml"/><Relationship Id="rId93" Type="http://schemas.openxmlformats.org/officeDocument/2006/relationships/tags" Target="../tags/tag552.xml"/><Relationship Id="rId92" Type="http://schemas.openxmlformats.org/officeDocument/2006/relationships/tags" Target="../tags/tag551.xml"/><Relationship Id="rId91" Type="http://schemas.openxmlformats.org/officeDocument/2006/relationships/tags" Target="../tags/tag550.xml"/><Relationship Id="rId90" Type="http://schemas.openxmlformats.org/officeDocument/2006/relationships/tags" Target="../tags/tag549.xml"/><Relationship Id="rId9" Type="http://schemas.openxmlformats.org/officeDocument/2006/relationships/tags" Target="../tags/tag468.xml"/><Relationship Id="rId89" Type="http://schemas.openxmlformats.org/officeDocument/2006/relationships/tags" Target="../tags/tag548.xml"/><Relationship Id="rId88" Type="http://schemas.openxmlformats.org/officeDocument/2006/relationships/tags" Target="../tags/tag547.xml"/><Relationship Id="rId87" Type="http://schemas.openxmlformats.org/officeDocument/2006/relationships/tags" Target="../tags/tag546.xml"/><Relationship Id="rId86" Type="http://schemas.openxmlformats.org/officeDocument/2006/relationships/tags" Target="../tags/tag545.xml"/><Relationship Id="rId85" Type="http://schemas.openxmlformats.org/officeDocument/2006/relationships/tags" Target="../tags/tag544.xml"/><Relationship Id="rId84" Type="http://schemas.openxmlformats.org/officeDocument/2006/relationships/tags" Target="../tags/tag543.xml"/><Relationship Id="rId83" Type="http://schemas.openxmlformats.org/officeDocument/2006/relationships/tags" Target="../tags/tag542.xml"/><Relationship Id="rId82" Type="http://schemas.openxmlformats.org/officeDocument/2006/relationships/tags" Target="../tags/tag541.xml"/><Relationship Id="rId81" Type="http://schemas.openxmlformats.org/officeDocument/2006/relationships/tags" Target="../tags/tag540.xml"/><Relationship Id="rId80" Type="http://schemas.openxmlformats.org/officeDocument/2006/relationships/tags" Target="../tags/tag539.xml"/><Relationship Id="rId8" Type="http://schemas.openxmlformats.org/officeDocument/2006/relationships/tags" Target="../tags/tag467.xml"/><Relationship Id="rId79" Type="http://schemas.openxmlformats.org/officeDocument/2006/relationships/tags" Target="../tags/tag538.xml"/><Relationship Id="rId78" Type="http://schemas.openxmlformats.org/officeDocument/2006/relationships/tags" Target="../tags/tag537.xml"/><Relationship Id="rId77" Type="http://schemas.openxmlformats.org/officeDocument/2006/relationships/tags" Target="../tags/tag536.xml"/><Relationship Id="rId76" Type="http://schemas.openxmlformats.org/officeDocument/2006/relationships/tags" Target="../tags/tag535.xml"/><Relationship Id="rId75" Type="http://schemas.openxmlformats.org/officeDocument/2006/relationships/tags" Target="../tags/tag534.xml"/><Relationship Id="rId74" Type="http://schemas.openxmlformats.org/officeDocument/2006/relationships/tags" Target="../tags/tag533.xml"/><Relationship Id="rId73" Type="http://schemas.openxmlformats.org/officeDocument/2006/relationships/tags" Target="../tags/tag532.xml"/><Relationship Id="rId72" Type="http://schemas.openxmlformats.org/officeDocument/2006/relationships/tags" Target="../tags/tag531.xml"/><Relationship Id="rId71" Type="http://schemas.openxmlformats.org/officeDocument/2006/relationships/tags" Target="../tags/tag530.xml"/><Relationship Id="rId70" Type="http://schemas.openxmlformats.org/officeDocument/2006/relationships/tags" Target="../tags/tag529.xml"/><Relationship Id="rId7" Type="http://schemas.openxmlformats.org/officeDocument/2006/relationships/tags" Target="../tags/tag466.xml"/><Relationship Id="rId69" Type="http://schemas.openxmlformats.org/officeDocument/2006/relationships/tags" Target="../tags/tag528.xml"/><Relationship Id="rId68" Type="http://schemas.openxmlformats.org/officeDocument/2006/relationships/tags" Target="../tags/tag527.xml"/><Relationship Id="rId67" Type="http://schemas.openxmlformats.org/officeDocument/2006/relationships/tags" Target="../tags/tag526.xml"/><Relationship Id="rId66" Type="http://schemas.openxmlformats.org/officeDocument/2006/relationships/tags" Target="../tags/tag525.xml"/><Relationship Id="rId65" Type="http://schemas.openxmlformats.org/officeDocument/2006/relationships/tags" Target="../tags/tag524.xml"/><Relationship Id="rId64" Type="http://schemas.openxmlformats.org/officeDocument/2006/relationships/tags" Target="../tags/tag523.xml"/><Relationship Id="rId63" Type="http://schemas.openxmlformats.org/officeDocument/2006/relationships/tags" Target="../tags/tag522.xml"/><Relationship Id="rId62" Type="http://schemas.openxmlformats.org/officeDocument/2006/relationships/tags" Target="../tags/tag521.xml"/><Relationship Id="rId61" Type="http://schemas.openxmlformats.org/officeDocument/2006/relationships/tags" Target="../tags/tag520.xml"/><Relationship Id="rId60" Type="http://schemas.openxmlformats.org/officeDocument/2006/relationships/tags" Target="../tags/tag519.xml"/><Relationship Id="rId6" Type="http://schemas.openxmlformats.org/officeDocument/2006/relationships/tags" Target="../tags/tag465.xml"/><Relationship Id="rId59" Type="http://schemas.openxmlformats.org/officeDocument/2006/relationships/tags" Target="../tags/tag518.xml"/><Relationship Id="rId58" Type="http://schemas.openxmlformats.org/officeDocument/2006/relationships/tags" Target="../tags/tag517.xml"/><Relationship Id="rId57" Type="http://schemas.openxmlformats.org/officeDocument/2006/relationships/tags" Target="../tags/tag516.xml"/><Relationship Id="rId56" Type="http://schemas.openxmlformats.org/officeDocument/2006/relationships/tags" Target="../tags/tag515.xml"/><Relationship Id="rId55" Type="http://schemas.openxmlformats.org/officeDocument/2006/relationships/tags" Target="../tags/tag514.xml"/><Relationship Id="rId54" Type="http://schemas.openxmlformats.org/officeDocument/2006/relationships/tags" Target="../tags/tag513.xml"/><Relationship Id="rId53" Type="http://schemas.openxmlformats.org/officeDocument/2006/relationships/tags" Target="../tags/tag512.xml"/><Relationship Id="rId52" Type="http://schemas.openxmlformats.org/officeDocument/2006/relationships/tags" Target="../tags/tag511.xml"/><Relationship Id="rId51" Type="http://schemas.openxmlformats.org/officeDocument/2006/relationships/tags" Target="../tags/tag510.xml"/><Relationship Id="rId50" Type="http://schemas.openxmlformats.org/officeDocument/2006/relationships/tags" Target="../tags/tag509.xml"/><Relationship Id="rId5" Type="http://schemas.openxmlformats.org/officeDocument/2006/relationships/tags" Target="../tags/tag464.xml"/><Relationship Id="rId49" Type="http://schemas.openxmlformats.org/officeDocument/2006/relationships/tags" Target="../tags/tag508.xml"/><Relationship Id="rId48" Type="http://schemas.openxmlformats.org/officeDocument/2006/relationships/tags" Target="../tags/tag507.xml"/><Relationship Id="rId47" Type="http://schemas.openxmlformats.org/officeDocument/2006/relationships/tags" Target="../tags/tag506.xml"/><Relationship Id="rId46" Type="http://schemas.openxmlformats.org/officeDocument/2006/relationships/tags" Target="../tags/tag505.xml"/><Relationship Id="rId45" Type="http://schemas.openxmlformats.org/officeDocument/2006/relationships/tags" Target="../tags/tag504.xml"/><Relationship Id="rId44" Type="http://schemas.openxmlformats.org/officeDocument/2006/relationships/tags" Target="../tags/tag503.xml"/><Relationship Id="rId43" Type="http://schemas.openxmlformats.org/officeDocument/2006/relationships/tags" Target="../tags/tag502.xml"/><Relationship Id="rId42" Type="http://schemas.openxmlformats.org/officeDocument/2006/relationships/tags" Target="../tags/tag501.xml"/><Relationship Id="rId41" Type="http://schemas.openxmlformats.org/officeDocument/2006/relationships/tags" Target="../tags/tag500.xml"/><Relationship Id="rId40" Type="http://schemas.openxmlformats.org/officeDocument/2006/relationships/tags" Target="../tags/tag499.xml"/><Relationship Id="rId4" Type="http://schemas.openxmlformats.org/officeDocument/2006/relationships/tags" Target="../tags/tag463.xml"/><Relationship Id="rId39" Type="http://schemas.openxmlformats.org/officeDocument/2006/relationships/tags" Target="../tags/tag498.xml"/><Relationship Id="rId38" Type="http://schemas.openxmlformats.org/officeDocument/2006/relationships/tags" Target="../tags/tag497.xml"/><Relationship Id="rId37" Type="http://schemas.openxmlformats.org/officeDocument/2006/relationships/tags" Target="../tags/tag496.xml"/><Relationship Id="rId36" Type="http://schemas.openxmlformats.org/officeDocument/2006/relationships/tags" Target="../tags/tag495.xml"/><Relationship Id="rId35" Type="http://schemas.openxmlformats.org/officeDocument/2006/relationships/tags" Target="../tags/tag494.xml"/><Relationship Id="rId34" Type="http://schemas.openxmlformats.org/officeDocument/2006/relationships/tags" Target="../tags/tag493.xml"/><Relationship Id="rId33" Type="http://schemas.openxmlformats.org/officeDocument/2006/relationships/tags" Target="../tags/tag492.xml"/><Relationship Id="rId32" Type="http://schemas.openxmlformats.org/officeDocument/2006/relationships/tags" Target="../tags/tag491.xml"/><Relationship Id="rId31" Type="http://schemas.openxmlformats.org/officeDocument/2006/relationships/tags" Target="../tags/tag490.xml"/><Relationship Id="rId30" Type="http://schemas.openxmlformats.org/officeDocument/2006/relationships/tags" Target="../tags/tag489.xml"/><Relationship Id="rId3" Type="http://schemas.openxmlformats.org/officeDocument/2006/relationships/tags" Target="../tags/tag462.xml"/><Relationship Id="rId29" Type="http://schemas.openxmlformats.org/officeDocument/2006/relationships/tags" Target="../tags/tag488.xml"/><Relationship Id="rId28" Type="http://schemas.openxmlformats.org/officeDocument/2006/relationships/tags" Target="../tags/tag487.xml"/><Relationship Id="rId27" Type="http://schemas.openxmlformats.org/officeDocument/2006/relationships/tags" Target="../tags/tag486.xml"/><Relationship Id="rId26" Type="http://schemas.openxmlformats.org/officeDocument/2006/relationships/tags" Target="../tags/tag485.xml"/><Relationship Id="rId25" Type="http://schemas.openxmlformats.org/officeDocument/2006/relationships/tags" Target="../tags/tag484.xml"/><Relationship Id="rId24" Type="http://schemas.openxmlformats.org/officeDocument/2006/relationships/tags" Target="../tags/tag483.xml"/><Relationship Id="rId23" Type="http://schemas.openxmlformats.org/officeDocument/2006/relationships/tags" Target="../tags/tag482.xml"/><Relationship Id="rId22" Type="http://schemas.openxmlformats.org/officeDocument/2006/relationships/tags" Target="../tags/tag481.xml"/><Relationship Id="rId21" Type="http://schemas.openxmlformats.org/officeDocument/2006/relationships/tags" Target="../tags/tag480.xml"/><Relationship Id="rId20" Type="http://schemas.openxmlformats.org/officeDocument/2006/relationships/tags" Target="../tags/tag479.xml"/><Relationship Id="rId2" Type="http://schemas.openxmlformats.org/officeDocument/2006/relationships/tags" Target="../tags/tag461.xml"/><Relationship Id="rId19" Type="http://schemas.openxmlformats.org/officeDocument/2006/relationships/tags" Target="../tags/tag478.xml"/><Relationship Id="rId18" Type="http://schemas.openxmlformats.org/officeDocument/2006/relationships/tags" Target="../tags/tag477.xml"/><Relationship Id="rId17" Type="http://schemas.openxmlformats.org/officeDocument/2006/relationships/tags" Target="../tags/tag476.xml"/><Relationship Id="rId16" Type="http://schemas.openxmlformats.org/officeDocument/2006/relationships/tags" Target="../tags/tag475.xml"/><Relationship Id="rId15" Type="http://schemas.openxmlformats.org/officeDocument/2006/relationships/tags" Target="../tags/tag474.xml"/><Relationship Id="rId14" Type="http://schemas.openxmlformats.org/officeDocument/2006/relationships/tags" Target="../tags/tag473.xml"/><Relationship Id="rId137" Type="http://schemas.openxmlformats.org/officeDocument/2006/relationships/tags" Target="../tags/tag596.xml"/><Relationship Id="rId136" Type="http://schemas.openxmlformats.org/officeDocument/2006/relationships/tags" Target="../tags/tag595.xml"/><Relationship Id="rId135" Type="http://schemas.openxmlformats.org/officeDocument/2006/relationships/tags" Target="../tags/tag594.xml"/><Relationship Id="rId134" Type="http://schemas.openxmlformats.org/officeDocument/2006/relationships/tags" Target="../tags/tag593.xml"/><Relationship Id="rId133" Type="http://schemas.openxmlformats.org/officeDocument/2006/relationships/tags" Target="../tags/tag592.xml"/><Relationship Id="rId132" Type="http://schemas.openxmlformats.org/officeDocument/2006/relationships/tags" Target="../tags/tag591.xml"/><Relationship Id="rId131" Type="http://schemas.openxmlformats.org/officeDocument/2006/relationships/tags" Target="../tags/tag590.xml"/><Relationship Id="rId130" Type="http://schemas.openxmlformats.org/officeDocument/2006/relationships/tags" Target="../tags/tag589.xml"/><Relationship Id="rId13" Type="http://schemas.openxmlformats.org/officeDocument/2006/relationships/tags" Target="../tags/tag472.xml"/><Relationship Id="rId129" Type="http://schemas.openxmlformats.org/officeDocument/2006/relationships/tags" Target="../tags/tag588.xml"/><Relationship Id="rId128" Type="http://schemas.openxmlformats.org/officeDocument/2006/relationships/tags" Target="../tags/tag587.xml"/><Relationship Id="rId127" Type="http://schemas.openxmlformats.org/officeDocument/2006/relationships/tags" Target="../tags/tag586.xml"/><Relationship Id="rId126" Type="http://schemas.openxmlformats.org/officeDocument/2006/relationships/tags" Target="../tags/tag585.xml"/><Relationship Id="rId125" Type="http://schemas.openxmlformats.org/officeDocument/2006/relationships/tags" Target="../tags/tag584.xml"/><Relationship Id="rId124" Type="http://schemas.openxmlformats.org/officeDocument/2006/relationships/tags" Target="../tags/tag583.xml"/><Relationship Id="rId123" Type="http://schemas.openxmlformats.org/officeDocument/2006/relationships/tags" Target="../tags/tag582.xml"/><Relationship Id="rId122" Type="http://schemas.openxmlformats.org/officeDocument/2006/relationships/tags" Target="../tags/tag581.xml"/><Relationship Id="rId121" Type="http://schemas.openxmlformats.org/officeDocument/2006/relationships/tags" Target="../tags/tag580.xml"/><Relationship Id="rId120" Type="http://schemas.openxmlformats.org/officeDocument/2006/relationships/tags" Target="../tags/tag579.xml"/><Relationship Id="rId12" Type="http://schemas.openxmlformats.org/officeDocument/2006/relationships/tags" Target="../tags/tag471.xml"/><Relationship Id="rId119" Type="http://schemas.openxmlformats.org/officeDocument/2006/relationships/tags" Target="../tags/tag578.xml"/><Relationship Id="rId118" Type="http://schemas.openxmlformats.org/officeDocument/2006/relationships/tags" Target="../tags/tag577.xml"/><Relationship Id="rId117" Type="http://schemas.openxmlformats.org/officeDocument/2006/relationships/tags" Target="../tags/tag576.xml"/><Relationship Id="rId116" Type="http://schemas.openxmlformats.org/officeDocument/2006/relationships/tags" Target="../tags/tag575.xml"/><Relationship Id="rId115" Type="http://schemas.openxmlformats.org/officeDocument/2006/relationships/tags" Target="../tags/tag574.xml"/><Relationship Id="rId114" Type="http://schemas.openxmlformats.org/officeDocument/2006/relationships/tags" Target="../tags/tag573.xml"/><Relationship Id="rId113" Type="http://schemas.openxmlformats.org/officeDocument/2006/relationships/tags" Target="../tags/tag572.xml"/><Relationship Id="rId112" Type="http://schemas.openxmlformats.org/officeDocument/2006/relationships/tags" Target="../tags/tag571.xml"/><Relationship Id="rId111" Type="http://schemas.openxmlformats.org/officeDocument/2006/relationships/tags" Target="../tags/tag570.xml"/><Relationship Id="rId110" Type="http://schemas.openxmlformats.org/officeDocument/2006/relationships/tags" Target="../tags/tag569.xml"/><Relationship Id="rId11" Type="http://schemas.openxmlformats.org/officeDocument/2006/relationships/tags" Target="../tags/tag470.xml"/><Relationship Id="rId109" Type="http://schemas.openxmlformats.org/officeDocument/2006/relationships/tags" Target="../tags/tag568.xml"/><Relationship Id="rId108" Type="http://schemas.openxmlformats.org/officeDocument/2006/relationships/tags" Target="../tags/tag567.xml"/><Relationship Id="rId107" Type="http://schemas.openxmlformats.org/officeDocument/2006/relationships/tags" Target="../tags/tag566.xml"/><Relationship Id="rId106" Type="http://schemas.openxmlformats.org/officeDocument/2006/relationships/tags" Target="../tags/tag565.xml"/><Relationship Id="rId105" Type="http://schemas.openxmlformats.org/officeDocument/2006/relationships/tags" Target="../tags/tag564.xml"/><Relationship Id="rId104" Type="http://schemas.openxmlformats.org/officeDocument/2006/relationships/tags" Target="../tags/tag563.xml"/><Relationship Id="rId103" Type="http://schemas.openxmlformats.org/officeDocument/2006/relationships/tags" Target="../tags/tag562.xml"/><Relationship Id="rId102" Type="http://schemas.openxmlformats.org/officeDocument/2006/relationships/tags" Target="../tags/tag561.xml"/><Relationship Id="rId101" Type="http://schemas.openxmlformats.org/officeDocument/2006/relationships/tags" Target="../tags/tag560.xml"/><Relationship Id="rId100" Type="http://schemas.openxmlformats.org/officeDocument/2006/relationships/tags" Target="../tags/tag559.xml"/><Relationship Id="rId10" Type="http://schemas.openxmlformats.org/officeDocument/2006/relationships/tags" Target="../tags/tag4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9" Type="http://schemas.openxmlformats.org/officeDocument/2006/relationships/tags" Target="../tags/tag239.xml"/><Relationship Id="rId98" Type="http://schemas.openxmlformats.org/officeDocument/2006/relationships/tags" Target="../tags/tag238.xml"/><Relationship Id="rId97" Type="http://schemas.openxmlformats.org/officeDocument/2006/relationships/tags" Target="../tags/tag237.xml"/><Relationship Id="rId96" Type="http://schemas.openxmlformats.org/officeDocument/2006/relationships/tags" Target="../tags/tag236.xml"/><Relationship Id="rId95" Type="http://schemas.openxmlformats.org/officeDocument/2006/relationships/tags" Target="../tags/tag235.xml"/><Relationship Id="rId94" Type="http://schemas.openxmlformats.org/officeDocument/2006/relationships/tags" Target="../tags/tag234.xml"/><Relationship Id="rId93" Type="http://schemas.openxmlformats.org/officeDocument/2006/relationships/tags" Target="../tags/tag233.xml"/><Relationship Id="rId92" Type="http://schemas.openxmlformats.org/officeDocument/2006/relationships/tags" Target="../tags/tag232.xml"/><Relationship Id="rId91" Type="http://schemas.openxmlformats.org/officeDocument/2006/relationships/tags" Target="../tags/tag231.xml"/><Relationship Id="rId90" Type="http://schemas.openxmlformats.org/officeDocument/2006/relationships/tags" Target="../tags/tag230.xml"/><Relationship Id="rId9" Type="http://schemas.openxmlformats.org/officeDocument/2006/relationships/tags" Target="../tags/tag149.xml"/><Relationship Id="rId89" Type="http://schemas.openxmlformats.org/officeDocument/2006/relationships/tags" Target="../tags/tag229.xml"/><Relationship Id="rId88" Type="http://schemas.openxmlformats.org/officeDocument/2006/relationships/tags" Target="../tags/tag228.xml"/><Relationship Id="rId87" Type="http://schemas.openxmlformats.org/officeDocument/2006/relationships/tags" Target="../tags/tag227.xml"/><Relationship Id="rId86" Type="http://schemas.openxmlformats.org/officeDocument/2006/relationships/tags" Target="../tags/tag226.xml"/><Relationship Id="rId85" Type="http://schemas.openxmlformats.org/officeDocument/2006/relationships/tags" Target="../tags/tag225.xml"/><Relationship Id="rId84" Type="http://schemas.openxmlformats.org/officeDocument/2006/relationships/tags" Target="../tags/tag224.xml"/><Relationship Id="rId83" Type="http://schemas.openxmlformats.org/officeDocument/2006/relationships/tags" Target="../tags/tag223.xml"/><Relationship Id="rId82" Type="http://schemas.openxmlformats.org/officeDocument/2006/relationships/tags" Target="../tags/tag222.xml"/><Relationship Id="rId81" Type="http://schemas.openxmlformats.org/officeDocument/2006/relationships/tags" Target="../tags/tag221.xml"/><Relationship Id="rId80" Type="http://schemas.openxmlformats.org/officeDocument/2006/relationships/tags" Target="../tags/tag220.xml"/><Relationship Id="rId8" Type="http://schemas.openxmlformats.org/officeDocument/2006/relationships/tags" Target="../tags/tag148.xml"/><Relationship Id="rId79" Type="http://schemas.openxmlformats.org/officeDocument/2006/relationships/tags" Target="../tags/tag219.xml"/><Relationship Id="rId78" Type="http://schemas.openxmlformats.org/officeDocument/2006/relationships/tags" Target="../tags/tag218.xml"/><Relationship Id="rId77" Type="http://schemas.openxmlformats.org/officeDocument/2006/relationships/tags" Target="../tags/tag217.xml"/><Relationship Id="rId76" Type="http://schemas.openxmlformats.org/officeDocument/2006/relationships/tags" Target="../tags/tag216.xml"/><Relationship Id="rId75" Type="http://schemas.openxmlformats.org/officeDocument/2006/relationships/tags" Target="../tags/tag215.xml"/><Relationship Id="rId74" Type="http://schemas.openxmlformats.org/officeDocument/2006/relationships/tags" Target="../tags/tag214.xml"/><Relationship Id="rId73" Type="http://schemas.openxmlformats.org/officeDocument/2006/relationships/tags" Target="../tags/tag213.xml"/><Relationship Id="rId72" Type="http://schemas.openxmlformats.org/officeDocument/2006/relationships/tags" Target="../tags/tag212.xml"/><Relationship Id="rId71" Type="http://schemas.openxmlformats.org/officeDocument/2006/relationships/tags" Target="../tags/tag211.xml"/><Relationship Id="rId70" Type="http://schemas.openxmlformats.org/officeDocument/2006/relationships/tags" Target="../tags/tag210.xml"/><Relationship Id="rId7" Type="http://schemas.openxmlformats.org/officeDocument/2006/relationships/tags" Target="../tags/tag147.xml"/><Relationship Id="rId69" Type="http://schemas.openxmlformats.org/officeDocument/2006/relationships/tags" Target="../tags/tag209.xml"/><Relationship Id="rId68" Type="http://schemas.openxmlformats.org/officeDocument/2006/relationships/tags" Target="../tags/tag208.xml"/><Relationship Id="rId67" Type="http://schemas.openxmlformats.org/officeDocument/2006/relationships/tags" Target="../tags/tag207.xml"/><Relationship Id="rId66" Type="http://schemas.openxmlformats.org/officeDocument/2006/relationships/tags" Target="../tags/tag206.xml"/><Relationship Id="rId65" Type="http://schemas.openxmlformats.org/officeDocument/2006/relationships/tags" Target="../tags/tag205.xml"/><Relationship Id="rId64" Type="http://schemas.openxmlformats.org/officeDocument/2006/relationships/tags" Target="../tags/tag204.xml"/><Relationship Id="rId63" Type="http://schemas.openxmlformats.org/officeDocument/2006/relationships/tags" Target="../tags/tag203.xml"/><Relationship Id="rId62" Type="http://schemas.openxmlformats.org/officeDocument/2006/relationships/tags" Target="../tags/tag202.xml"/><Relationship Id="rId61" Type="http://schemas.openxmlformats.org/officeDocument/2006/relationships/tags" Target="../tags/tag201.xml"/><Relationship Id="rId60" Type="http://schemas.openxmlformats.org/officeDocument/2006/relationships/tags" Target="../tags/tag200.xml"/><Relationship Id="rId6" Type="http://schemas.openxmlformats.org/officeDocument/2006/relationships/tags" Target="../tags/tag146.xml"/><Relationship Id="rId59" Type="http://schemas.openxmlformats.org/officeDocument/2006/relationships/tags" Target="../tags/tag199.xml"/><Relationship Id="rId58" Type="http://schemas.openxmlformats.org/officeDocument/2006/relationships/tags" Target="../tags/tag198.xml"/><Relationship Id="rId57" Type="http://schemas.openxmlformats.org/officeDocument/2006/relationships/tags" Target="../tags/tag197.xml"/><Relationship Id="rId56" Type="http://schemas.openxmlformats.org/officeDocument/2006/relationships/tags" Target="../tags/tag196.xml"/><Relationship Id="rId55" Type="http://schemas.openxmlformats.org/officeDocument/2006/relationships/tags" Target="../tags/tag195.xml"/><Relationship Id="rId54" Type="http://schemas.openxmlformats.org/officeDocument/2006/relationships/tags" Target="../tags/tag194.xml"/><Relationship Id="rId53" Type="http://schemas.openxmlformats.org/officeDocument/2006/relationships/tags" Target="../tags/tag193.xml"/><Relationship Id="rId52" Type="http://schemas.openxmlformats.org/officeDocument/2006/relationships/tags" Target="../tags/tag192.xml"/><Relationship Id="rId51" Type="http://schemas.openxmlformats.org/officeDocument/2006/relationships/tags" Target="../tags/tag191.xml"/><Relationship Id="rId50" Type="http://schemas.openxmlformats.org/officeDocument/2006/relationships/tags" Target="../tags/tag190.xml"/><Relationship Id="rId5" Type="http://schemas.openxmlformats.org/officeDocument/2006/relationships/tags" Target="../tags/tag145.xml"/><Relationship Id="rId49" Type="http://schemas.openxmlformats.org/officeDocument/2006/relationships/tags" Target="../tags/tag189.xml"/><Relationship Id="rId48" Type="http://schemas.openxmlformats.org/officeDocument/2006/relationships/tags" Target="../tags/tag188.xml"/><Relationship Id="rId47" Type="http://schemas.openxmlformats.org/officeDocument/2006/relationships/tags" Target="../tags/tag187.xml"/><Relationship Id="rId46" Type="http://schemas.openxmlformats.org/officeDocument/2006/relationships/tags" Target="../tags/tag186.xml"/><Relationship Id="rId45" Type="http://schemas.openxmlformats.org/officeDocument/2006/relationships/tags" Target="../tags/tag185.xml"/><Relationship Id="rId44" Type="http://schemas.openxmlformats.org/officeDocument/2006/relationships/tags" Target="../tags/tag184.xml"/><Relationship Id="rId43" Type="http://schemas.openxmlformats.org/officeDocument/2006/relationships/tags" Target="../tags/tag183.xml"/><Relationship Id="rId42" Type="http://schemas.openxmlformats.org/officeDocument/2006/relationships/tags" Target="../tags/tag182.xml"/><Relationship Id="rId41" Type="http://schemas.openxmlformats.org/officeDocument/2006/relationships/tags" Target="../tags/tag181.xml"/><Relationship Id="rId40" Type="http://schemas.openxmlformats.org/officeDocument/2006/relationships/tags" Target="../tags/tag180.xml"/><Relationship Id="rId4" Type="http://schemas.openxmlformats.org/officeDocument/2006/relationships/tags" Target="../tags/tag144.xml"/><Relationship Id="rId39" Type="http://schemas.openxmlformats.org/officeDocument/2006/relationships/tags" Target="../tags/tag179.xml"/><Relationship Id="rId38" Type="http://schemas.openxmlformats.org/officeDocument/2006/relationships/tags" Target="../tags/tag178.xml"/><Relationship Id="rId37" Type="http://schemas.openxmlformats.org/officeDocument/2006/relationships/tags" Target="../tags/tag177.xml"/><Relationship Id="rId36" Type="http://schemas.openxmlformats.org/officeDocument/2006/relationships/tags" Target="../tags/tag176.xml"/><Relationship Id="rId35" Type="http://schemas.openxmlformats.org/officeDocument/2006/relationships/tags" Target="../tags/tag175.xml"/><Relationship Id="rId34" Type="http://schemas.openxmlformats.org/officeDocument/2006/relationships/tags" Target="../tags/tag174.xml"/><Relationship Id="rId33" Type="http://schemas.openxmlformats.org/officeDocument/2006/relationships/tags" Target="../tags/tag173.xml"/><Relationship Id="rId32" Type="http://schemas.openxmlformats.org/officeDocument/2006/relationships/tags" Target="../tags/tag172.xml"/><Relationship Id="rId31" Type="http://schemas.openxmlformats.org/officeDocument/2006/relationships/tags" Target="../tags/tag171.xml"/><Relationship Id="rId30" Type="http://schemas.openxmlformats.org/officeDocument/2006/relationships/tags" Target="../tags/tag170.xml"/><Relationship Id="rId3" Type="http://schemas.openxmlformats.org/officeDocument/2006/relationships/tags" Target="../tags/tag143.xml"/><Relationship Id="rId29" Type="http://schemas.openxmlformats.org/officeDocument/2006/relationships/tags" Target="../tags/tag169.xml"/><Relationship Id="rId28" Type="http://schemas.openxmlformats.org/officeDocument/2006/relationships/tags" Target="../tags/tag168.xml"/><Relationship Id="rId27" Type="http://schemas.openxmlformats.org/officeDocument/2006/relationships/tags" Target="../tags/tag167.xml"/><Relationship Id="rId26" Type="http://schemas.openxmlformats.org/officeDocument/2006/relationships/tags" Target="../tags/tag166.xml"/><Relationship Id="rId25" Type="http://schemas.openxmlformats.org/officeDocument/2006/relationships/tags" Target="../tags/tag165.xml"/><Relationship Id="rId24" Type="http://schemas.openxmlformats.org/officeDocument/2006/relationships/tags" Target="../tags/tag164.xml"/><Relationship Id="rId23" Type="http://schemas.openxmlformats.org/officeDocument/2006/relationships/tags" Target="../tags/tag163.xml"/><Relationship Id="rId22" Type="http://schemas.openxmlformats.org/officeDocument/2006/relationships/tags" Target="../tags/tag162.xml"/><Relationship Id="rId21" Type="http://schemas.openxmlformats.org/officeDocument/2006/relationships/tags" Target="../tags/tag161.xml"/><Relationship Id="rId20" Type="http://schemas.openxmlformats.org/officeDocument/2006/relationships/tags" Target="../tags/tag160.xml"/><Relationship Id="rId2" Type="http://schemas.openxmlformats.org/officeDocument/2006/relationships/tags" Target="../tags/tag142.xml"/><Relationship Id="rId19" Type="http://schemas.openxmlformats.org/officeDocument/2006/relationships/tags" Target="../tags/tag159.xml"/><Relationship Id="rId18" Type="http://schemas.openxmlformats.org/officeDocument/2006/relationships/tags" Target="../tags/tag158.xml"/><Relationship Id="rId17" Type="http://schemas.openxmlformats.org/officeDocument/2006/relationships/tags" Target="../tags/tag157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8" Type="http://schemas.openxmlformats.org/officeDocument/2006/relationships/tags" Target="../tags/tag278.xml"/><Relationship Id="rId137" Type="http://schemas.openxmlformats.org/officeDocument/2006/relationships/tags" Target="../tags/tag277.xml"/><Relationship Id="rId136" Type="http://schemas.openxmlformats.org/officeDocument/2006/relationships/tags" Target="../tags/tag276.xml"/><Relationship Id="rId135" Type="http://schemas.openxmlformats.org/officeDocument/2006/relationships/tags" Target="../tags/tag275.xml"/><Relationship Id="rId134" Type="http://schemas.openxmlformats.org/officeDocument/2006/relationships/tags" Target="../tags/tag274.xml"/><Relationship Id="rId133" Type="http://schemas.openxmlformats.org/officeDocument/2006/relationships/tags" Target="../tags/tag273.xml"/><Relationship Id="rId132" Type="http://schemas.openxmlformats.org/officeDocument/2006/relationships/tags" Target="../tags/tag272.xml"/><Relationship Id="rId131" Type="http://schemas.openxmlformats.org/officeDocument/2006/relationships/tags" Target="../tags/tag271.xml"/><Relationship Id="rId130" Type="http://schemas.openxmlformats.org/officeDocument/2006/relationships/tags" Target="../tags/tag270.xml"/><Relationship Id="rId13" Type="http://schemas.openxmlformats.org/officeDocument/2006/relationships/tags" Target="../tags/tag153.xml"/><Relationship Id="rId129" Type="http://schemas.openxmlformats.org/officeDocument/2006/relationships/tags" Target="../tags/tag269.xml"/><Relationship Id="rId128" Type="http://schemas.openxmlformats.org/officeDocument/2006/relationships/tags" Target="../tags/tag268.xml"/><Relationship Id="rId127" Type="http://schemas.openxmlformats.org/officeDocument/2006/relationships/tags" Target="../tags/tag267.xml"/><Relationship Id="rId126" Type="http://schemas.openxmlformats.org/officeDocument/2006/relationships/tags" Target="../tags/tag266.xml"/><Relationship Id="rId125" Type="http://schemas.openxmlformats.org/officeDocument/2006/relationships/tags" Target="../tags/tag265.xml"/><Relationship Id="rId124" Type="http://schemas.openxmlformats.org/officeDocument/2006/relationships/tags" Target="../tags/tag264.xml"/><Relationship Id="rId123" Type="http://schemas.openxmlformats.org/officeDocument/2006/relationships/tags" Target="../tags/tag263.xml"/><Relationship Id="rId122" Type="http://schemas.openxmlformats.org/officeDocument/2006/relationships/tags" Target="../tags/tag262.xml"/><Relationship Id="rId121" Type="http://schemas.openxmlformats.org/officeDocument/2006/relationships/tags" Target="../tags/tag261.xml"/><Relationship Id="rId120" Type="http://schemas.openxmlformats.org/officeDocument/2006/relationships/tags" Target="../tags/tag260.xml"/><Relationship Id="rId12" Type="http://schemas.openxmlformats.org/officeDocument/2006/relationships/tags" Target="../tags/tag152.xml"/><Relationship Id="rId119" Type="http://schemas.openxmlformats.org/officeDocument/2006/relationships/tags" Target="../tags/tag259.xml"/><Relationship Id="rId118" Type="http://schemas.openxmlformats.org/officeDocument/2006/relationships/tags" Target="../tags/tag258.xml"/><Relationship Id="rId117" Type="http://schemas.openxmlformats.org/officeDocument/2006/relationships/tags" Target="../tags/tag257.xml"/><Relationship Id="rId116" Type="http://schemas.openxmlformats.org/officeDocument/2006/relationships/tags" Target="../tags/tag256.xml"/><Relationship Id="rId115" Type="http://schemas.openxmlformats.org/officeDocument/2006/relationships/tags" Target="../tags/tag255.xml"/><Relationship Id="rId114" Type="http://schemas.openxmlformats.org/officeDocument/2006/relationships/tags" Target="../tags/tag254.xml"/><Relationship Id="rId113" Type="http://schemas.openxmlformats.org/officeDocument/2006/relationships/tags" Target="../tags/tag253.xml"/><Relationship Id="rId112" Type="http://schemas.openxmlformats.org/officeDocument/2006/relationships/tags" Target="../tags/tag252.xml"/><Relationship Id="rId111" Type="http://schemas.openxmlformats.org/officeDocument/2006/relationships/tags" Target="../tags/tag251.xml"/><Relationship Id="rId110" Type="http://schemas.openxmlformats.org/officeDocument/2006/relationships/tags" Target="../tags/tag250.xml"/><Relationship Id="rId11" Type="http://schemas.openxmlformats.org/officeDocument/2006/relationships/tags" Target="../tags/tag151.xml"/><Relationship Id="rId109" Type="http://schemas.openxmlformats.org/officeDocument/2006/relationships/tags" Target="../tags/tag249.xml"/><Relationship Id="rId108" Type="http://schemas.openxmlformats.org/officeDocument/2006/relationships/tags" Target="../tags/tag248.xml"/><Relationship Id="rId107" Type="http://schemas.openxmlformats.org/officeDocument/2006/relationships/tags" Target="../tags/tag247.xml"/><Relationship Id="rId106" Type="http://schemas.openxmlformats.org/officeDocument/2006/relationships/tags" Target="../tags/tag246.xml"/><Relationship Id="rId105" Type="http://schemas.openxmlformats.org/officeDocument/2006/relationships/tags" Target="../tags/tag245.xml"/><Relationship Id="rId104" Type="http://schemas.openxmlformats.org/officeDocument/2006/relationships/tags" Target="../tags/tag244.xml"/><Relationship Id="rId103" Type="http://schemas.openxmlformats.org/officeDocument/2006/relationships/tags" Target="../tags/tag243.xml"/><Relationship Id="rId102" Type="http://schemas.openxmlformats.org/officeDocument/2006/relationships/tags" Target="../tags/tag242.xml"/><Relationship Id="rId101" Type="http://schemas.openxmlformats.org/officeDocument/2006/relationships/tags" Target="../tags/tag241.xml"/><Relationship Id="rId100" Type="http://schemas.openxmlformats.org/officeDocument/2006/relationships/tags" Target="../tags/tag240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9" Type="http://schemas.openxmlformats.org/officeDocument/2006/relationships/tags" Target="../tags/tag376.xml"/><Relationship Id="rId98" Type="http://schemas.openxmlformats.org/officeDocument/2006/relationships/tags" Target="../tags/tag375.xml"/><Relationship Id="rId97" Type="http://schemas.openxmlformats.org/officeDocument/2006/relationships/tags" Target="../tags/tag374.xml"/><Relationship Id="rId96" Type="http://schemas.openxmlformats.org/officeDocument/2006/relationships/tags" Target="../tags/tag373.xml"/><Relationship Id="rId95" Type="http://schemas.openxmlformats.org/officeDocument/2006/relationships/tags" Target="../tags/tag372.xml"/><Relationship Id="rId94" Type="http://schemas.openxmlformats.org/officeDocument/2006/relationships/tags" Target="../tags/tag371.xml"/><Relationship Id="rId93" Type="http://schemas.openxmlformats.org/officeDocument/2006/relationships/tags" Target="../tags/tag370.xml"/><Relationship Id="rId92" Type="http://schemas.openxmlformats.org/officeDocument/2006/relationships/tags" Target="../tags/tag369.xml"/><Relationship Id="rId91" Type="http://schemas.openxmlformats.org/officeDocument/2006/relationships/tags" Target="../tags/tag368.xml"/><Relationship Id="rId90" Type="http://schemas.openxmlformats.org/officeDocument/2006/relationships/tags" Target="../tags/tag367.xml"/><Relationship Id="rId9" Type="http://schemas.openxmlformats.org/officeDocument/2006/relationships/tags" Target="../tags/tag286.xml"/><Relationship Id="rId89" Type="http://schemas.openxmlformats.org/officeDocument/2006/relationships/tags" Target="../tags/tag366.xml"/><Relationship Id="rId88" Type="http://schemas.openxmlformats.org/officeDocument/2006/relationships/tags" Target="../tags/tag365.xml"/><Relationship Id="rId87" Type="http://schemas.openxmlformats.org/officeDocument/2006/relationships/tags" Target="../tags/tag364.xml"/><Relationship Id="rId86" Type="http://schemas.openxmlformats.org/officeDocument/2006/relationships/tags" Target="../tags/tag363.xml"/><Relationship Id="rId85" Type="http://schemas.openxmlformats.org/officeDocument/2006/relationships/tags" Target="../tags/tag362.xml"/><Relationship Id="rId84" Type="http://schemas.openxmlformats.org/officeDocument/2006/relationships/tags" Target="../tags/tag361.xml"/><Relationship Id="rId83" Type="http://schemas.openxmlformats.org/officeDocument/2006/relationships/tags" Target="../tags/tag360.xml"/><Relationship Id="rId82" Type="http://schemas.openxmlformats.org/officeDocument/2006/relationships/tags" Target="../tags/tag359.xml"/><Relationship Id="rId81" Type="http://schemas.openxmlformats.org/officeDocument/2006/relationships/tags" Target="../tags/tag358.xml"/><Relationship Id="rId80" Type="http://schemas.openxmlformats.org/officeDocument/2006/relationships/tags" Target="../tags/tag357.xml"/><Relationship Id="rId8" Type="http://schemas.openxmlformats.org/officeDocument/2006/relationships/tags" Target="../tags/tag285.xml"/><Relationship Id="rId79" Type="http://schemas.openxmlformats.org/officeDocument/2006/relationships/tags" Target="../tags/tag356.xml"/><Relationship Id="rId78" Type="http://schemas.openxmlformats.org/officeDocument/2006/relationships/tags" Target="../tags/tag355.xml"/><Relationship Id="rId77" Type="http://schemas.openxmlformats.org/officeDocument/2006/relationships/tags" Target="../tags/tag354.xml"/><Relationship Id="rId76" Type="http://schemas.openxmlformats.org/officeDocument/2006/relationships/tags" Target="../tags/tag353.xml"/><Relationship Id="rId75" Type="http://schemas.openxmlformats.org/officeDocument/2006/relationships/tags" Target="../tags/tag352.xml"/><Relationship Id="rId74" Type="http://schemas.openxmlformats.org/officeDocument/2006/relationships/tags" Target="../tags/tag351.xml"/><Relationship Id="rId73" Type="http://schemas.openxmlformats.org/officeDocument/2006/relationships/tags" Target="../tags/tag350.xml"/><Relationship Id="rId72" Type="http://schemas.openxmlformats.org/officeDocument/2006/relationships/tags" Target="../tags/tag349.xml"/><Relationship Id="rId71" Type="http://schemas.openxmlformats.org/officeDocument/2006/relationships/tags" Target="../tags/tag348.xml"/><Relationship Id="rId70" Type="http://schemas.openxmlformats.org/officeDocument/2006/relationships/tags" Target="../tags/tag347.xml"/><Relationship Id="rId7" Type="http://schemas.openxmlformats.org/officeDocument/2006/relationships/tags" Target="../tags/tag284.xml"/><Relationship Id="rId69" Type="http://schemas.openxmlformats.org/officeDocument/2006/relationships/tags" Target="../tags/tag346.xml"/><Relationship Id="rId68" Type="http://schemas.openxmlformats.org/officeDocument/2006/relationships/tags" Target="../tags/tag345.xml"/><Relationship Id="rId67" Type="http://schemas.openxmlformats.org/officeDocument/2006/relationships/tags" Target="../tags/tag344.xml"/><Relationship Id="rId66" Type="http://schemas.openxmlformats.org/officeDocument/2006/relationships/tags" Target="../tags/tag343.xml"/><Relationship Id="rId65" Type="http://schemas.openxmlformats.org/officeDocument/2006/relationships/tags" Target="../tags/tag342.xml"/><Relationship Id="rId64" Type="http://schemas.openxmlformats.org/officeDocument/2006/relationships/tags" Target="../tags/tag341.xml"/><Relationship Id="rId63" Type="http://schemas.openxmlformats.org/officeDocument/2006/relationships/tags" Target="../tags/tag340.xml"/><Relationship Id="rId62" Type="http://schemas.openxmlformats.org/officeDocument/2006/relationships/tags" Target="../tags/tag339.xml"/><Relationship Id="rId61" Type="http://schemas.openxmlformats.org/officeDocument/2006/relationships/tags" Target="../tags/tag338.xml"/><Relationship Id="rId60" Type="http://schemas.openxmlformats.org/officeDocument/2006/relationships/tags" Target="../tags/tag337.xml"/><Relationship Id="rId6" Type="http://schemas.openxmlformats.org/officeDocument/2006/relationships/tags" Target="../tags/tag283.xml"/><Relationship Id="rId59" Type="http://schemas.openxmlformats.org/officeDocument/2006/relationships/tags" Target="../tags/tag336.xml"/><Relationship Id="rId58" Type="http://schemas.openxmlformats.org/officeDocument/2006/relationships/tags" Target="../tags/tag335.xml"/><Relationship Id="rId57" Type="http://schemas.openxmlformats.org/officeDocument/2006/relationships/tags" Target="../tags/tag334.xml"/><Relationship Id="rId56" Type="http://schemas.openxmlformats.org/officeDocument/2006/relationships/tags" Target="../tags/tag333.xml"/><Relationship Id="rId55" Type="http://schemas.openxmlformats.org/officeDocument/2006/relationships/tags" Target="../tags/tag332.xml"/><Relationship Id="rId54" Type="http://schemas.openxmlformats.org/officeDocument/2006/relationships/tags" Target="../tags/tag331.xml"/><Relationship Id="rId53" Type="http://schemas.openxmlformats.org/officeDocument/2006/relationships/tags" Target="../tags/tag330.xml"/><Relationship Id="rId52" Type="http://schemas.openxmlformats.org/officeDocument/2006/relationships/tags" Target="../tags/tag329.xml"/><Relationship Id="rId51" Type="http://schemas.openxmlformats.org/officeDocument/2006/relationships/tags" Target="../tags/tag328.xml"/><Relationship Id="rId50" Type="http://schemas.openxmlformats.org/officeDocument/2006/relationships/tags" Target="../tags/tag327.xml"/><Relationship Id="rId5" Type="http://schemas.openxmlformats.org/officeDocument/2006/relationships/tags" Target="../tags/tag282.xml"/><Relationship Id="rId49" Type="http://schemas.openxmlformats.org/officeDocument/2006/relationships/tags" Target="../tags/tag326.xml"/><Relationship Id="rId48" Type="http://schemas.openxmlformats.org/officeDocument/2006/relationships/tags" Target="../tags/tag325.xml"/><Relationship Id="rId47" Type="http://schemas.openxmlformats.org/officeDocument/2006/relationships/tags" Target="../tags/tag324.xml"/><Relationship Id="rId46" Type="http://schemas.openxmlformats.org/officeDocument/2006/relationships/tags" Target="../tags/tag323.xml"/><Relationship Id="rId45" Type="http://schemas.openxmlformats.org/officeDocument/2006/relationships/tags" Target="../tags/tag322.xml"/><Relationship Id="rId44" Type="http://schemas.openxmlformats.org/officeDocument/2006/relationships/tags" Target="../tags/tag321.xml"/><Relationship Id="rId43" Type="http://schemas.openxmlformats.org/officeDocument/2006/relationships/tags" Target="../tags/tag320.xml"/><Relationship Id="rId42" Type="http://schemas.openxmlformats.org/officeDocument/2006/relationships/tags" Target="../tags/tag319.xml"/><Relationship Id="rId41" Type="http://schemas.openxmlformats.org/officeDocument/2006/relationships/tags" Target="../tags/tag318.xml"/><Relationship Id="rId40" Type="http://schemas.openxmlformats.org/officeDocument/2006/relationships/tags" Target="../tags/tag317.xml"/><Relationship Id="rId4" Type="http://schemas.openxmlformats.org/officeDocument/2006/relationships/tags" Target="../tags/tag281.xml"/><Relationship Id="rId39" Type="http://schemas.openxmlformats.org/officeDocument/2006/relationships/tags" Target="../tags/tag316.xml"/><Relationship Id="rId38" Type="http://schemas.openxmlformats.org/officeDocument/2006/relationships/tags" Target="../tags/tag315.xml"/><Relationship Id="rId37" Type="http://schemas.openxmlformats.org/officeDocument/2006/relationships/tags" Target="../tags/tag314.xml"/><Relationship Id="rId36" Type="http://schemas.openxmlformats.org/officeDocument/2006/relationships/tags" Target="../tags/tag313.xml"/><Relationship Id="rId35" Type="http://schemas.openxmlformats.org/officeDocument/2006/relationships/tags" Target="../tags/tag312.xml"/><Relationship Id="rId34" Type="http://schemas.openxmlformats.org/officeDocument/2006/relationships/tags" Target="../tags/tag311.xml"/><Relationship Id="rId33" Type="http://schemas.openxmlformats.org/officeDocument/2006/relationships/tags" Target="../tags/tag310.xml"/><Relationship Id="rId32" Type="http://schemas.openxmlformats.org/officeDocument/2006/relationships/tags" Target="../tags/tag309.xml"/><Relationship Id="rId31" Type="http://schemas.openxmlformats.org/officeDocument/2006/relationships/tags" Target="../tags/tag308.xml"/><Relationship Id="rId30" Type="http://schemas.openxmlformats.org/officeDocument/2006/relationships/tags" Target="../tags/tag307.xml"/><Relationship Id="rId3" Type="http://schemas.openxmlformats.org/officeDocument/2006/relationships/tags" Target="../tags/tag280.xml"/><Relationship Id="rId29" Type="http://schemas.openxmlformats.org/officeDocument/2006/relationships/tags" Target="../tags/tag306.xml"/><Relationship Id="rId28" Type="http://schemas.openxmlformats.org/officeDocument/2006/relationships/tags" Target="../tags/tag305.xml"/><Relationship Id="rId27" Type="http://schemas.openxmlformats.org/officeDocument/2006/relationships/tags" Target="../tags/tag304.xml"/><Relationship Id="rId26" Type="http://schemas.openxmlformats.org/officeDocument/2006/relationships/tags" Target="../tags/tag303.xml"/><Relationship Id="rId25" Type="http://schemas.openxmlformats.org/officeDocument/2006/relationships/tags" Target="../tags/tag302.xml"/><Relationship Id="rId24" Type="http://schemas.openxmlformats.org/officeDocument/2006/relationships/tags" Target="../tags/tag301.xml"/><Relationship Id="rId23" Type="http://schemas.openxmlformats.org/officeDocument/2006/relationships/tags" Target="../tags/tag300.xml"/><Relationship Id="rId22" Type="http://schemas.openxmlformats.org/officeDocument/2006/relationships/tags" Target="../tags/tag299.xml"/><Relationship Id="rId21" Type="http://schemas.openxmlformats.org/officeDocument/2006/relationships/tags" Target="../tags/tag298.xml"/><Relationship Id="rId20" Type="http://schemas.openxmlformats.org/officeDocument/2006/relationships/tags" Target="../tags/tag297.xml"/><Relationship Id="rId2" Type="http://schemas.openxmlformats.org/officeDocument/2006/relationships/tags" Target="../tags/tag279.xml"/><Relationship Id="rId19" Type="http://schemas.openxmlformats.org/officeDocument/2006/relationships/tags" Target="../tags/tag296.xml"/><Relationship Id="rId18" Type="http://schemas.openxmlformats.org/officeDocument/2006/relationships/tags" Target="../tags/tag295.xml"/><Relationship Id="rId17" Type="http://schemas.openxmlformats.org/officeDocument/2006/relationships/tags" Target="../tags/tag294.xml"/><Relationship Id="rId16" Type="http://schemas.openxmlformats.org/officeDocument/2006/relationships/tags" Target="../tags/tag293.xml"/><Relationship Id="rId15" Type="http://schemas.openxmlformats.org/officeDocument/2006/relationships/tags" Target="../tags/tag292.xml"/><Relationship Id="rId140" Type="http://schemas.openxmlformats.org/officeDocument/2006/relationships/tags" Target="../tags/tag417.xml"/><Relationship Id="rId14" Type="http://schemas.openxmlformats.org/officeDocument/2006/relationships/tags" Target="../tags/tag291.xml"/><Relationship Id="rId139" Type="http://schemas.openxmlformats.org/officeDocument/2006/relationships/tags" Target="../tags/tag416.xml"/><Relationship Id="rId138" Type="http://schemas.openxmlformats.org/officeDocument/2006/relationships/tags" Target="../tags/tag415.xml"/><Relationship Id="rId137" Type="http://schemas.openxmlformats.org/officeDocument/2006/relationships/tags" Target="../tags/tag414.xml"/><Relationship Id="rId136" Type="http://schemas.openxmlformats.org/officeDocument/2006/relationships/tags" Target="../tags/tag413.xml"/><Relationship Id="rId135" Type="http://schemas.openxmlformats.org/officeDocument/2006/relationships/tags" Target="../tags/tag412.xml"/><Relationship Id="rId134" Type="http://schemas.openxmlformats.org/officeDocument/2006/relationships/tags" Target="../tags/tag411.xml"/><Relationship Id="rId133" Type="http://schemas.openxmlformats.org/officeDocument/2006/relationships/tags" Target="../tags/tag410.xml"/><Relationship Id="rId132" Type="http://schemas.openxmlformats.org/officeDocument/2006/relationships/tags" Target="../tags/tag409.xml"/><Relationship Id="rId131" Type="http://schemas.openxmlformats.org/officeDocument/2006/relationships/tags" Target="../tags/tag408.xml"/><Relationship Id="rId130" Type="http://schemas.openxmlformats.org/officeDocument/2006/relationships/tags" Target="../tags/tag407.xml"/><Relationship Id="rId13" Type="http://schemas.openxmlformats.org/officeDocument/2006/relationships/tags" Target="../tags/tag290.xml"/><Relationship Id="rId129" Type="http://schemas.openxmlformats.org/officeDocument/2006/relationships/tags" Target="../tags/tag406.xml"/><Relationship Id="rId128" Type="http://schemas.openxmlformats.org/officeDocument/2006/relationships/tags" Target="../tags/tag405.xml"/><Relationship Id="rId127" Type="http://schemas.openxmlformats.org/officeDocument/2006/relationships/tags" Target="../tags/tag404.xml"/><Relationship Id="rId126" Type="http://schemas.openxmlformats.org/officeDocument/2006/relationships/tags" Target="../tags/tag403.xml"/><Relationship Id="rId125" Type="http://schemas.openxmlformats.org/officeDocument/2006/relationships/tags" Target="../tags/tag402.xml"/><Relationship Id="rId124" Type="http://schemas.openxmlformats.org/officeDocument/2006/relationships/tags" Target="../tags/tag401.xml"/><Relationship Id="rId123" Type="http://schemas.openxmlformats.org/officeDocument/2006/relationships/tags" Target="../tags/tag400.xml"/><Relationship Id="rId122" Type="http://schemas.openxmlformats.org/officeDocument/2006/relationships/tags" Target="../tags/tag399.xml"/><Relationship Id="rId121" Type="http://schemas.openxmlformats.org/officeDocument/2006/relationships/tags" Target="../tags/tag398.xml"/><Relationship Id="rId120" Type="http://schemas.openxmlformats.org/officeDocument/2006/relationships/tags" Target="../tags/tag397.xml"/><Relationship Id="rId12" Type="http://schemas.openxmlformats.org/officeDocument/2006/relationships/tags" Target="../tags/tag289.xml"/><Relationship Id="rId119" Type="http://schemas.openxmlformats.org/officeDocument/2006/relationships/tags" Target="../tags/tag396.xml"/><Relationship Id="rId118" Type="http://schemas.openxmlformats.org/officeDocument/2006/relationships/tags" Target="../tags/tag395.xml"/><Relationship Id="rId117" Type="http://schemas.openxmlformats.org/officeDocument/2006/relationships/tags" Target="../tags/tag394.xml"/><Relationship Id="rId116" Type="http://schemas.openxmlformats.org/officeDocument/2006/relationships/tags" Target="../tags/tag393.xml"/><Relationship Id="rId115" Type="http://schemas.openxmlformats.org/officeDocument/2006/relationships/tags" Target="../tags/tag392.xml"/><Relationship Id="rId114" Type="http://schemas.openxmlformats.org/officeDocument/2006/relationships/tags" Target="../tags/tag391.xml"/><Relationship Id="rId113" Type="http://schemas.openxmlformats.org/officeDocument/2006/relationships/tags" Target="../tags/tag390.xml"/><Relationship Id="rId112" Type="http://schemas.openxmlformats.org/officeDocument/2006/relationships/tags" Target="../tags/tag389.xml"/><Relationship Id="rId111" Type="http://schemas.openxmlformats.org/officeDocument/2006/relationships/tags" Target="../tags/tag388.xml"/><Relationship Id="rId110" Type="http://schemas.openxmlformats.org/officeDocument/2006/relationships/tags" Target="../tags/tag387.xml"/><Relationship Id="rId11" Type="http://schemas.openxmlformats.org/officeDocument/2006/relationships/tags" Target="../tags/tag288.xml"/><Relationship Id="rId109" Type="http://schemas.openxmlformats.org/officeDocument/2006/relationships/tags" Target="../tags/tag386.xml"/><Relationship Id="rId108" Type="http://schemas.openxmlformats.org/officeDocument/2006/relationships/tags" Target="../tags/tag385.xml"/><Relationship Id="rId107" Type="http://schemas.openxmlformats.org/officeDocument/2006/relationships/tags" Target="../tags/tag384.xml"/><Relationship Id="rId106" Type="http://schemas.openxmlformats.org/officeDocument/2006/relationships/tags" Target="../tags/tag383.xml"/><Relationship Id="rId105" Type="http://schemas.openxmlformats.org/officeDocument/2006/relationships/tags" Target="../tags/tag382.xml"/><Relationship Id="rId104" Type="http://schemas.openxmlformats.org/officeDocument/2006/relationships/tags" Target="../tags/tag381.xml"/><Relationship Id="rId103" Type="http://schemas.openxmlformats.org/officeDocument/2006/relationships/tags" Target="../tags/tag380.xml"/><Relationship Id="rId102" Type="http://schemas.openxmlformats.org/officeDocument/2006/relationships/tags" Target="../tags/tag379.xml"/><Relationship Id="rId101" Type="http://schemas.openxmlformats.org/officeDocument/2006/relationships/tags" Target="../tags/tag378.xml"/><Relationship Id="rId100" Type="http://schemas.openxmlformats.org/officeDocument/2006/relationships/tags" Target="../tags/tag377.xml"/><Relationship Id="rId10" Type="http://schemas.openxmlformats.org/officeDocument/2006/relationships/tags" Target="../tags/tag28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24.xml"/><Relationship Id="rId7" Type="http://schemas.openxmlformats.org/officeDocument/2006/relationships/tags" Target="../tags/tag423.xml"/><Relationship Id="rId6" Type="http://schemas.openxmlformats.org/officeDocument/2006/relationships/tags" Target="../tags/tag422.xml"/><Relationship Id="rId5" Type="http://schemas.openxmlformats.org/officeDocument/2006/relationships/tags" Target="../tags/tag421.xml"/><Relationship Id="rId4" Type="http://schemas.openxmlformats.org/officeDocument/2006/relationships/tags" Target="../tags/tag420.xml"/><Relationship Id="rId3" Type="http://schemas.openxmlformats.org/officeDocument/2006/relationships/tags" Target="../tags/tag419.xml"/><Relationship Id="rId2" Type="http://schemas.openxmlformats.org/officeDocument/2006/relationships/tags" Target="../tags/tag41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32.xml"/><Relationship Id="rId8" Type="http://schemas.openxmlformats.org/officeDocument/2006/relationships/tags" Target="../tags/tag431.xml"/><Relationship Id="rId7" Type="http://schemas.openxmlformats.org/officeDocument/2006/relationships/tags" Target="../tags/tag430.xml"/><Relationship Id="rId6" Type="http://schemas.openxmlformats.org/officeDocument/2006/relationships/tags" Target="../tags/tag429.xml"/><Relationship Id="rId5" Type="http://schemas.openxmlformats.org/officeDocument/2006/relationships/tags" Target="../tags/tag428.xml"/><Relationship Id="rId4" Type="http://schemas.openxmlformats.org/officeDocument/2006/relationships/tags" Target="../tags/tag427.xml"/><Relationship Id="rId3" Type="http://schemas.openxmlformats.org/officeDocument/2006/relationships/tags" Target="../tags/tag426.xml"/><Relationship Id="rId2" Type="http://schemas.openxmlformats.org/officeDocument/2006/relationships/tags" Target="../tags/tag425.xml"/><Relationship Id="rId10" Type="http://schemas.openxmlformats.org/officeDocument/2006/relationships/tags" Target="../tags/tag4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438.xml"/><Relationship Id="rId5" Type="http://schemas.openxmlformats.org/officeDocument/2006/relationships/tags" Target="../tags/tag437.xml"/><Relationship Id="rId4" Type="http://schemas.openxmlformats.org/officeDocument/2006/relationships/tags" Target="../tags/tag436.xml"/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42.xml"/><Relationship Id="rId4" Type="http://schemas.openxmlformats.org/officeDocument/2006/relationships/tags" Target="../tags/tag441.xml"/><Relationship Id="rId3" Type="http://schemas.openxmlformats.org/officeDocument/2006/relationships/tags" Target="../tags/tag440.xml"/><Relationship Id="rId2" Type="http://schemas.openxmlformats.org/officeDocument/2006/relationships/tags" Target="../tags/tag43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7" Type="http://schemas.openxmlformats.org/officeDocument/2006/relationships/tags" Target="../tags/tag448.xml"/><Relationship Id="rId6" Type="http://schemas.openxmlformats.org/officeDocument/2006/relationships/tags" Target="../tags/tag447.xml"/><Relationship Id="rId5" Type="http://schemas.openxmlformats.org/officeDocument/2006/relationships/tags" Target="../tags/tag446.xml"/><Relationship Id="rId4" Type="http://schemas.openxmlformats.org/officeDocument/2006/relationships/tags" Target="../tags/tag445.xml"/><Relationship Id="rId3" Type="http://schemas.openxmlformats.org/officeDocument/2006/relationships/tags" Target="../tags/tag444.xml"/><Relationship Id="rId2" Type="http://schemas.openxmlformats.org/officeDocument/2006/relationships/tags" Target="../tags/tag4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455.xml"/><Relationship Id="rId6" Type="http://schemas.openxmlformats.org/officeDocument/2006/relationships/tags" Target="../tags/tag454.xml"/><Relationship Id="rId5" Type="http://schemas.openxmlformats.org/officeDocument/2006/relationships/tags" Target="../tags/tag453.xml"/><Relationship Id="rId4" Type="http://schemas.openxmlformats.org/officeDocument/2006/relationships/tags" Target="../tags/tag452.xml"/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6" name="Freeform 50"/>
          <p:cNvSpPr/>
          <p:nvPr>
            <p:custDataLst>
              <p:tags r:id="rId2"/>
            </p:custDataLst>
          </p:nvPr>
        </p:nvSpPr>
        <p:spPr bwMode="auto">
          <a:xfrm>
            <a:off x="5910263" y="4651375"/>
            <a:ext cx="6283325" cy="2205037"/>
          </a:xfrm>
          <a:custGeom>
            <a:avLst/>
            <a:gdLst>
              <a:gd name="T0" fmla="*/ 3773 w 3958"/>
              <a:gd name="T1" fmla="*/ 0 h 1388"/>
              <a:gd name="T2" fmla="*/ 3132 w 3958"/>
              <a:gd name="T3" fmla="*/ 495 h 1388"/>
              <a:gd name="T4" fmla="*/ 2826 w 3958"/>
              <a:gd name="T5" fmla="*/ 353 h 1388"/>
              <a:gd name="T6" fmla="*/ 2423 w 3958"/>
              <a:gd name="T7" fmla="*/ 752 h 1388"/>
              <a:gd name="T8" fmla="*/ 2244 w 3958"/>
              <a:gd name="T9" fmla="*/ 737 h 1388"/>
              <a:gd name="T10" fmla="*/ 1859 w 3958"/>
              <a:gd name="T11" fmla="*/ 453 h 1388"/>
              <a:gd name="T12" fmla="*/ 1809 w 3958"/>
              <a:gd name="T13" fmla="*/ 456 h 1388"/>
              <a:gd name="T14" fmla="*/ 1400 w 3958"/>
              <a:gd name="T15" fmla="*/ 314 h 1388"/>
              <a:gd name="T16" fmla="*/ 1107 w 3958"/>
              <a:gd name="T17" fmla="*/ 382 h 1388"/>
              <a:gd name="T18" fmla="*/ 820 w 3958"/>
              <a:gd name="T19" fmla="*/ 316 h 1388"/>
              <a:gd name="T20" fmla="*/ 169 w 3958"/>
              <a:gd name="T21" fmla="*/ 854 h 1388"/>
              <a:gd name="T22" fmla="*/ 118 w 3958"/>
              <a:gd name="T23" fmla="*/ 867 h 1388"/>
              <a:gd name="T24" fmla="*/ 0 w 3958"/>
              <a:gd name="T25" fmla="*/ 642 h 1388"/>
              <a:gd name="T26" fmla="*/ 0 w 3958"/>
              <a:gd name="T27" fmla="*/ 1388 h 1388"/>
              <a:gd name="T28" fmla="*/ 57 w 3958"/>
              <a:gd name="T29" fmla="*/ 1388 h 1388"/>
              <a:gd name="T30" fmla="*/ 86 w 3958"/>
              <a:gd name="T31" fmla="*/ 1332 h 1388"/>
              <a:gd name="T32" fmla="*/ 293 w 3958"/>
              <a:gd name="T33" fmla="*/ 1380 h 1388"/>
              <a:gd name="T34" fmla="*/ 299 w 3958"/>
              <a:gd name="T35" fmla="*/ 1388 h 1388"/>
              <a:gd name="T36" fmla="*/ 2919 w 3958"/>
              <a:gd name="T37" fmla="*/ 1388 h 1388"/>
              <a:gd name="T38" fmla="*/ 3428 w 3958"/>
              <a:gd name="T39" fmla="*/ 1228 h 1388"/>
              <a:gd name="T40" fmla="*/ 3773 w 3958"/>
              <a:gd name="T41" fmla="*/ 1325 h 1388"/>
              <a:gd name="T42" fmla="*/ 3958 w 3958"/>
              <a:gd name="T43" fmla="*/ 1299 h 1388"/>
              <a:gd name="T44" fmla="*/ 3958 w 3958"/>
              <a:gd name="T45" fmla="*/ 26 h 1388"/>
              <a:gd name="T46" fmla="*/ 3773 w 3958"/>
              <a:gd name="T47" fmla="*/ 0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58" h="1388">
                <a:moveTo>
                  <a:pt x="3773" y="0"/>
                </a:moveTo>
                <a:cubicBezTo>
                  <a:pt x="3465" y="0"/>
                  <a:pt x="3207" y="210"/>
                  <a:pt x="3132" y="495"/>
                </a:cubicBezTo>
                <a:cubicBezTo>
                  <a:pt x="3058" y="408"/>
                  <a:pt x="2949" y="353"/>
                  <a:pt x="2826" y="353"/>
                </a:cubicBezTo>
                <a:cubicBezTo>
                  <a:pt x="2605" y="353"/>
                  <a:pt x="2425" y="531"/>
                  <a:pt x="2423" y="752"/>
                </a:cubicBezTo>
                <a:cubicBezTo>
                  <a:pt x="2365" y="746"/>
                  <a:pt x="2305" y="742"/>
                  <a:pt x="2244" y="737"/>
                </a:cubicBezTo>
                <a:cubicBezTo>
                  <a:pt x="2194" y="572"/>
                  <a:pt x="2040" y="453"/>
                  <a:pt x="1859" y="453"/>
                </a:cubicBezTo>
                <a:cubicBezTo>
                  <a:pt x="1842" y="453"/>
                  <a:pt x="1825" y="454"/>
                  <a:pt x="1809" y="456"/>
                </a:cubicBezTo>
                <a:cubicBezTo>
                  <a:pt x="1696" y="367"/>
                  <a:pt x="1554" y="314"/>
                  <a:pt x="1400" y="314"/>
                </a:cubicBezTo>
                <a:cubicBezTo>
                  <a:pt x="1295" y="314"/>
                  <a:pt x="1196" y="338"/>
                  <a:pt x="1107" y="382"/>
                </a:cubicBezTo>
                <a:cubicBezTo>
                  <a:pt x="1020" y="340"/>
                  <a:pt x="923" y="316"/>
                  <a:pt x="820" y="316"/>
                </a:cubicBezTo>
                <a:cubicBezTo>
                  <a:pt x="497" y="316"/>
                  <a:pt x="228" y="548"/>
                  <a:pt x="169" y="854"/>
                </a:cubicBezTo>
                <a:cubicBezTo>
                  <a:pt x="152" y="858"/>
                  <a:pt x="135" y="862"/>
                  <a:pt x="118" y="867"/>
                </a:cubicBezTo>
                <a:cubicBezTo>
                  <a:pt x="93" y="784"/>
                  <a:pt x="53" y="707"/>
                  <a:pt x="0" y="642"/>
                </a:cubicBezTo>
                <a:cubicBezTo>
                  <a:pt x="0" y="1388"/>
                  <a:pt x="0" y="1388"/>
                  <a:pt x="0" y="1388"/>
                </a:cubicBezTo>
                <a:cubicBezTo>
                  <a:pt x="57" y="1388"/>
                  <a:pt x="57" y="1388"/>
                  <a:pt x="57" y="1388"/>
                </a:cubicBezTo>
                <a:cubicBezTo>
                  <a:pt x="67" y="1369"/>
                  <a:pt x="77" y="1351"/>
                  <a:pt x="86" y="1332"/>
                </a:cubicBezTo>
                <a:cubicBezTo>
                  <a:pt x="148" y="1349"/>
                  <a:pt x="217" y="1365"/>
                  <a:pt x="293" y="1380"/>
                </a:cubicBezTo>
                <a:cubicBezTo>
                  <a:pt x="295" y="1383"/>
                  <a:pt x="297" y="1385"/>
                  <a:pt x="299" y="1388"/>
                </a:cubicBezTo>
                <a:cubicBezTo>
                  <a:pt x="2919" y="1388"/>
                  <a:pt x="2919" y="1388"/>
                  <a:pt x="2919" y="1388"/>
                </a:cubicBezTo>
                <a:cubicBezTo>
                  <a:pt x="3148" y="1344"/>
                  <a:pt x="3325" y="1290"/>
                  <a:pt x="3428" y="1228"/>
                </a:cubicBezTo>
                <a:cubicBezTo>
                  <a:pt x="3529" y="1290"/>
                  <a:pt x="3647" y="1325"/>
                  <a:pt x="3773" y="1325"/>
                </a:cubicBezTo>
                <a:cubicBezTo>
                  <a:pt x="3837" y="1325"/>
                  <a:pt x="3899" y="1316"/>
                  <a:pt x="3958" y="1299"/>
                </a:cubicBezTo>
                <a:cubicBezTo>
                  <a:pt x="3958" y="26"/>
                  <a:pt x="3958" y="26"/>
                  <a:pt x="3958" y="26"/>
                </a:cubicBezTo>
                <a:cubicBezTo>
                  <a:pt x="3899" y="9"/>
                  <a:pt x="3837" y="0"/>
                  <a:pt x="377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948" name="组合 9947"/>
          <p:cNvGrpSpPr/>
          <p:nvPr>
            <p:custDataLst>
              <p:tags r:id="rId3"/>
            </p:custDataLst>
          </p:nvPr>
        </p:nvGrpSpPr>
        <p:grpSpPr>
          <a:xfrm>
            <a:off x="6119813" y="1327150"/>
            <a:ext cx="5618163" cy="4246563"/>
            <a:chOff x="6119813" y="1327150"/>
            <a:chExt cx="5618163" cy="4246563"/>
          </a:xfrm>
        </p:grpSpPr>
        <p:sp>
          <p:nvSpPr>
            <p:cNvPr id="9817" name="Freeform 5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8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9" name="Freeform 5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0" name="Freeform 5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1" name="Freeform 5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2" name="Freeform 5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3" name="Freeform 57"/>
            <p:cNvSpPr/>
            <p:nvPr>
              <p:custDataLst>
                <p:tags r:id="rId10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4" name="Freeform 58"/>
            <p:cNvSpPr/>
            <p:nvPr>
              <p:custDataLst>
                <p:tags r:id="rId11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5" name="Freeform 59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6" name="Freeform 60"/>
            <p:cNvSpPr/>
            <p:nvPr>
              <p:custDataLst>
                <p:tags r:id="rId13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7" name="Freeform 61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8" name="Freeform 62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9" name="Freeform 63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0" name="Freeform 64"/>
            <p:cNvSpPr/>
            <p:nvPr>
              <p:custDataLst>
                <p:tags r:id="rId17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1" name="Freeform 65"/>
            <p:cNvSpPr/>
            <p:nvPr>
              <p:custDataLst>
                <p:tags r:id="rId18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2" name="Freeform 66"/>
            <p:cNvSpPr/>
            <p:nvPr>
              <p:custDataLst>
                <p:tags r:id="rId19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3" name="Freeform 67"/>
            <p:cNvSpPr/>
            <p:nvPr>
              <p:custDataLst>
                <p:tags r:id="rId20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4" name="Rectangle 6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5" name="Rectangle 6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6" name="Freeform 7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7" name="Freeform 7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8" name="Freeform 7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9" name="Freeform 7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0" name="Freeform 7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1" name="Freeform 75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2" name="Freeform 76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3" name="Freeform 77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4" name="Freeform 78"/>
            <p:cNvSpPr/>
            <p:nvPr>
              <p:custDataLst>
                <p:tags r:id="rId31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5" name="Freeform 79"/>
            <p:cNvSpPr/>
            <p:nvPr>
              <p:custDataLst>
                <p:tags r:id="rId32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6" name="Freeform 80"/>
            <p:cNvSpPr/>
            <p:nvPr>
              <p:custDataLst>
                <p:tags r:id="rId33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7" name="Rectangle 8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8" name="Freeform 82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9" name="Freeform 83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0" name="Freeform 84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1" name="Freeform 85"/>
            <p:cNvSpPr/>
            <p:nvPr>
              <p:custDataLst>
                <p:tags r:id="rId38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2" name="Freeform 86"/>
            <p:cNvSpPr/>
            <p:nvPr>
              <p:custDataLst>
                <p:tags r:id="rId39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3" name="Freeform 87"/>
            <p:cNvSpPr/>
            <p:nvPr>
              <p:custDataLst>
                <p:tags r:id="rId40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4" name="Rectangle 8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5" name="Freeform 89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6" name="Freeform 90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7" name="Freeform 91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8" name="Freeform 92"/>
            <p:cNvSpPr/>
            <p:nvPr>
              <p:custDataLst>
                <p:tags r:id="rId45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9" name="Freeform 93"/>
            <p:cNvSpPr/>
            <p:nvPr>
              <p:custDataLst>
                <p:tags r:id="rId46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0" name="Freeform 94"/>
            <p:cNvSpPr/>
            <p:nvPr>
              <p:custDataLst>
                <p:tags r:id="rId47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1" name="Freeform 95"/>
            <p:cNvSpPr/>
            <p:nvPr>
              <p:custDataLst>
                <p:tags r:id="rId48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2" name="Rectangle 96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3" name="Rectangle 97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4" name="Freeform 98"/>
            <p:cNvSpPr/>
            <p:nvPr>
              <p:custDataLst>
                <p:tags r:id="rId51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5" name="Freeform 99"/>
            <p:cNvSpPr/>
            <p:nvPr>
              <p:custDataLst>
                <p:tags r:id="rId52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6" name="Freeform 100"/>
            <p:cNvSpPr/>
            <p:nvPr>
              <p:custDataLst>
                <p:tags r:id="rId53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7" name="Oval 101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8" name="Oval 10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9" name="Freeform 103"/>
            <p:cNvSpPr/>
            <p:nvPr>
              <p:custDataLst>
                <p:tags r:id="rId56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0" name="Rectangle 10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1" name="Rectangle 10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2" name="Rectangle 106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3" name="Rectangle 10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4" name="Rectangle 10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5" name="Rectangle 10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6" name="Rectangle 11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7" name="Freeform 111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8" name="Freeform 112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9" name="Freeform 113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0" name="Freeform 114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1" name="Freeform 115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2" name="Freeform 116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3" name="Freeform 117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4" name="Freeform 118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5" name="Freeform 119"/>
            <p:cNvSpPr/>
            <p:nvPr>
              <p:custDataLst>
                <p:tags r:id="rId72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6" name="Line 12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7" name="Line 121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8" name="Freeform 122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9" name="Freeform 123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0" name="Freeform 124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1" name="Freeform 125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2" name="Freeform 126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3" name="Freeform 127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4" name="Freeform 128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5" name="Freeform 129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6" name="Freeform 130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7" name="Freeform 131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8" name="Freeform 132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9" name="Freeform 133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0" name="Freeform 134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1" name="Freeform 135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2" name="Freeform 136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3" name="Freeform 137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4" name="Freeform 138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5" name="Freeform 139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6" name="Freeform 140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7" name="Freeform 141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8" name="Freeform 142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9" name="Freeform 143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0" name="Freeform 144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1" name="Freeform 145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2" name="Freeform 146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3" name="Freeform 147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4" name="Freeform 148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5" name="Freeform 149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6" name="Freeform 150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7" name="Freeform 151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8" name="Freeform 152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9" name="Freeform 153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0" name="Freeform 154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1" name="Freeform 155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2" name="Freeform 156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3" name="Freeform 157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4" name="Freeform 158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5" name="Freeform 159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6" name="Freeform 160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7" name="Freeform 161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8" name="Freeform 162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9" name="Freeform 163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0" name="Freeform 164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1" name="Freeform 165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2" name="Freeform 166"/>
            <p:cNvSpPr/>
            <p:nvPr>
              <p:custDataLst>
                <p:tags r:id="rId119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3" name="Oval 167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4" name="Oval 168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5" name="Freeform 169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6" name="Freeform 170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7" name="Freeform 171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8" name="Freeform 172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9" name="Freeform 173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0" name="Freeform 174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1" name="Freeform 175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2" name="Freeform 176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3" name="Freeform 177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4" name="Freeform 178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5" name="Freeform 179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946" name="Oval 180"/>
          <p:cNvSpPr>
            <a:spLocks noChangeArrowheads="1"/>
          </p:cNvSpPr>
          <p:nvPr>
            <p:custDataLst>
              <p:tags r:id="rId133"/>
            </p:custDataLst>
          </p:nvPr>
        </p:nvSpPr>
        <p:spPr bwMode="auto">
          <a:xfrm>
            <a:off x="8977313" y="5340350"/>
            <a:ext cx="1281113" cy="12811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47" name="Freeform 181"/>
          <p:cNvSpPr/>
          <p:nvPr>
            <p:custDataLst>
              <p:tags r:id="rId134"/>
            </p:custDataLst>
          </p:nvPr>
        </p:nvSpPr>
        <p:spPr bwMode="auto">
          <a:xfrm>
            <a:off x="1588" y="4948417"/>
            <a:ext cx="12192000" cy="1920875"/>
          </a:xfrm>
          <a:custGeom>
            <a:avLst/>
            <a:gdLst>
              <a:gd name="T0" fmla="*/ 7680 w 7680"/>
              <a:gd name="T1" fmla="*/ 562 h 1209"/>
              <a:gd name="T2" fmla="*/ 7345 w 7680"/>
              <a:gd name="T3" fmla="*/ 393 h 1209"/>
              <a:gd name="T4" fmla="*/ 7160 w 7680"/>
              <a:gd name="T5" fmla="*/ 436 h 1209"/>
              <a:gd name="T6" fmla="*/ 7014 w 7680"/>
              <a:gd name="T7" fmla="*/ 326 h 1209"/>
              <a:gd name="T8" fmla="*/ 6862 w 7680"/>
              <a:gd name="T9" fmla="*/ 478 h 1209"/>
              <a:gd name="T10" fmla="*/ 6972 w 7680"/>
              <a:gd name="T11" fmla="*/ 624 h 1209"/>
              <a:gd name="T12" fmla="*/ 6962 w 7680"/>
              <a:gd name="T13" fmla="*/ 645 h 1209"/>
              <a:gd name="T14" fmla="*/ 6797 w 7680"/>
              <a:gd name="T15" fmla="*/ 612 h 1209"/>
              <a:gd name="T16" fmla="*/ 6687 w 7680"/>
              <a:gd name="T17" fmla="*/ 626 h 1209"/>
              <a:gd name="T18" fmla="*/ 6359 w 7680"/>
              <a:gd name="T19" fmla="*/ 468 h 1209"/>
              <a:gd name="T20" fmla="*/ 6108 w 7680"/>
              <a:gd name="T21" fmla="*/ 552 h 1209"/>
              <a:gd name="T22" fmla="*/ 5824 w 7680"/>
              <a:gd name="T23" fmla="*/ 441 h 1209"/>
              <a:gd name="T24" fmla="*/ 5530 w 7680"/>
              <a:gd name="T25" fmla="*/ 562 h 1209"/>
              <a:gd name="T26" fmla="*/ 5228 w 7680"/>
              <a:gd name="T27" fmla="*/ 431 h 1209"/>
              <a:gd name="T28" fmla="*/ 5010 w 7680"/>
              <a:gd name="T29" fmla="*/ 493 h 1209"/>
              <a:gd name="T30" fmla="*/ 4650 w 7680"/>
              <a:gd name="T31" fmla="*/ 285 h 1209"/>
              <a:gd name="T32" fmla="*/ 4304 w 7680"/>
              <a:gd name="T33" fmla="*/ 470 h 1209"/>
              <a:gd name="T34" fmla="*/ 4159 w 7680"/>
              <a:gd name="T35" fmla="*/ 444 h 1209"/>
              <a:gd name="T36" fmla="*/ 3918 w 7680"/>
              <a:gd name="T37" fmla="*/ 520 h 1209"/>
              <a:gd name="T38" fmla="*/ 3785 w 7680"/>
              <a:gd name="T39" fmla="*/ 441 h 1209"/>
              <a:gd name="T40" fmla="*/ 3647 w 7680"/>
              <a:gd name="T41" fmla="*/ 532 h 1209"/>
              <a:gd name="T42" fmla="*/ 3508 w 7680"/>
              <a:gd name="T43" fmla="*/ 508 h 1209"/>
              <a:gd name="T44" fmla="*/ 3284 w 7680"/>
              <a:gd name="T45" fmla="*/ 573 h 1209"/>
              <a:gd name="T46" fmla="*/ 2921 w 7680"/>
              <a:gd name="T47" fmla="*/ 361 h 1209"/>
              <a:gd name="T48" fmla="*/ 2510 w 7680"/>
              <a:gd name="T49" fmla="*/ 711 h 1209"/>
              <a:gd name="T50" fmla="*/ 2267 w 7680"/>
              <a:gd name="T51" fmla="*/ 633 h 1209"/>
              <a:gd name="T52" fmla="*/ 2160 w 7680"/>
              <a:gd name="T53" fmla="*/ 647 h 1209"/>
              <a:gd name="T54" fmla="*/ 1754 w 7680"/>
              <a:gd name="T55" fmla="*/ 322 h 1209"/>
              <a:gd name="T56" fmla="*/ 1491 w 7680"/>
              <a:gd name="T57" fmla="*/ 415 h 1209"/>
              <a:gd name="T58" fmla="*/ 1139 w 7680"/>
              <a:gd name="T59" fmla="*/ 221 h 1209"/>
              <a:gd name="T60" fmla="*/ 886 w 7680"/>
              <a:gd name="T61" fmla="*/ 306 h 1209"/>
              <a:gd name="T62" fmla="*/ 391 w 7680"/>
              <a:gd name="T63" fmla="*/ 0 h 1209"/>
              <a:gd name="T64" fmla="*/ 0 w 7680"/>
              <a:gd name="T65" fmla="*/ 163 h 1209"/>
              <a:gd name="T66" fmla="*/ 0 w 7680"/>
              <a:gd name="T67" fmla="*/ 1209 h 1209"/>
              <a:gd name="T68" fmla="*/ 3812 w 7680"/>
              <a:gd name="T69" fmla="*/ 1209 h 1209"/>
              <a:gd name="T70" fmla="*/ 3859 w 7680"/>
              <a:gd name="T71" fmla="*/ 1149 h 1209"/>
              <a:gd name="T72" fmla="*/ 3931 w 7680"/>
              <a:gd name="T73" fmla="*/ 1209 h 1209"/>
              <a:gd name="T74" fmla="*/ 6075 w 7680"/>
              <a:gd name="T75" fmla="*/ 1209 h 1209"/>
              <a:gd name="T76" fmla="*/ 6081 w 7680"/>
              <a:gd name="T77" fmla="*/ 1194 h 1209"/>
              <a:gd name="T78" fmla="*/ 6098 w 7680"/>
              <a:gd name="T79" fmla="*/ 1209 h 1209"/>
              <a:gd name="T80" fmla="*/ 7172 w 7680"/>
              <a:gd name="T81" fmla="*/ 1209 h 1209"/>
              <a:gd name="T82" fmla="*/ 7180 w 7680"/>
              <a:gd name="T83" fmla="*/ 1192 h 1209"/>
              <a:gd name="T84" fmla="*/ 7224 w 7680"/>
              <a:gd name="T85" fmla="*/ 1209 h 1209"/>
              <a:gd name="T86" fmla="*/ 7680 w 7680"/>
              <a:gd name="T87" fmla="*/ 1209 h 1209"/>
              <a:gd name="T88" fmla="*/ 7680 w 7680"/>
              <a:gd name="T89" fmla="*/ 562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80" h="1209">
                <a:moveTo>
                  <a:pt x="7680" y="562"/>
                </a:moveTo>
                <a:cubicBezTo>
                  <a:pt x="7604" y="460"/>
                  <a:pt x="7482" y="393"/>
                  <a:pt x="7345" y="393"/>
                </a:cubicBezTo>
                <a:cubicBezTo>
                  <a:pt x="7278" y="393"/>
                  <a:pt x="7216" y="409"/>
                  <a:pt x="7160" y="436"/>
                </a:cubicBezTo>
                <a:cubicBezTo>
                  <a:pt x="7142" y="373"/>
                  <a:pt x="7084" y="326"/>
                  <a:pt x="7014" y="326"/>
                </a:cubicBezTo>
                <a:cubicBezTo>
                  <a:pt x="6930" y="326"/>
                  <a:pt x="6862" y="394"/>
                  <a:pt x="6862" y="478"/>
                </a:cubicBezTo>
                <a:cubicBezTo>
                  <a:pt x="6862" y="547"/>
                  <a:pt x="6909" y="606"/>
                  <a:pt x="6972" y="624"/>
                </a:cubicBezTo>
                <a:cubicBezTo>
                  <a:pt x="6968" y="631"/>
                  <a:pt x="6965" y="638"/>
                  <a:pt x="6962" y="645"/>
                </a:cubicBezTo>
                <a:cubicBezTo>
                  <a:pt x="6911" y="624"/>
                  <a:pt x="6856" y="612"/>
                  <a:pt x="6797" y="612"/>
                </a:cubicBezTo>
                <a:cubicBezTo>
                  <a:pt x="6759" y="612"/>
                  <a:pt x="6722" y="617"/>
                  <a:pt x="6687" y="626"/>
                </a:cubicBezTo>
                <a:cubicBezTo>
                  <a:pt x="6610" y="530"/>
                  <a:pt x="6492" y="468"/>
                  <a:pt x="6359" y="468"/>
                </a:cubicBezTo>
                <a:cubicBezTo>
                  <a:pt x="6265" y="468"/>
                  <a:pt x="6178" y="499"/>
                  <a:pt x="6108" y="552"/>
                </a:cubicBezTo>
                <a:cubicBezTo>
                  <a:pt x="6033" y="483"/>
                  <a:pt x="5934" y="441"/>
                  <a:pt x="5824" y="441"/>
                </a:cubicBezTo>
                <a:cubicBezTo>
                  <a:pt x="5709" y="441"/>
                  <a:pt x="5606" y="487"/>
                  <a:pt x="5530" y="562"/>
                </a:cubicBezTo>
                <a:cubicBezTo>
                  <a:pt x="5454" y="481"/>
                  <a:pt x="5347" y="431"/>
                  <a:pt x="5228" y="431"/>
                </a:cubicBezTo>
                <a:cubicBezTo>
                  <a:pt x="5148" y="431"/>
                  <a:pt x="5074" y="454"/>
                  <a:pt x="5010" y="493"/>
                </a:cubicBezTo>
                <a:cubicBezTo>
                  <a:pt x="4938" y="368"/>
                  <a:pt x="4804" y="285"/>
                  <a:pt x="4650" y="285"/>
                </a:cubicBezTo>
                <a:cubicBezTo>
                  <a:pt x="4506" y="285"/>
                  <a:pt x="4379" y="358"/>
                  <a:pt x="4304" y="470"/>
                </a:cubicBezTo>
                <a:cubicBezTo>
                  <a:pt x="4259" y="453"/>
                  <a:pt x="4210" y="444"/>
                  <a:pt x="4159" y="444"/>
                </a:cubicBezTo>
                <a:cubicBezTo>
                  <a:pt x="4069" y="444"/>
                  <a:pt x="3986" y="472"/>
                  <a:pt x="3918" y="520"/>
                </a:cubicBezTo>
                <a:cubicBezTo>
                  <a:pt x="3893" y="473"/>
                  <a:pt x="3843" y="441"/>
                  <a:pt x="3785" y="441"/>
                </a:cubicBezTo>
                <a:cubicBezTo>
                  <a:pt x="3723" y="441"/>
                  <a:pt x="3670" y="478"/>
                  <a:pt x="3647" y="532"/>
                </a:cubicBezTo>
                <a:cubicBezTo>
                  <a:pt x="3603" y="516"/>
                  <a:pt x="3556" y="508"/>
                  <a:pt x="3508" y="508"/>
                </a:cubicBezTo>
                <a:cubicBezTo>
                  <a:pt x="3425" y="508"/>
                  <a:pt x="3348" y="532"/>
                  <a:pt x="3284" y="573"/>
                </a:cubicBezTo>
                <a:cubicBezTo>
                  <a:pt x="3212" y="447"/>
                  <a:pt x="3076" y="361"/>
                  <a:pt x="2921" y="361"/>
                </a:cubicBezTo>
                <a:cubicBezTo>
                  <a:pt x="2713" y="361"/>
                  <a:pt x="2541" y="513"/>
                  <a:pt x="2510" y="711"/>
                </a:cubicBezTo>
                <a:cubicBezTo>
                  <a:pt x="2441" y="662"/>
                  <a:pt x="2358" y="633"/>
                  <a:pt x="2267" y="633"/>
                </a:cubicBezTo>
                <a:cubicBezTo>
                  <a:pt x="2230" y="633"/>
                  <a:pt x="2195" y="638"/>
                  <a:pt x="2160" y="647"/>
                </a:cubicBezTo>
                <a:cubicBezTo>
                  <a:pt x="2119" y="461"/>
                  <a:pt x="1953" y="322"/>
                  <a:pt x="1754" y="322"/>
                </a:cubicBezTo>
                <a:cubicBezTo>
                  <a:pt x="1654" y="322"/>
                  <a:pt x="1563" y="356"/>
                  <a:pt x="1491" y="415"/>
                </a:cubicBezTo>
                <a:cubicBezTo>
                  <a:pt x="1418" y="298"/>
                  <a:pt x="1288" y="221"/>
                  <a:pt x="1139" y="221"/>
                </a:cubicBezTo>
                <a:cubicBezTo>
                  <a:pt x="1044" y="221"/>
                  <a:pt x="956" y="253"/>
                  <a:pt x="886" y="306"/>
                </a:cubicBezTo>
                <a:cubicBezTo>
                  <a:pt x="796" y="125"/>
                  <a:pt x="608" y="0"/>
                  <a:pt x="391" y="0"/>
                </a:cubicBezTo>
                <a:cubicBezTo>
                  <a:pt x="238" y="0"/>
                  <a:pt x="100" y="62"/>
                  <a:pt x="0" y="163"/>
                </a:cubicBezTo>
                <a:cubicBezTo>
                  <a:pt x="0" y="1209"/>
                  <a:pt x="0" y="1209"/>
                  <a:pt x="0" y="1209"/>
                </a:cubicBezTo>
                <a:cubicBezTo>
                  <a:pt x="3812" y="1209"/>
                  <a:pt x="3812" y="1209"/>
                  <a:pt x="3812" y="1209"/>
                </a:cubicBezTo>
                <a:cubicBezTo>
                  <a:pt x="3829" y="1190"/>
                  <a:pt x="3845" y="1170"/>
                  <a:pt x="3859" y="1149"/>
                </a:cubicBezTo>
                <a:cubicBezTo>
                  <a:pt x="3880" y="1171"/>
                  <a:pt x="3904" y="1191"/>
                  <a:pt x="3931" y="1209"/>
                </a:cubicBezTo>
                <a:cubicBezTo>
                  <a:pt x="6075" y="1209"/>
                  <a:pt x="6075" y="1209"/>
                  <a:pt x="6075" y="1209"/>
                </a:cubicBezTo>
                <a:cubicBezTo>
                  <a:pt x="6077" y="1204"/>
                  <a:pt x="6079" y="1199"/>
                  <a:pt x="6081" y="1194"/>
                </a:cubicBezTo>
                <a:cubicBezTo>
                  <a:pt x="6086" y="1199"/>
                  <a:pt x="6092" y="1204"/>
                  <a:pt x="6098" y="1209"/>
                </a:cubicBezTo>
                <a:cubicBezTo>
                  <a:pt x="7172" y="1209"/>
                  <a:pt x="7172" y="1209"/>
                  <a:pt x="7172" y="1209"/>
                </a:cubicBezTo>
                <a:cubicBezTo>
                  <a:pt x="7175" y="1203"/>
                  <a:pt x="7178" y="1198"/>
                  <a:pt x="7180" y="1192"/>
                </a:cubicBezTo>
                <a:cubicBezTo>
                  <a:pt x="7194" y="1199"/>
                  <a:pt x="7209" y="1204"/>
                  <a:pt x="7224" y="1209"/>
                </a:cubicBezTo>
                <a:cubicBezTo>
                  <a:pt x="7680" y="1209"/>
                  <a:pt x="7680" y="1209"/>
                  <a:pt x="7680" y="1209"/>
                </a:cubicBezTo>
                <a:lnTo>
                  <a:pt x="7680" y="5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副标题 2"/>
          <p:cNvSpPr>
            <a:spLocks noGrp="1"/>
          </p:cNvSpPr>
          <p:nvPr>
            <p:ph type="subTitle" idx="1" hasCustomPrompt="1"/>
            <p:custDataLst>
              <p:tags r:id="rId135"/>
            </p:custDataLst>
          </p:nvPr>
        </p:nvSpPr>
        <p:spPr>
          <a:xfrm>
            <a:off x="954482" y="2451918"/>
            <a:ext cx="825063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1" name="标题 1"/>
          <p:cNvSpPr>
            <a:spLocks noGrp="1"/>
          </p:cNvSpPr>
          <p:nvPr>
            <p:ph type="ctrTitle" hasCustomPrompt="1"/>
            <p:custDataLst>
              <p:tags r:id="rId136"/>
            </p:custDataLst>
          </p:nvPr>
        </p:nvSpPr>
        <p:spPr>
          <a:xfrm>
            <a:off x="954482" y="1165833"/>
            <a:ext cx="8250638" cy="1226299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42" name="文本占位符 13"/>
          <p:cNvSpPr>
            <a:spLocks noGrp="1"/>
          </p:cNvSpPr>
          <p:nvPr>
            <p:ph type="body" sz="quarter" idx="10" hasCustomPrompt="1"/>
            <p:custDataLst>
              <p:tags r:id="rId137"/>
            </p:custDataLst>
          </p:nvPr>
        </p:nvSpPr>
        <p:spPr>
          <a:xfrm>
            <a:off x="954482" y="3433984"/>
            <a:ext cx="2141415" cy="396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3" name="文本占位符 2"/>
          <p:cNvSpPr>
            <a:spLocks noGrp="1"/>
          </p:cNvSpPr>
          <p:nvPr>
            <p:ph type="body" sz="quarter" idx="11" hasCustomPrompt="1"/>
            <p:custDataLst>
              <p:tags r:id="rId138"/>
            </p:custDataLst>
          </p:nvPr>
        </p:nvSpPr>
        <p:spPr>
          <a:xfrm>
            <a:off x="954088" y="3887587"/>
            <a:ext cx="2144388" cy="39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3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4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4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>
            <p:custDataLst>
              <p:tags r:id="rId2"/>
            </p:custDataLst>
          </p:nvPr>
        </p:nvGrpSpPr>
        <p:grpSpPr>
          <a:xfrm>
            <a:off x="4152960" y="731397"/>
            <a:ext cx="3886081" cy="2937346"/>
            <a:chOff x="6119813" y="1327150"/>
            <a:chExt cx="5618163" cy="4246563"/>
          </a:xfrm>
        </p:grpSpPr>
        <p:sp>
          <p:nvSpPr>
            <p:cNvPr id="52" name="Freeform 5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Freeform 5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Freeform 57"/>
            <p:cNvSpPr/>
            <p:nvPr>
              <p:custDataLst>
                <p:tags r:id="rId9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Freeform 58"/>
            <p:cNvSpPr/>
            <p:nvPr>
              <p:custDataLst>
                <p:tags r:id="rId10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59"/>
            <p:cNvSpPr/>
            <p:nvPr>
              <p:custDataLst>
                <p:tags r:id="rId11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Freeform 60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Freeform 61"/>
            <p:cNvSpPr/>
            <p:nvPr>
              <p:custDataLst>
                <p:tags r:id="rId13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Freeform 62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Freeform 63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Freeform 64"/>
            <p:cNvSpPr/>
            <p:nvPr>
              <p:custDataLst>
                <p:tags r:id="rId16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Freeform 65"/>
            <p:cNvSpPr/>
            <p:nvPr>
              <p:custDataLst>
                <p:tags r:id="rId17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Freeform 66"/>
            <p:cNvSpPr/>
            <p:nvPr>
              <p:custDataLst>
                <p:tags r:id="rId18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67"/>
            <p:cNvSpPr/>
            <p:nvPr>
              <p:custDataLst>
                <p:tags r:id="rId19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Freeform 70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72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73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74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75"/>
            <p:cNvSpPr/>
            <p:nvPr>
              <p:custDataLst>
                <p:tags r:id="rId27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Freeform 76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Freeform 77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78"/>
            <p:cNvSpPr/>
            <p:nvPr>
              <p:custDataLst>
                <p:tags r:id="rId30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79"/>
            <p:cNvSpPr/>
            <p:nvPr>
              <p:custDataLst>
                <p:tags r:id="rId31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80"/>
            <p:cNvSpPr/>
            <p:nvPr>
              <p:custDataLst>
                <p:tags r:id="rId32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Freeform 82"/>
            <p:cNvSpPr/>
            <p:nvPr>
              <p:custDataLst>
                <p:tags r:id="rId34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83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84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85"/>
            <p:cNvSpPr/>
            <p:nvPr>
              <p:custDataLst>
                <p:tags r:id="rId37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86"/>
            <p:cNvSpPr/>
            <p:nvPr>
              <p:custDataLst>
                <p:tags r:id="rId38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87"/>
            <p:cNvSpPr/>
            <p:nvPr>
              <p:custDataLst>
                <p:tags r:id="rId39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Freeform 89"/>
            <p:cNvSpPr/>
            <p:nvPr>
              <p:custDataLst>
                <p:tags r:id="rId41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90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91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92"/>
            <p:cNvSpPr/>
            <p:nvPr>
              <p:custDataLst>
                <p:tags r:id="rId44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93"/>
            <p:cNvSpPr/>
            <p:nvPr>
              <p:custDataLst>
                <p:tags r:id="rId45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94"/>
            <p:cNvSpPr/>
            <p:nvPr>
              <p:custDataLst>
                <p:tags r:id="rId46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95"/>
            <p:cNvSpPr/>
            <p:nvPr>
              <p:custDataLst>
                <p:tags r:id="rId47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Freeform 98"/>
            <p:cNvSpPr/>
            <p:nvPr>
              <p:custDataLst>
                <p:tags r:id="rId50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99"/>
            <p:cNvSpPr/>
            <p:nvPr>
              <p:custDataLst>
                <p:tags r:id="rId51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100"/>
            <p:cNvSpPr/>
            <p:nvPr>
              <p:custDataLst>
                <p:tags r:id="rId52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Oval 102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Freeform 103"/>
            <p:cNvSpPr/>
            <p:nvPr>
              <p:custDataLst>
                <p:tags r:id="rId55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Freeform 111"/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12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13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14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15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16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17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18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19"/>
            <p:cNvSpPr/>
            <p:nvPr>
              <p:custDataLst>
                <p:tags r:id="rId71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Line 120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Line 121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Freeform 122"/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Freeform 123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Freeform 124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25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26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27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28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29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30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31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32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33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34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35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Freeform 136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137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Freeform 138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Freeform 139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Freeform 140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Freeform 141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Freeform 142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Freeform 143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Freeform 144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Freeform 145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Freeform 146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Freeform 147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Freeform 148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Freeform 149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Freeform 150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Freeform 151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Freeform 152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Freeform 153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Freeform 154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" name="Freeform 155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Freeform 156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Freeform 157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Freeform 158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Freeform 159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Freeform 160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Freeform 161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Freeform 162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Freeform 163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Freeform 164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Freeform 165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" name="Freeform 166"/>
            <p:cNvSpPr/>
            <p:nvPr>
              <p:custDataLst>
                <p:tags r:id="rId118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Oval 167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Oval 168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Freeform 169"/>
            <p:cNvSpPr>
              <a:spLocks noEditPoints="1"/>
            </p:cNvSpPr>
            <p:nvPr>
              <p:custDataLst>
                <p:tags r:id="rId121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" name="Freeform 170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Freeform 171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Freeform 172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Freeform 173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Freeform 174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Freeform 175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Freeform 176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Freeform 177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Freeform 178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Freeform 179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2"/>
            </p:custDataLst>
          </p:nvPr>
        </p:nvSpPr>
        <p:spPr>
          <a:xfrm>
            <a:off x="3091963" y="4083675"/>
            <a:ext cx="6008076" cy="1028699"/>
          </a:xfrm>
        </p:spPr>
        <p:txBody>
          <a:bodyPr>
            <a:noAutofit/>
          </a:bodyPr>
          <a:lstStyle>
            <a:lvl1pPr algn="ctr">
              <a:defRPr sz="7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  <p:custDataLst>
              <p:tags r:id="rId133"/>
            </p:custDataLst>
          </p:nvPr>
        </p:nvSpPr>
        <p:spPr>
          <a:xfrm>
            <a:off x="3091926" y="5191079"/>
            <a:ext cx="6008114" cy="4540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  <p:custDataLst>
              <p:tags r:id="rId13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3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/>
          <p:cNvSpPr/>
          <p:nvPr>
            <p:custDataLst>
              <p:tags r:id="rId2"/>
            </p:custDataLst>
          </p:nvPr>
        </p:nvSpPr>
        <p:spPr>
          <a:xfrm>
            <a:off x="342997" y="444933"/>
            <a:ext cx="11506005" cy="5968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9963661" y="5230648"/>
            <a:ext cx="2151842" cy="1626498"/>
            <a:chOff x="6119813" y="1327150"/>
            <a:chExt cx="5618163" cy="4246563"/>
          </a:xfrm>
        </p:grpSpPr>
        <p:sp>
          <p:nvSpPr>
            <p:cNvPr id="8" name="Freeform 5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5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5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Freeform 5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Freeform 5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Freeform 57"/>
            <p:cNvSpPr/>
            <p:nvPr>
              <p:custDataLst>
                <p:tags r:id="rId10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Freeform 58"/>
            <p:cNvSpPr/>
            <p:nvPr>
              <p:custDataLst>
                <p:tags r:id="rId11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Freeform 59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Freeform 60"/>
            <p:cNvSpPr/>
            <p:nvPr>
              <p:custDataLst>
                <p:tags r:id="rId13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Freeform 61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Freeform 62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Freeform 63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Freeform 64"/>
            <p:cNvSpPr/>
            <p:nvPr>
              <p:custDataLst>
                <p:tags r:id="rId17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Freeform 65"/>
            <p:cNvSpPr/>
            <p:nvPr>
              <p:custDataLst>
                <p:tags r:id="rId18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Freeform 66"/>
            <p:cNvSpPr/>
            <p:nvPr>
              <p:custDataLst>
                <p:tags r:id="rId19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Freeform 67"/>
            <p:cNvSpPr/>
            <p:nvPr>
              <p:custDataLst>
                <p:tags r:id="rId20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Rectangle 6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Rectangle 6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Freeform 7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Freeform 7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Freeform 7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Freeform 7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Freeform 75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Freeform 76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Freeform 77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Freeform 78"/>
            <p:cNvSpPr/>
            <p:nvPr>
              <p:custDataLst>
                <p:tags r:id="rId31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Freeform 79"/>
            <p:cNvSpPr/>
            <p:nvPr>
              <p:custDataLst>
                <p:tags r:id="rId32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Freeform 80"/>
            <p:cNvSpPr/>
            <p:nvPr>
              <p:custDataLst>
                <p:tags r:id="rId33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Rectangle 8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Freeform 82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Freeform 83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Freeform 84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Freeform 85"/>
            <p:cNvSpPr/>
            <p:nvPr>
              <p:custDataLst>
                <p:tags r:id="rId38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Freeform 86"/>
            <p:cNvSpPr/>
            <p:nvPr>
              <p:custDataLst>
                <p:tags r:id="rId39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Freeform 87"/>
            <p:cNvSpPr/>
            <p:nvPr>
              <p:custDataLst>
                <p:tags r:id="rId40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Rectangle 8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Freeform 89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Freeform 90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Freeform 91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Freeform 92"/>
            <p:cNvSpPr/>
            <p:nvPr>
              <p:custDataLst>
                <p:tags r:id="rId45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Freeform 93"/>
            <p:cNvSpPr/>
            <p:nvPr>
              <p:custDataLst>
                <p:tags r:id="rId46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Freeform 94"/>
            <p:cNvSpPr/>
            <p:nvPr>
              <p:custDataLst>
                <p:tags r:id="rId47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Freeform 95"/>
            <p:cNvSpPr/>
            <p:nvPr>
              <p:custDataLst>
                <p:tags r:id="rId48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Rectangle 96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Rectangle 97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98"/>
            <p:cNvSpPr/>
            <p:nvPr>
              <p:custDataLst>
                <p:tags r:id="rId51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99"/>
            <p:cNvSpPr/>
            <p:nvPr>
              <p:custDataLst>
                <p:tags r:id="rId52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100"/>
            <p:cNvSpPr/>
            <p:nvPr>
              <p:custDataLst>
                <p:tags r:id="rId53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Oval 101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Oval 10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103"/>
            <p:cNvSpPr/>
            <p:nvPr>
              <p:custDataLst>
                <p:tags r:id="rId56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Rectangle 10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Rectangle 10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111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Freeform 112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Freeform 113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Freeform 114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115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116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117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118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119"/>
            <p:cNvSpPr/>
            <p:nvPr>
              <p:custDataLst>
                <p:tags r:id="rId72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Line 12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Line 121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122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123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124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Freeform 125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Freeform 126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127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128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129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130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131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Freeform 132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Freeform 133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134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135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136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137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138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139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Freeform 140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Freeform 141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Freeform 142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143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144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Freeform 145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Freeform 146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Freeform 147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Freeform 148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Freeform 149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Freeform 150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Freeform 151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Freeform 152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Freeform 153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Freeform 154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Freeform 155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56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57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58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59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60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61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62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63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Freeform 164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Freeform 165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Freeform 166"/>
            <p:cNvSpPr/>
            <p:nvPr>
              <p:custDataLst>
                <p:tags r:id="rId119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Oval 167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Oval 168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69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70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71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72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73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74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75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76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77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78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79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3"/>
            </p:custDataLst>
          </p:nvPr>
        </p:nvSpPr>
        <p:spPr>
          <a:xfrm>
            <a:off x="8760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34"/>
            </p:custDataLst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8" name="KSO_TEMPLATE" hidden="1"/>
          <p:cNvSpPr/>
          <p:nvPr>
            <p:custDataLst>
              <p:tags r:id="rId13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>
            <p:custDataLst>
              <p:tags r:id="rId2"/>
            </p:custDataLst>
          </p:nvPr>
        </p:nvSpPr>
        <p:spPr bwMode="auto">
          <a:xfrm>
            <a:off x="-1588" y="3116263"/>
            <a:ext cx="12195175" cy="3743325"/>
          </a:xfrm>
          <a:custGeom>
            <a:avLst/>
            <a:gdLst>
              <a:gd name="T0" fmla="*/ 0 w 7685"/>
              <a:gd name="T1" fmla="*/ 1802 h 2358"/>
              <a:gd name="T2" fmla="*/ 361 w 7685"/>
              <a:gd name="T3" fmla="*/ 1299 h 2358"/>
              <a:gd name="T4" fmla="*/ 900 w 7685"/>
              <a:gd name="T5" fmla="*/ 59 h 2358"/>
              <a:gd name="T6" fmla="*/ 1545 w 7685"/>
              <a:gd name="T7" fmla="*/ 1124 h 2358"/>
              <a:gd name="T8" fmla="*/ 2339 w 7685"/>
              <a:gd name="T9" fmla="*/ 1226 h 2358"/>
              <a:gd name="T10" fmla="*/ 3883 w 7685"/>
              <a:gd name="T11" fmla="*/ 920 h 2358"/>
              <a:gd name="T12" fmla="*/ 5262 w 7685"/>
              <a:gd name="T13" fmla="*/ 1182 h 2358"/>
              <a:gd name="T14" fmla="*/ 6476 w 7685"/>
              <a:gd name="T15" fmla="*/ 1299 h 2358"/>
              <a:gd name="T16" fmla="*/ 7105 w 7685"/>
              <a:gd name="T17" fmla="*/ 1007 h 2358"/>
              <a:gd name="T18" fmla="*/ 7685 w 7685"/>
              <a:gd name="T19" fmla="*/ 1610 h 2358"/>
              <a:gd name="T20" fmla="*/ 7680 w 7685"/>
              <a:gd name="T21" fmla="*/ 2358 h 2358"/>
              <a:gd name="T22" fmla="*/ 0 w 7685"/>
              <a:gd name="T23" fmla="*/ 2358 h 2358"/>
              <a:gd name="T24" fmla="*/ 0 w 7685"/>
              <a:gd name="T25" fmla="*/ 1802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5" h="2358">
                <a:moveTo>
                  <a:pt x="0" y="1802"/>
                </a:moveTo>
                <a:cubicBezTo>
                  <a:pt x="0" y="1802"/>
                  <a:pt x="331" y="1649"/>
                  <a:pt x="361" y="1299"/>
                </a:cubicBezTo>
                <a:cubicBezTo>
                  <a:pt x="391" y="949"/>
                  <a:pt x="616" y="117"/>
                  <a:pt x="900" y="59"/>
                </a:cubicBezTo>
                <a:cubicBezTo>
                  <a:pt x="1185" y="0"/>
                  <a:pt x="1470" y="861"/>
                  <a:pt x="1545" y="1124"/>
                </a:cubicBezTo>
                <a:cubicBezTo>
                  <a:pt x="1620" y="1386"/>
                  <a:pt x="1980" y="1634"/>
                  <a:pt x="2339" y="1226"/>
                </a:cubicBezTo>
                <a:cubicBezTo>
                  <a:pt x="2699" y="817"/>
                  <a:pt x="3568" y="774"/>
                  <a:pt x="3883" y="920"/>
                </a:cubicBezTo>
                <a:cubicBezTo>
                  <a:pt x="4198" y="1065"/>
                  <a:pt x="4872" y="1197"/>
                  <a:pt x="5262" y="1182"/>
                </a:cubicBezTo>
                <a:cubicBezTo>
                  <a:pt x="5651" y="1168"/>
                  <a:pt x="6161" y="1153"/>
                  <a:pt x="6476" y="1299"/>
                </a:cubicBezTo>
                <a:cubicBezTo>
                  <a:pt x="6790" y="1445"/>
                  <a:pt x="6895" y="861"/>
                  <a:pt x="7105" y="1007"/>
                </a:cubicBezTo>
                <a:cubicBezTo>
                  <a:pt x="7315" y="1153"/>
                  <a:pt x="7685" y="1610"/>
                  <a:pt x="7685" y="1610"/>
                </a:cubicBezTo>
                <a:cubicBezTo>
                  <a:pt x="7680" y="2358"/>
                  <a:pt x="7680" y="2358"/>
                  <a:pt x="7680" y="2358"/>
                </a:cubicBezTo>
                <a:cubicBezTo>
                  <a:pt x="0" y="2358"/>
                  <a:pt x="0" y="2358"/>
                  <a:pt x="0" y="2358"/>
                </a:cubicBezTo>
                <a:lnTo>
                  <a:pt x="0" y="18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7"/>
          <p:cNvSpPr/>
          <p:nvPr>
            <p:custDataLst>
              <p:tags r:id="rId3"/>
            </p:custDataLst>
          </p:nvPr>
        </p:nvSpPr>
        <p:spPr bwMode="auto">
          <a:xfrm>
            <a:off x="2028825" y="4745038"/>
            <a:ext cx="10156825" cy="2114550"/>
          </a:xfrm>
          <a:custGeom>
            <a:avLst/>
            <a:gdLst>
              <a:gd name="T0" fmla="*/ 6401 w 6401"/>
              <a:gd name="T1" fmla="*/ 1332 h 1332"/>
              <a:gd name="T2" fmla="*/ 6401 w 6401"/>
              <a:gd name="T3" fmla="*/ 361 h 1332"/>
              <a:gd name="T4" fmla="*/ 5833 w 6401"/>
              <a:gd name="T5" fmla="*/ 513 h 1332"/>
              <a:gd name="T6" fmla="*/ 3917 w 6401"/>
              <a:gd name="T7" fmla="*/ 0 h 1332"/>
              <a:gd name="T8" fmla="*/ 1985 w 6401"/>
              <a:gd name="T9" fmla="*/ 597 h 1332"/>
              <a:gd name="T10" fmla="*/ 682 w 6401"/>
              <a:gd name="T11" fmla="*/ 750 h 1332"/>
              <a:gd name="T12" fmla="*/ 0 w 6401"/>
              <a:gd name="T13" fmla="*/ 1332 h 1332"/>
              <a:gd name="T14" fmla="*/ 6401 w 6401"/>
              <a:gd name="T15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01" h="1332">
                <a:moveTo>
                  <a:pt x="6401" y="1332"/>
                </a:moveTo>
                <a:cubicBezTo>
                  <a:pt x="6401" y="361"/>
                  <a:pt x="6401" y="361"/>
                  <a:pt x="6401" y="361"/>
                </a:cubicBezTo>
                <a:cubicBezTo>
                  <a:pt x="6221" y="418"/>
                  <a:pt x="6023" y="487"/>
                  <a:pt x="5833" y="513"/>
                </a:cubicBezTo>
                <a:cubicBezTo>
                  <a:pt x="5332" y="583"/>
                  <a:pt x="4660" y="0"/>
                  <a:pt x="3917" y="0"/>
                </a:cubicBezTo>
                <a:cubicBezTo>
                  <a:pt x="3174" y="0"/>
                  <a:pt x="2101" y="536"/>
                  <a:pt x="1985" y="597"/>
                </a:cubicBezTo>
                <a:cubicBezTo>
                  <a:pt x="1909" y="637"/>
                  <a:pt x="1131" y="490"/>
                  <a:pt x="682" y="750"/>
                </a:cubicBezTo>
                <a:cubicBezTo>
                  <a:pt x="411" y="906"/>
                  <a:pt x="158" y="1157"/>
                  <a:pt x="0" y="1332"/>
                </a:cubicBezTo>
                <a:lnTo>
                  <a:pt x="6401" y="133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831850" y="698500"/>
            <a:ext cx="10528300" cy="54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2" name="组合 51"/>
          <p:cNvGrpSpPr/>
          <p:nvPr>
            <p:custDataLst>
              <p:tags r:id="rId5"/>
            </p:custDataLst>
          </p:nvPr>
        </p:nvGrpSpPr>
        <p:grpSpPr>
          <a:xfrm>
            <a:off x="7836153" y="3640930"/>
            <a:ext cx="3332044" cy="2518570"/>
            <a:chOff x="6119813" y="1327150"/>
            <a:chExt cx="5618163" cy="4246563"/>
          </a:xfrm>
        </p:grpSpPr>
        <p:sp>
          <p:nvSpPr>
            <p:cNvPr id="53" name="Freeform 51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53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54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55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Freeform 57"/>
            <p:cNvSpPr/>
            <p:nvPr>
              <p:custDataLst>
                <p:tags r:id="rId12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58"/>
            <p:cNvSpPr/>
            <p:nvPr>
              <p:custDataLst>
                <p:tags r:id="rId13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Freeform 59"/>
            <p:cNvSpPr/>
            <p:nvPr>
              <p:custDataLst>
                <p:tags r:id="rId14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Freeform 60"/>
            <p:cNvSpPr/>
            <p:nvPr>
              <p:custDataLst>
                <p:tags r:id="rId15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Freeform 61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Freeform 62"/>
            <p:cNvSpPr/>
            <p:nvPr>
              <p:custDataLst>
                <p:tags r:id="rId17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Freeform 63"/>
            <p:cNvSpPr/>
            <p:nvPr>
              <p:custDataLst>
                <p:tags r:id="rId18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Freeform 64"/>
            <p:cNvSpPr/>
            <p:nvPr>
              <p:custDataLst>
                <p:tags r:id="rId19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Freeform 65"/>
            <p:cNvSpPr/>
            <p:nvPr>
              <p:custDataLst>
                <p:tags r:id="rId20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66"/>
            <p:cNvSpPr/>
            <p:nvPr>
              <p:custDataLst>
                <p:tags r:id="rId21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Freeform 67"/>
            <p:cNvSpPr/>
            <p:nvPr>
              <p:custDataLst>
                <p:tags r:id="rId22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Rectangle 6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70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7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72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73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74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Freeform 75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Freeform 76"/>
            <p:cNvSpPr/>
            <p:nvPr>
              <p:custDataLst>
                <p:tags r:id="rId31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77"/>
            <p:cNvSpPr/>
            <p:nvPr>
              <p:custDataLst>
                <p:tags r:id="rId32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78"/>
            <p:cNvSpPr/>
            <p:nvPr>
              <p:custDataLst>
                <p:tags r:id="rId33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79"/>
            <p:cNvSpPr/>
            <p:nvPr>
              <p:custDataLst>
                <p:tags r:id="rId34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Freeform 80"/>
            <p:cNvSpPr/>
            <p:nvPr>
              <p:custDataLst>
                <p:tags r:id="rId35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Rectangle 81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82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83"/>
            <p:cNvSpPr/>
            <p:nvPr>
              <p:custDataLst>
                <p:tags r:id="rId38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84"/>
            <p:cNvSpPr/>
            <p:nvPr>
              <p:custDataLst>
                <p:tags r:id="rId39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85"/>
            <p:cNvSpPr/>
            <p:nvPr>
              <p:custDataLst>
                <p:tags r:id="rId40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86"/>
            <p:cNvSpPr/>
            <p:nvPr>
              <p:custDataLst>
                <p:tags r:id="rId41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Freeform 87"/>
            <p:cNvSpPr/>
            <p:nvPr>
              <p:custDataLst>
                <p:tags r:id="rId42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Rectangle 88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89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90"/>
            <p:cNvSpPr/>
            <p:nvPr>
              <p:custDataLst>
                <p:tags r:id="rId45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91"/>
            <p:cNvSpPr/>
            <p:nvPr>
              <p:custDataLst>
                <p:tags r:id="rId46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92"/>
            <p:cNvSpPr/>
            <p:nvPr>
              <p:custDataLst>
                <p:tags r:id="rId47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93"/>
            <p:cNvSpPr/>
            <p:nvPr>
              <p:custDataLst>
                <p:tags r:id="rId48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94"/>
            <p:cNvSpPr/>
            <p:nvPr>
              <p:custDataLst>
                <p:tags r:id="rId49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Freeform 95"/>
            <p:cNvSpPr/>
            <p:nvPr>
              <p:custDataLst>
                <p:tags r:id="rId50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Rectangle 9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Rectangle 97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98"/>
            <p:cNvSpPr/>
            <p:nvPr>
              <p:custDataLst>
                <p:tags r:id="rId53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99"/>
            <p:cNvSpPr/>
            <p:nvPr>
              <p:custDataLst>
                <p:tags r:id="rId54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Freeform 100"/>
            <p:cNvSpPr/>
            <p:nvPr>
              <p:custDataLst>
                <p:tags r:id="rId55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Freeform 103"/>
            <p:cNvSpPr/>
            <p:nvPr>
              <p:custDataLst>
                <p:tags r:id="rId58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ectangle 104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ectangle 105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Rectangle 107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Rectangle 109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11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12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13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14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15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16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17"/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18"/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Freeform 119"/>
            <p:cNvSpPr/>
            <p:nvPr>
              <p:custDataLst>
                <p:tags r:id="rId74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Line 120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Line 121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Freeform 122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Freeform 123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24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25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26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27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28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29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30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31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32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33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34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Freeform 135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136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Freeform 137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Freeform 138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Freeform 139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Freeform 140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Freeform 141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Freeform 142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Freeform 143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Freeform 144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Freeform 145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Freeform 146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Freeform 149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Freeform 150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Freeform 151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Freeform 152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Freeform 153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" name="Freeform 154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Freeform 155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Freeform 156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Freeform 157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Freeform 158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Freeform 159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Freeform 160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Freeform 161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Freeform 162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Freeform 163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Freeform 164"/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" name="Freeform 165"/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Freeform 166"/>
            <p:cNvSpPr/>
            <p:nvPr>
              <p:custDataLst>
                <p:tags r:id="rId121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" name="Freeform 169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Freeform 170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Freeform 171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Freeform 172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Freeform 173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Freeform 174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Freeform 175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Freeform 176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Freeform 177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Freeform 178"/>
            <p:cNvSpPr>
              <a:spLocks noEditPoints="1"/>
            </p:cNvSpPr>
            <p:nvPr>
              <p:custDataLst>
                <p:tags r:id="rId133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" name="Freeform 179"/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13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2" name="文本占位符 2"/>
          <p:cNvSpPr>
            <a:spLocks noGrp="1"/>
          </p:cNvSpPr>
          <p:nvPr>
            <p:ph type="body" idx="1" hasCustomPrompt="1"/>
            <p:custDataLst>
              <p:tags r:id="rId138"/>
            </p:custDataLst>
          </p:nvPr>
        </p:nvSpPr>
        <p:spPr>
          <a:xfrm>
            <a:off x="1444953" y="4484436"/>
            <a:ext cx="5419185" cy="96958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3" name="标题 1"/>
          <p:cNvSpPr>
            <a:spLocks noGrp="1"/>
          </p:cNvSpPr>
          <p:nvPr>
            <p:ph type="title" hasCustomPrompt="1"/>
            <p:custDataLst>
              <p:tags r:id="rId139"/>
            </p:custDataLst>
          </p:nvPr>
        </p:nvSpPr>
        <p:spPr>
          <a:xfrm>
            <a:off x="1444953" y="3605757"/>
            <a:ext cx="5419185" cy="832642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4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02.xml"/><Relationship Id="rId18" Type="http://schemas.openxmlformats.org/officeDocument/2006/relationships/tags" Target="../tags/tag601.xml"/><Relationship Id="rId17" Type="http://schemas.openxmlformats.org/officeDocument/2006/relationships/tags" Target="../tags/tag600.xml"/><Relationship Id="rId16" Type="http://schemas.openxmlformats.org/officeDocument/2006/relationships/tags" Target="../tags/tag599.xml"/><Relationship Id="rId15" Type="http://schemas.openxmlformats.org/officeDocument/2006/relationships/tags" Target="../tags/tag598.xml"/><Relationship Id="rId14" Type="http://schemas.openxmlformats.org/officeDocument/2006/relationships/tags" Target="../tags/tag597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9.xml"/><Relationship Id="rId2" Type="http://schemas.openxmlformats.org/officeDocument/2006/relationships/tags" Target="../tags/tag628.xml"/><Relationship Id="rId1" Type="http://schemas.openxmlformats.org/officeDocument/2006/relationships/tags" Target="../tags/tag62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2.xml"/><Relationship Id="rId2" Type="http://schemas.openxmlformats.org/officeDocument/2006/relationships/tags" Target="../tags/tag631.xml"/><Relationship Id="rId1" Type="http://schemas.openxmlformats.org/officeDocument/2006/relationships/tags" Target="../tags/tag63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" Type="http://schemas.openxmlformats.org/officeDocument/2006/relationships/tags" Target="../tags/tag63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8.xml"/><Relationship Id="rId2" Type="http://schemas.openxmlformats.org/officeDocument/2006/relationships/tags" Target="../tags/tag637.xml"/><Relationship Id="rId1" Type="http://schemas.openxmlformats.org/officeDocument/2006/relationships/tags" Target="../tags/tag63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1.xml"/><Relationship Id="rId2" Type="http://schemas.openxmlformats.org/officeDocument/2006/relationships/tags" Target="../tags/tag640.xml"/><Relationship Id="rId1" Type="http://schemas.openxmlformats.org/officeDocument/2006/relationships/tags" Target="../tags/tag63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4.xml"/><Relationship Id="rId2" Type="http://schemas.openxmlformats.org/officeDocument/2006/relationships/tags" Target="../tags/tag643.xml"/><Relationship Id="rId1" Type="http://schemas.openxmlformats.org/officeDocument/2006/relationships/tags" Target="../tags/tag64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7.xml"/><Relationship Id="rId2" Type="http://schemas.openxmlformats.org/officeDocument/2006/relationships/tags" Target="../tags/tag646.xml"/><Relationship Id="rId1" Type="http://schemas.openxmlformats.org/officeDocument/2006/relationships/tags" Target="../tags/tag645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0.xml"/><Relationship Id="rId2" Type="http://schemas.openxmlformats.org/officeDocument/2006/relationships/tags" Target="../tags/tag649.xml"/><Relationship Id="rId1" Type="http://schemas.openxmlformats.org/officeDocument/2006/relationships/tags" Target="../tags/tag64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3.xml"/><Relationship Id="rId2" Type="http://schemas.openxmlformats.org/officeDocument/2006/relationships/tags" Target="../tags/tag652.xml"/><Relationship Id="rId1" Type="http://schemas.openxmlformats.org/officeDocument/2006/relationships/tags" Target="../tags/tag65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6.xml"/><Relationship Id="rId2" Type="http://schemas.openxmlformats.org/officeDocument/2006/relationships/tags" Target="../tags/tag655.xml"/><Relationship Id="rId1" Type="http://schemas.openxmlformats.org/officeDocument/2006/relationships/tags" Target="../tags/tag65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tags" Target="../tags/tag60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9.xml"/><Relationship Id="rId2" Type="http://schemas.openxmlformats.org/officeDocument/2006/relationships/tags" Target="../tags/tag658.xml"/><Relationship Id="rId1" Type="http://schemas.openxmlformats.org/officeDocument/2006/relationships/tags" Target="../tags/tag65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2.xml"/><Relationship Id="rId2" Type="http://schemas.openxmlformats.org/officeDocument/2006/relationships/tags" Target="../tags/tag661.xml"/><Relationship Id="rId1" Type="http://schemas.openxmlformats.org/officeDocument/2006/relationships/tags" Target="../tags/tag660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5.xml"/><Relationship Id="rId2" Type="http://schemas.openxmlformats.org/officeDocument/2006/relationships/tags" Target="../tags/tag664.xml"/><Relationship Id="rId1" Type="http://schemas.openxmlformats.org/officeDocument/2006/relationships/tags" Target="../tags/tag66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6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9.xml"/><Relationship Id="rId2" Type="http://schemas.openxmlformats.org/officeDocument/2006/relationships/tags" Target="../tags/tag668.xml"/><Relationship Id="rId1" Type="http://schemas.openxmlformats.org/officeDocument/2006/relationships/tags" Target="../tags/tag667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2.xml"/><Relationship Id="rId2" Type="http://schemas.openxmlformats.org/officeDocument/2006/relationships/tags" Target="../tags/tag671.xml"/><Relationship Id="rId1" Type="http://schemas.openxmlformats.org/officeDocument/2006/relationships/tags" Target="../tags/tag67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3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6.xml"/><Relationship Id="rId2" Type="http://schemas.openxmlformats.org/officeDocument/2006/relationships/tags" Target="../tags/tag675.xml"/><Relationship Id="rId1" Type="http://schemas.openxmlformats.org/officeDocument/2006/relationships/tags" Target="../tags/tag674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" Type="http://schemas.openxmlformats.org/officeDocument/2006/relationships/tags" Target="../tags/tag677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2.xml"/><Relationship Id="rId2" Type="http://schemas.openxmlformats.org/officeDocument/2006/relationships/tags" Target="../tags/tag681.xml"/><Relationship Id="rId1" Type="http://schemas.openxmlformats.org/officeDocument/2006/relationships/tags" Target="../tags/tag68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" Type="http://schemas.openxmlformats.org/officeDocument/2006/relationships/tags" Target="../tags/tag606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5.xml"/><Relationship Id="rId2" Type="http://schemas.openxmlformats.org/officeDocument/2006/relationships/tags" Target="../tags/tag684.xml"/><Relationship Id="rId1" Type="http://schemas.openxmlformats.org/officeDocument/2006/relationships/tags" Target="../tags/tag683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8.xml"/><Relationship Id="rId2" Type="http://schemas.openxmlformats.org/officeDocument/2006/relationships/tags" Target="../tags/tag687.xml"/><Relationship Id="rId1" Type="http://schemas.openxmlformats.org/officeDocument/2006/relationships/tags" Target="../tags/tag686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1.xml"/><Relationship Id="rId2" Type="http://schemas.openxmlformats.org/officeDocument/2006/relationships/tags" Target="../tags/tag690.xml"/><Relationship Id="rId1" Type="http://schemas.openxmlformats.org/officeDocument/2006/relationships/tags" Target="../tags/tag689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4.xml"/><Relationship Id="rId2" Type="http://schemas.openxmlformats.org/officeDocument/2006/relationships/tags" Target="../tags/tag693.xml"/><Relationship Id="rId1" Type="http://schemas.openxmlformats.org/officeDocument/2006/relationships/tags" Target="../tags/tag69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7.xml"/><Relationship Id="rId2" Type="http://schemas.openxmlformats.org/officeDocument/2006/relationships/tags" Target="../tags/tag696.xml"/><Relationship Id="rId1" Type="http://schemas.openxmlformats.org/officeDocument/2006/relationships/tags" Target="../tags/tag695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8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1.xml"/><Relationship Id="rId2" Type="http://schemas.openxmlformats.org/officeDocument/2006/relationships/tags" Target="../tags/tag700.xml"/><Relationship Id="rId1" Type="http://schemas.openxmlformats.org/officeDocument/2006/relationships/tags" Target="../tags/tag699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4.xml"/><Relationship Id="rId2" Type="http://schemas.openxmlformats.org/officeDocument/2006/relationships/tags" Target="../tags/tag703.xml"/><Relationship Id="rId1" Type="http://schemas.openxmlformats.org/officeDocument/2006/relationships/tags" Target="../tags/tag702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7.xml"/><Relationship Id="rId2" Type="http://schemas.openxmlformats.org/officeDocument/2006/relationships/tags" Target="../tags/tag706.xml"/><Relationship Id="rId1" Type="http://schemas.openxmlformats.org/officeDocument/2006/relationships/tags" Target="../tags/tag70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10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tags" Target="../tags/tag709.xml"/><Relationship Id="rId1" Type="http://schemas.openxmlformats.org/officeDocument/2006/relationships/tags" Target="../tags/tag70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1.xml"/><Relationship Id="rId2" Type="http://schemas.openxmlformats.org/officeDocument/2006/relationships/tags" Target="../tags/tag610.xml"/><Relationship Id="rId1" Type="http://schemas.openxmlformats.org/officeDocument/2006/relationships/tags" Target="../tags/tag609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3.xml"/><Relationship Id="rId2" Type="http://schemas.openxmlformats.org/officeDocument/2006/relationships/tags" Target="../tags/tag712.xml"/><Relationship Id="rId1" Type="http://schemas.openxmlformats.org/officeDocument/2006/relationships/tags" Target="../tags/tag711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6.xml"/><Relationship Id="rId2" Type="http://schemas.openxmlformats.org/officeDocument/2006/relationships/tags" Target="../tags/tag715.xml"/><Relationship Id="rId1" Type="http://schemas.openxmlformats.org/officeDocument/2006/relationships/tags" Target="../tags/tag71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0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19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tags" Target="../tags/tag718.xml"/><Relationship Id="rId1" Type="http://schemas.openxmlformats.org/officeDocument/2006/relationships/tags" Target="../tags/tag717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2.xml"/><Relationship Id="rId2" Type="http://schemas.openxmlformats.org/officeDocument/2006/relationships/tags" Target="../tags/tag721.xml"/><Relationship Id="rId1" Type="http://schemas.openxmlformats.org/officeDocument/2006/relationships/tags" Target="../tags/tag720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5.xml"/><Relationship Id="rId2" Type="http://schemas.openxmlformats.org/officeDocument/2006/relationships/tags" Target="../tags/tag724.xml"/><Relationship Id="rId1" Type="http://schemas.openxmlformats.org/officeDocument/2006/relationships/tags" Target="../tags/tag723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8.xml"/><Relationship Id="rId2" Type="http://schemas.openxmlformats.org/officeDocument/2006/relationships/tags" Target="../tags/tag727.xml"/><Relationship Id="rId1" Type="http://schemas.openxmlformats.org/officeDocument/2006/relationships/tags" Target="../tags/tag726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1.xml"/><Relationship Id="rId2" Type="http://schemas.openxmlformats.org/officeDocument/2006/relationships/tags" Target="../tags/tag730.xml"/><Relationship Id="rId1" Type="http://schemas.openxmlformats.org/officeDocument/2006/relationships/tags" Target="../tags/tag729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4.xml"/><Relationship Id="rId2" Type="http://schemas.openxmlformats.org/officeDocument/2006/relationships/tags" Target="../tags/tag733.xml"/><Relationship Id="rId1" Type="http://schemas.openxmlformats.org/officeDocument/2006/relationships/tags" Target="../tags/tag732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7.xml"/><Relationship Id="rId2" Type="http://schemas.openxmlformats.org/officeDocument/2006/relationships/tags" Target="../tags/tag736.xml"/><Relationship Id="rId1" Type="http://schemas.openxmlformats.org/officeDocument/2006/relationships/tags" Target="../tags/tag735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0.xml"/><Relationship Id="rId2" Type="http://schemas.openxmlformats.org/officeDocument/2006/relationships/tags" Target="../tags/tag739.xml"/><Relationship Id="rId1" Type="http://schemas.openxmlformats.org/officeDocument/2006/relationships/tags" Target="../tags/tag73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4.xml"/><Relationship Id="rId2" Type="http://schemas.openxmlformats.org/officeDocument/2006/relationships/tags" Target="../tags/tag613.xml"/><Relationship Id="rId1" Type="http://schemas.openxmlformats.org/officeDocument/2006/relationships/tags" Target="../tags/tag612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3.xml"/><Relationship Id="rId2" Type="http://schemas.openxmlformats.org/officeDocument/2006/relationships/tags" Target="../tags/tag742.xml"/><Relationship Id="rId1" Type="http://schemas.openxmlformats.org/officeDocument/2006/relationships/tags" Target="../tags/tag741.xm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6.xml"/><Relationship Id="rId2" Type="http://schemas.openxmlformats.org/officeDocument/2006/relationships/tags" Target="../tags/tag745.xml"/><Relationship Id="rId1" Type="http://schemas.openxmlformats.org/officeDocument/2006/relationships/tags" Target="../tags/tag744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9.xml"/><Relationship Id="rId2" Type="http://schemas.openxmlformats.org/officeDocument/2006/relationships/tags" Target="../tags/tag748.xml"/><Relationship Id="rId1" Type="http://schemas.openxmlformats.org/officeDocument/2006/relationships/tags" Target="../tags/tag747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2.xml"/><Relationship Id="rId2" Type="http://schemas.openxmlformats.org/officeDocument/2006/relationships/tags" Target="../tags/tag751.xml"/><Relationship Id="rId1" Type="http://schemas.openxmlformats.org/officeDocument/2006/relationships/tags" Target="../tags/tag750.xm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5.xml"/><Relationship Id="rId2" Type="http://schemas.openxmlformats.org/officeDocument/2006/relationships/tags" Target="../tags/tag754.xml"/><Relationship Id="rId1" Type="http://schemas.openxmlformats.org/officeDocument/2006/relationships/tags" Target="../tags/tag753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8.xml"/><Relationship Id="rId2" Type="http://schemas.openxmlformats.org/officeDocument/2006/relationships/tags" Target="../tags/tag757.xml"/><Relationship Id="rId1" Type="http://schemas.openxmlformats.org/officeDocument/2006/relationships/tags" Target="../tags/tag756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1.xml"/><Relationship Id="rId2" Type="http://schemas.openxmlformats.org/officeDocument/2006/relationships/tags" Target="../tags/tag760.xml"/><Relationship Id="rId1" Type="http://schemas.openxmlformats.org/officeDocument/2006/relationships/tags" Target="../tags/tag759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4.xml"/><Relationship Id="rId2" Type="http://schemas.openxmlformats.org/officeDocument/2006/relationships/tags" Target="../tags/tag763.xml"/><Relationship Id="rId1" Type="http://schemas.openxmlformats.org/officeDocument/2006/relationships/tags" Target="../tags/tag762.xml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7.xml"/><Relationship Id="rId2" Type="http://schemas.openxmlformats.org/officeDocument/2006/relationships/tags" Target="../tags/tag766.xml"/><Relationship Id="rId1" Type="http://schemas.openxmlformats.org/officeDocument/2006/relationships/tags" Target="../tags/tag765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0.xml"/><Relationship Id="rId2" Type="http://schemas.openxmlformats.org/officeDocument/2006/relationships/tags" Target="../tags/tag769.xml"/><Relationship Id="rId1" Type="http://schemas.openxmlformats.org/officeDocument/2006/relationships/tags" Target="../tags/tag76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7.xml"/><Relationship Id="rId2" Type="http://schemas.openxmlformats.org/officeDocument/2006/relationships/tags" Target="../tags/tag616.xml"/><Relationship Id="rId1" Type="http://schemas.openxmlformats.org/officeDocument/2006/relationships/tags" Target="../tags/tag61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8.xml"/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73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tags" Target="../tags/tag772.xml"/><Relationship Id="rId1" Type="http://schemas.openxmlformats.org/officeDocument/2006/relationships/tags" Target="../tags/tag771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6.xml"/><Relationship Id="rId2" Type="http://schemas.openxmlformats.org/officeDocument/2006/relationships/tags" Target="../tags/tag775.xml"/><Relationship Id="rId1" Type="http://schemas.openxmlformats.org/officeDocument/2006/relationships/tags" Target="../tags/tag774.xml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9.xml"/><Relationship Id="rId2" Type="http://schemas.openxmlformats.org/officeDocument/2006/relationships/tags" Target="../tags/tag778.xml"/><Relationship Id="rId1" Type="http://schemas.openxmlformats.org/officeDocument/2006/relationships/tags" Target="../tags/tag77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0.xml"/><Relationship Id="rId2" Type="http://schemas.openxmlformats.org/officeDocument/2006/relationships/tags" Target="../tags/tag619.xml"/><Relationship Id="rId1" Type="http://schemas.openxmlformats.org/officeDocument/2006/relationships/tags" Target="../tags/tag61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3.xml"/><Relationship Id="rId2" Type="http://schemas.openxmlformats.org/officeDocument/2006/relationships/tags" Target="../tags/tag622.xml"/><Relationship Id="rId1" Type="http://schemas.openxmlformats.org/officeDocument/2006/relationships/tags" Target="../tags/tag62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6.xml"/><Relationship Id="rId2" Type="http://schemas.openxmlformats.org/officeDocument/2006/relationships/tags" Target="../tags/tag625.xml"/><Relationship Id="rId1" Type="http://schemas.openxmlformats.org/officeDocument/2006/relationships/tags" Target="../tags/tag6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1</a:t>
            </a:r>
            <a:r>
              <a:rPr lang="zh-CN" altLang="zh-CN" dirty="0" smtClean="0"/>
              <a:t>章</a:t>
            </a:r>
            <a:r>
              <a:rPr lang="en-US" altLang="zh-CN" dirty="0" smtClean="0"/>
              <a:t>  HTML</a:t>
            </a:r>
            <a:r>
              <a:rPr lang="zh-CN" altLang="zh-CN" dirty="0" smtClean="0"/>
              <a:t>基础</a:t>
            </a:r>
            <a:endParaRPr lang="zh-CN" altLang="zh-C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406130" cy="2620010"/>
          </a:xfrm>
        </p:spPr>
        <p:txBody>
          <a:bodyPr>
            <a:normAutofit/>
          </a:bodyPr>
          <a:lstStyle/>
          <a:p>
            <a:pPr lvl="0"/>
            <a:r>
              <a:rPr sz="3200" b="1" dirty="0">
                <a:solidFill>
                  <a:srgbClr val="FF0000"/>
                </a:solidFill>
              </a:rPr>
              <a:t>字体</a:t>
            </a:r>
            <a:r>
              <a:rPr sz="3200" dirty="0"/>
              <a:t>标记设置文字的</a:t>
            </a:r>
            <a:r>
              <a:rPr sz="3200" dirty="0">
                <a:solidFill>
                  <a:srgbClr val="FF0000"/>
                </a:solidFill>
              </a:rPr>
              <a:t>字体、字号</a:t>
            </a:r>
            <a:r>
              <a:rPr sz="3200" dirty="0"/>
              <a:t>和</a:t>
            </a:r>
            <a:r>
              <a:rPr sz="3200" dirty="0">
                <a:solidFill>
                  <a:srgbClr val="FF0000"/>
                </a:solidFill>
              </a:rPr>
              <a:t>颜色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－</a:t>
            </a:r>
            <a:r>
              <a:rPr lang="en-US" altLang="zh-CN" sz="3600" dirty="0"/>
              <a:t>3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87450" y="1638935"/>
            <a:ext cx="9737090" cy="3843655"/>
          </a:xfrm>
        </p:spPr>
        <p:txBody>
          <a:bodyPr>
            <a:no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字体</a:t>
            </a:r>
            <a:r>
              <a:rPr lang="zh-CN" altLang="en-US" sz="3200" dirty="0"/>
              <a:t>标记的基本</a:t>
            </a:r>
            <a:r>
              <a:rPr lang="zh-CN" altLang="en-US" sz="3200" b="1" dirty="0">
                <a:solidFill>
                  <a:srgbClr val="FF0000"/>
                </a:solidFill>
              </a:rPr>
              <a:t>语法</a:t>
            </a:r>
            <a:r>
              <a:rPr lang="zh-CN" altLang="en-US" sz="3200" dirty="0"/>
              <a:t>如下：</a:t>
            </a:r>
            <a:endParaRPr lang="zh-CN" altLang="en-US" sz="3200" dirty="0"/>
          </a:p>
          <a:p>
            <a:pPr lvl="0"/>
            <a:r>
              <a:rPr lang="zh-CN" altLang="en-US" sz="3200" dirty="0"/>
              <a:t>&lt;</a:t>
            </a:r>
            <a:r>
              <a:rPr lang="zh-CN" altLang="en-US" sz="3200" b="1" dirty="0">
                <a:solidFill>
                  <a:srgbClr val="FF0000"/>
                </a:solidFill>
              </a:rPr>
              <a:t>font  face="字体名称"  size="字号"  color="字体颜色"</a:t>
            </a:r>
            <a:r>
              <a:rPr lang="zh-CN" altLang="en-US" sz="3200" dirty="0"/>
              <a:t> &gt; 文字 &lt;</a:t>
            </a:r>
            <a:r>
              <a:rPr lang="zh-CN" altLang="en-US" sz="3200" dirty="0">
                <a:solidFill>
                  <a:srgbClr val="FF0000"/>
                </a:solidFill>
              </a:rPr>
              <a:t>/font</a:t>
            </a:r>
            <a:r>
              <a:rPr lang="zh-CN" altLang="en-US" sz="3200" dirty="0"/>
              <a:t>&gt;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710157"/>
            <a:ext cx="5419185" cy="832642"/>
          </a:xfrm>
        </p:spPr>
        <p:txBody>
          <a:bodyPr/>
          <a:lstStyle/>
          <a:p>
            <a:r>
              <a:rPr lang="zh-CN" sz="3600" dirty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98220" y="1675765"/>
            <a:ext cx="9293225" cy="3761105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color属性</a:t>
            </a:r>
            <a:r>
              <a:rPr lang="zh-CN" altLang="en-US" sz="3200" dirty="0"/>
              <a:t>设定</a:t>
            </a:r>
            <a:r>
              <a:rPr lang="zh-CN" altLang="en-US" sz="3200" b="1" dirty="0">
                <a:solidFill>
                  <a:srgbClr val="FF0000"/>
                </a:solidFill>
              </a:rPr>
              <a:t>文字颜色</a:t>
            </a:r>
            <a:endParaRPr lang="zh-CN" altLang="en-US" sz="3200" dirty="0"/>
          </a:p>
          <a:p>
            <a:pPr lvl="0" algn="l">
              <a:buClrTx/>
              <a:buSzTx/>
            </a:pPr>
            <a:r>
              <a:rPr lang="zh-CN" altLang="en-US" sz="3200" b="1" dirty="0">
                <a:solidFill>
                  <a:srgbClr val="FF0000"/>
                </a:solidFill>
              </a:rPr>
              <a:t>size属性</a:t>
            </a:r>
            <a:r>
              <a:rPr lang="zh-CN" altLang="en-US" sz="3200" dirty="0"/>
              <a:t>设置指定</a:t>
            </a:r>
            <a:r>
              <a:rPr lang="zh-CN" altLang="en-US" sz="3200" b="1" dirty="0">
                <a:solidFill>
                  <a:srgbClr val="FF0000"/>
                </a:solidFill>
              </a:rPr>
              <a:t>文字</a:t>
            </a:r>
            <a:r>
              <a:rPr lang="zh-CN" altLang="en-US" sz="3200" dirty="0"/>
              <a:t>的</a:t>
            </a:r>
            <a:r>
              <a:rPr lang="zh-CN" altLang="en-US" sz="3200" b="1" dirty="0">
                <a:solidFill>
                  <a:srgbClr val="FF0000"/>
                </a:solidFill>
              </a:rPr>
              <a:t>大小</a:t>
            </a:r>
            <a:r>
              <a:rPr lang="zh-CN" altLang="en-US" sz="3200" dirty="0"/>
              <a:t>，其取值范围是</a:t>
            </a:r>
            <a:r>
              <a:rPr lang="zh-CN" altLang="en-US" sz="3200" b="1" dirty="0">
                <a:solidFill>
                  <a:srgbClr val="FF0000"/>
                </a:solidFill>
              </a:rPr>
              <a:t>1~7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face属性</a:t>
            </a:r>
            <a:r>
              <a:rPr lang="zh-CN" altLang="en-US" sz="3200" dirty="0"/>
              <a:t>设置</a:t>
            </a:r>
            <a:r>
              <a:rPr lang="zh-CN" altLang="en-US" sz="3200" b="1" dirty="0">
                <a:solidFill>
                  <a:srgbClr val="FF0000"/>
                </a:solidFill>
              </a:rPr>
              <a:t>字体</a:t>
            </a:r>
            <a:r>
              <a:rPr lang="zh-CN" altLang="en-US" sz="3200" dirty="0"/>
              <a:t>的</a:t>
            </a:r>
            <a:r>
              <a:rPr lang="zh-CN" altLang="en-US" sz="3200" b="1" dirty="0">
                <a:solidFill>
                  <a:srgbClr val="FF0000"/>
                </a:solidFill>
              </a:rPr>
              <a:t>类型</a:t>
            </a:r>
            <a:r>
              <a:rPr lang="zh-CN" altLang="en-US" sz="3200" dirty="0"/>
              <a:t>，中文的默认字体是宋体。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913" y="725397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171180" cy="1677670"/>
          </a:xfrm>
        </p:spPr>
        <p:txBody>
          <a:bodyPr>
            <a:normAutofit/>
          </a:bodyPr>
          <a:lstStyle/>
          <a:p>
            <a:pPr lvl="0"/>
            <a:r>
              <a:rPr sz="3200" b="1" dirty="0">
                <a:solidFill>
                  <a:srgbClr val="FF0000"/>
                </a:solidFill>
              </a:rPr>
              <a:t>段落</a:t>
            </a:r>
            <a:r>
              <a:rPr sz="3200" dirty="0"/>
              <a:t>标记和</a:t>
            </a:r>
            <a:r>
              <a:rPr sz="3200" b="1" dirty="0">
                <a:solidFill>
                  <a:srgbClr val="FF0000"/>
                </a:solidFill>
              </a:rPr>
              <a:t>换行</a:t>
            </a:r>
            <a:r>
              <a:rPr sz="3200" dirty="0"/>
              <a:t>标记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－</a:t>
            </a:r>
            <a:r>
              <a:rPr lang="en-US" altLang="zh-CN" sz="3600" dirty="0"/>
              <a:t>4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87450" y="1638935"/>
            <a:ext cx="9737090" cy="3843655"/>
          </a:xfrm>
        </p:spPr>
        <p:txBody>
          <a:bodyPr>
            <a:no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段落</a:t>
            </a:r>
            <a:r>
              <a:rPr lang="zh-CN" altLang="en-US" sz="3200" dirty="0"/>
              <a:t>标记语法格式如下：</a:t>
            </a:r>
            <a:endParaRPr lang="zh-CN" altLang="en-US" sz="3200" dirty="0"/>
          </a:p>
          <a:p>
            <a:pPr lvl="0"/>
            <a:r>
              <a:rPr lang="zh-CN" altLang="en-US" sz="3200" dirty="0"/>
              <a:t>  </a:t>
            </a:r>
            <a:r>
              <a:rPr lang="zh-CN" altLang="en-US" sz="3200" b="1" dirty="0">
                <a:solidFill>
                  <a:srgbClr val="FF0000"/>
                </a:solidFill>
              </a:rPr>
              <a:t>&lt;p  align="对齐方式" &gt; 段落内容 &lt;/p&gt;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710157"/>
            <a:ext cx="5419185" cy="832642"/>
          </a:xfrm>
        </p:spPr>
        <p:txBody>
          <a:bodyPr/>
          <a:lstStyle/>
          <a:p>
            <a:r>
              <a:rPr lang="zh-CN" sz="3600" dirty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87450" y="1638935"/>
            <a:ext cx="9737090" cy="3843655"/>
          </a:xfrm>
        </p:spPr>
        <p:txBody>
          <a:bodyPr>
            <a:no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单标记</a:t>
            </a:r>
            <a:r>
              <a:rPr lang="zh-CN" altLang="en-US" sz="3200" dirty="0"/>
              <a:t>把</a:t>
            </a:r>
            <a:r>
              <a:rPr lang="zh-CN" altLang="en-US" sz="3200" b="1" dirty="0">
                <a:solidFill>
                  <a:srgbClr val="FF0000"/>
                </a:solidFill>
              </a:rPr>
              <a:t>结束标记</a:t>
            </a:r>
            <a:r>
              <a:rPr lang="zh-CN" altLang="en-US" sz="3200" dirty="0"/>
              <a:t>放在</a:t>
            </a:r>
            <a:r>
              <a:rPr lang="zh-CN" altLang="en-US" sz="3200" b="1" dirty="0">
                <a:solidFill>
                  <a:srgbClr val="FF0000"/>
                </a:solidFill>
              </a:rPr>
              <a:t>开始</a:t>
            </a:r>
            <a:r>
              <a:rPr lang="zh-CN" altLang="en-US" sz="3200" dirty="0"/>
              <a:t>标记中，也就是 &lt;</a:t>
            </a:r>
            <a:r>
              <a:rPr lang="zh-CN" altLang="en-US" sz="3200" b="1" dirty="0">
                <a:solidFill>
                  <a:srgbClr val="FF0000"/>
                </a:solidFill>
              </a:rPr>
              <a:t>br /</a:t>
            </a:r>
            <a:r>
              <a:rPr lang="zh-CN" altLang="en-US" sz="3200" dirty="0"/>
              <a:t>&gt;。该标记的作用就是</a:t>
            </a:r>
            <a:r>
              <a:rPr lang="zh-CN" altLang="en-US" sz="3200" b="1" dirty="0">
                <a:solidFill>
                  <a:srgbClr val="FF0000"/>
                </a:solidFill>
              </a:rPr>
              <a:t>换行</a:t>
            </a:r>
            <a:r>
              <a:rPr lang="zh-CN" altLang="en-US" sz="3200" dirty="0"/>
              <a:t>，</a:t>
            </a:r>
            <a:r>
              <a:rPr lang="zh-CN" altLang="en-US" sz="3200" b="1" dirty="0">
                <a:solidFill>
                  <a:srgbClr val="FF0000"/>
                </a:solidFill>
              </a:rPr>
              <a:t>不能设置</a:t>
            </a:r>
            <a:r>
              <a:rPr lang="zh-CN" altLang="en-US" sz="3200" dirty="0"/>
              <a:t>任何</a:t>
            </a:r>
            <a:r>
              <a:rPr lang="zh-CN" altLang="en-US" sz="3200" b="1" dirty="0">
                <a:solidFill>
                  <a:srgbClr val="FF0000"/>
                </a:solidFill>
              </a:rPr>
              <a:t>属性</a:t>
            </a:r>
            <a:r>
              <a:rPr lang="zh-CN" altLang="en-US" sz="3200" dirty="0"/>
              <a:t>。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710157"/>
            <a:ext cx="5419185" cy="832642"/>
          </a:xfrm>
        </p:spPr>
        <p:txBody>
          <a:bodyPr/>
          <a:lstStyle/>
          <a:p>
            <a:r>
              <a:rPr lang="zh-CN" sz="3600" dirty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0355" y="1911985"/>
            <a:ext cx="8721090" cy="3761105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一次换行</a:t>
            </a:r>
            <a:r>
              <a:rPr lang="zh-CN" altLang="en-US" sz="3200" dirty="0"/>
              <a:t>使用一次&lt;</a:t>
            </a:r>
            <a:r>
              <a:rPr lang="zh-CN" altLang="en-US" sz="3200" b="1" dirty="0">
                <a:solidFill>
                  <a:srgbClr val="FF0000"/>
                </a:solidFill>
              </a:rPr>
              <a:t>br /</a:t>
            </a:r>
            <a:r>
              <a:rPr lang="zh-CN" altLang="en-US" sz="3200" dirty="0"/>
              <a:t>&gt;，</a:t>
            </a:r>
            <a:r>
              <a:rPr lang="zh-CN" altLang="en-US" sz="3200" b="1" dirty="0">
                <a:solidFill>
                  <a:srgbClr val="FF0000"/>
                </a:solidFill>
              </a:rPr>
              <a:t>多次换行</a:t>
            </a:r>
            <a:r>
              <a:rPr lang="zh-CN" altLang="en-US" sz="3200" dirty="0"/>
              <a:t>需要使用</a:t>
            </a:r>
            <a:r>
              <a:rPr lang="zh-CN" altLang="en-US" sz="3200" b="1" dirty="0">
                <a:solidFill>
                  <a:srgbClr val="FF0000"/>
                </a:solidFill>
              </a:rPr>
              <a:t>多次&lt;br /&gt;</a:t>
            </a:r>
            <a:r>
              <a:rPr lang="zh-CN" altLang="en-US" sz="3200" dirty="0"/>
              <a:t>，连续使用</a:t>
            </a:r>
            <a:r>
              <a:rPr lang="zh-CN" altLang="en-US" sz="3200" b="1" dirty="0">
                <a:solidFill>
                  <a:srgbClr val="FF0000"/>
                </a:solidFill>
              </a:rPr>
              <a:t>两次&lt;br /&gt;等效</a:t>
            </a:r>
            <a:r>
              <a:rPr lang="zh-CN" altLang="en-US" sz="3200" dirty="0"/>
              <a:t>于一个段落换行标记&lt;</a:t>
            </a:r>
            <a:r>
              <a:rPr lang="zh-CN" altLang="en-US" sz="3200" b="1" dirty="0">
                <a:solidFill>
                  <a:srgbClr val="FF0000"/>
                </a:solidFill>
              </a:rPr>
              <a:t>p /</a:t>
            </a:r>
            <a:r>
              <a:rPr lang="zh-CN" altLang="en-US" sz="3200" dirty="0"/>
              <a:t>&gt;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预格式化</a:t>
            </a:r>
            <a:r>
              <a:rPr sz="2800" dirty="0"/>
              <a:t>标记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－</a:t>
            </a:r>
            <a:r>
              <a:rPr lang="en-US" altLang="zh-CN" sz="3600" dirty="0"/>
              <a:t>5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0355" y="1911985"/>
            <a:ext cx="8721090" cy="3761105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dirty="0"/>
              <a:t>HTML文件在</a:t>
            </a:r>
            <a:r>
              <a:rPr lang="zh-CN" altLang="en-US" sz="3200" b="1" dirty="0">
                <a:solidFill>
                  <a:srgbClr val="FF0000"/>
                </a:solidFill>
              </a:rPr>
              <a:t>输出</a:t>
            </a:r>
            <a:r>
              <a:rPr lang="zh-CN" altLang="en-US" sz="3200" dirty="0"/>
              <a:t>时都是要</a:t>
            </a:r>
            <a:r>
              <a:rPr lang="zh-CN" altLang="en-US" sz="3200" b="1" dirty="0">
                <a:solidFill>
                  <a:srgbClr val="FF0000"/>
                </a:solidFill>
              </a:rPr>
              <a:t>重新排版</a:t>
            </a:r>
            <a:r>
              <a:rPr lang="zh-CN" altLang="en-US" sz="3200" dirty="0"/>
              <a:t>的，即把文本上一些</a:t>
            </a:r>
            <a:r>
              <a:rPr lang="zh-CN" altLang="en-US" sz="3200" b="1" dirty="0">
                <a:solidFill>
                  <a:srgbClr val="FF0000"/>
                </a:solidFill>
              </a:rPr>
              <a:t>额外的字符</a:t>
            </a:r>
            <a:r>
              <a:rPr lang="zh-CN" altLang="en-US" sz="3200" dirty="0"/>
              <a:t>（包括空格、制表符和回车符等）都</a:t>
            </a:r>
            <a:r>
              <a:rPr lang="zh-CN" altLang="en-US" sz="3200" b="1" dirty="0">
                <a:solidFill>
                  <a:srgbClr val="FF0000"/>
                </a:solidFill>
              </a:rPr>
              <a:t>忽略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sz="3600" dirty="0">
                <a:sym typeface="+mn-ea"/>
              </a:rPr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87450" y="1638935"/>
            <a:ext cx="9737090" cy="3843655"/>
          </a:xfrm>
        </p:spPr>
        <p:txBody>
          <a:bodyPr>
            <a:no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预格式化</a:t>
            </a:r>
            <a:r>
              <a:rPr lang="zh-CN" altLang="en-US" sz="3200" dirty="0"/>
              <a:t>指的是某些</a:t>
            </a:r>
            <a:r>
              <a:rPr lang="zh-CN" altLang="en-US" sz="3200" b="1" dirty="0">
                <a:solidFill>
                  <a:srgbClr val="FF0000"/>
                </a:solidFill>
              </a:rPr>
              <a:t>格式</a:t>
            </a:r>
            <a:r>
              <a:rPr lang="zh-CN" altLang="en-US" sz="3200" dirty="0"/>
              <a:t>可以</a:t>
            </a:r>
            <a:r>
              <a:rPr lang="zh-CN" altLang="en-US" sz="3200" b="1" dirty="0">
                <a:solidFill>
                  <a:srgbClr val="FF0000"/>
                </a:solidFill>
              </a:rPr>
              <a:t>在源代码中预先设置</a:t>
            </a:r>
            <a:endParaRPr lang="zh-CN" altLang="en-US" sz="3200" dirty="0"/>
          </a:p>
          <a:p>
            <a:pPr lvl="0"/>
            <a:r>
              <a:rPr lang="zh-CN" altLang="en-US" sz="3200" dirty="0"/>
              <a:t>源代码执行后的</a:t>
            </a:r>
            <a:r>
              <a:rPr lang="zh-CN" altLang="en-US" sz="3200" b="1" dirty="0">
                <a:solidFill>
                  <a:srgbClr val="FF0000"/>
                </a:solidFill>
              </a:rPr>
              <a:t>效果</a:t>
            </a:r>
            <a:r>
              <a:rPr lang="zh-CN" altLang="en-US" sz="3200" dirty="0"/>
              <a:t>与源代码中</a:t>
            </a:r>
            <a:r>
              <a:rPr lang="zh-CN" altLang="en-US" sz="3200" b="1" dirty="0">
                <a:solidFill>
                  <a:srgbClr val="FF0000"/>
                </a:solidFill>
              </a:rPr>
              <a:t>预先设置好</a:t>
            </a:r>
            <a:r>
              <a:rPr lang="zh-CN" altLang="en-US" sz="3200" dirty="0"/>
              <a:t>的效果几乎完全</a:t>
            </a:r>
            <a:r>
              <a:rPr lang="zh-CN" altLang="en-US" sz="3200" b="1" dirty="0">
                <a:solidFill>
                  <a:srgbClr val="FF0000"/>
                </a:solidFill>
              </a:rPr>
              <a:t>一样</a:t>
            </a:r>
            <a:r>
              <a:rPr lang="zh-CN" altLang="en-US" sz="3200" dirty="0"/>
              <a:t>。</a:t>
            </a:r>
            <a:endParaRPr lang="zh-CN" altLang="en-US" sz="3200" dirty="0"/>
          </a:p>
          <a:p>
            <a:pPr lvl="0"/>
            <a:r>
              <a:rPr lang="zh-CN" altLang="en-US" sz="3200" dirty="0"/>
              <a:t>预格式化标记&lt;</a:t>
            </a:r>
            <a:r>
              <a:rPr lang="zh-CN" altLang="en-US" sz="3200" b="1" dirty="0">
                <a:solidFill>
                  <a:srgbClr val="FF0000"/>
                </a:solidFill>
              </a:rPr>
              <a:t>pre</a:t>
            </a:r>
            <a:r>
              <a:rPr lang="zh-CN" altLang="en-US" sz="3200" dirty="0"/>
              <a:t>&gt;…&lt;</a:t>
            </a:r>
            <a:r>
              <a:rPr lang="zh-CN" altLang="en-US" sz="3200" b="1" dirty="0">
                <a:solidFill>
                  <a:srgbClr val="FF0000"/>
                </a:solidFill>
              </a:rPr>
              <a:t>/pre</a:t>
            </a:r>
            <a:r>
              <a:rPr lang="zh-CN" altLang="en-US" sz="3200" dirty="0"/>
              <a:t>&gt;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710157"/>
            <a:ext cx="5419185" cy="832642"/>
          </a:xfrm>
        </p:spPr>
        <p:txBody>
          <a:bodyPr/>
          <a:lstStyle/>
          <a:p>
            <a:r>
              <a:rPr lang="zh-CN" sz="3600" dirty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91028" y="2330516"/>
            <a:ext cx="5419185" cy="969586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HTML文件</a:t>
            </a:r>
            <a:r>
              <a:rPr lang="zh-CN" altLang="en-US" sz="3200" dirty="0"/>
              <a:t>的基本</a:t>
            </a:r>
            <a:r>
              <a:rPr lang="zh-CN" altLang="en-US" sz="3200" dirty="0">
                <a:solidFill>
                  <a:srgbClr val="FF0000"/>
                </a:solidFill>
              </a:rPr>
              <a:t>结构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－</a:t>
            </a:r>
            <a:r>
              <a:rPr lang="en-US" altLang="zh-CN" sz="3600" dirty="0"/>
              <a:t>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使用</a:t>
            </a:r>
            <a:r>
              <a:rPr lang="zh-CN" altLang="en-US" sz="3200" b="1" dirty="0">
                <a:solidFill>
                  <a:srgbClr val="FF0000"/>
                </a:solidFill>
              </a:rPr>
              <a:t>预格式化</a:t>
            </a:r>
            <a:r>
              <a:rPr sz="2800" dirty="0"/>
              <a:t>标记和不使用预格式化标记的对比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－</a:t>
            </a:r>
            <a:r>
              <a:rPr lang="en-US" altLang="zh-CN" sz="3600" dirty="0"/>
              <a:t>5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常用特殊字符在HTML文件中的写法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－</a:t>
            </a:r>
            <a:r>
              <a:rPr lang="en-US" altLang="zh-CN" sz="3600" dirty="0"/>
              <a:t>6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27455" y="1506855"/>
            <a:ext cx="9737090" cy="3843655"/>
          </a:xfrm>
        </p:spPr>
        <p:txBody>
          <a:bodyPr>
            <a:no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转义字符</a:t>
            </a:r>
            <a:r>
              <a:rPr lang="zh-CN" altLang="en-US" sz="3200" dirty="0"/>
              <a:t>由三部分组成：</a:t>
            </a:r>
            <a:endParaRPr lang="zh-CN" altLang="en-US" sz="3200" dirty="0"/>
          </a:p>
          <a:p>
            <a:pPr lvl="0"/>
            <a:r>
              <a:rPr lang="zh-CN" altLang="en-US" sz="3200" dirty="0"/>
              <a:t>第一部分是“</a:t>
            </a:r>
            <a:r>
              <a:rPr lang="zh-CN" altLang="en-US" sz="3200" b="1" dirty="0">
                <a:solidFill>
                  <a:srgbClr val="FF0000"/>
                </a:solidFill>
              </a:rPr>
              <a:t>&amp;</a:t>
            </a:r>
            <a:r>
              <a:rPr lang="zh-CN" altLang="en-US" sz="3200" dirty="0"/>
              <a:t>”符号；</a:t>
            </a:r>
            <a:endParaRPr lang="zh-CN" altLang="en-US" sz="3200" dirty="0"/>
          </a:p>
          <a:p>
            <a:pPr lvl="0"/>
            <a:r>
              <a:rPr lang="zh-CN" altLang="en-US" sz="3200" dirty="0"/>
              <a:t>第二部分是</a:t>
            </a:r>
            <a:r>
              <a:rPr lang="zh-CN" altLang="en-US" sz="3200" b="1" dirty="0">
                <a:solidFill>
                  <a:srgbClr val="FF0000"/>
                </a:solidFill>
              </a:rPr>
              <a:t>实体名字</a:t>
            </a:r>
            <a:r>
              <a:rPr lang="zh-CN" altLang="en-US" sz="3200" dirty="0"/>
              <a:t>或者是“#”加上实体编号；</a:t>
            </a:r>
            <a:endParaRPr lang="zh-CN" altLang="en-US" sz="3200" dirty="0"/>
          </a:p>
          <a:p>
            <a:pPr lvl="0"/>
            <a:r>
              <a:rPr lang="zh-CN" altLang="en-US" sz="3200" dirty="0"/>
              <a:t>第三部分是</a:t>
            </a:r>
            <a:r>
              <a:rPr lang="zh-CN" altLang="en-US" sz="3200" b="1" dirty="0">
                <a:solidFill>
                  <a:srgbClr val="FF0000"/>
                </a:solidFill>
              </a:rPr>
              <a:t>分号</a:t>
            </a:r>
            <a:r>
              <a:rPr lang="zh-CN" altLang="en-US" sz="3200" dirty="0"/>
              <a:t>，表示转义字符结束，</a:t>
            </a:r>
            <a:endParaRPr lang="zh-CN" altLang="en-US" sz="3200" dirty="0"/>
          </a:p>
          <a:p>
            <a:pPr lvl="0"/>
            <a:r>
              <a:rPr lang="zh-CN" altLang="en-US" sz="3200" dirty="0"/>
              <a:t>其语法结构如下：</a:t>
            </a:r>
            <a:endParaRPr lang="zh-CN" altLang="en-US" sz="3200" dirty="0"/>
          </a:p>
          <a:p>
            <a:pPr lvl="0"/>
            <a:r>
              <a:rPr lang="zh-CN" altLang="en-US" sz="3200" dirty="0"/>
              <a:t>　　　</a:t>
            </a:r>
            <a:r>
              <a:rPr lang="zh-CN" altLang="en-US" sz="4000" b="1" dirty="0">
                <a:solidFill>
                  <a:srgbClr val="FF0000"/>
                </a:solidFill>
              </a:rPr>
              <a:t>&amp;实体名称；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710157"/>
            <a:ext cx="5419185" cy="832642"/>
          </a:xfrm>
        </p:spPr>
        <p:txBody>
          <a:bodyPr/>
          <a:lstStyle/>
          <a:p>
            <a:r>
              <a:rPr lang="zh-CN" sz="3600" dirty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969645" y="571500"/>
          <a:ext cx="8763635" cy="5847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705350" imgH="4591050" progId="Paint.Picture">
                  <p:embed/>
                </p:oleObj>
              </mc:Choice>
              <mc:Fallback>
                <p:oleObj name="" r:id="rId1" imgW="4705350" imgH="45910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9645" y="571500"/>
                        <a:ext cx="8763635" cy="5847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0355" y="1911985"/>
            <a:ext cx="8721090" cy="3761105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dirty="0"/>
              <a:t>几个</a:t>
            </a:r>
            <a:r>
              <a:rPr lang="zh-CN" altLang="en-US" sz="3200" dirty="0">
                <a:solidFill>
                  <a:srgbClr val="FF0000"/>
                </a:solidFill>
              </a:rPr>
              <a:t>常用</a:t>
            </a:r>
            <a:r>
              <a:rPr lang="zh-CN" altLang="en-US" sz="3200" dirty="0"/>
              <a:t>的特殊字符需要记住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3200" b="1" dirty="0">
                <a:solidFill>
                  <a:srgbClr val="FF0000"/>
                </a:solidFill>
              </a:rPr>
              <a:t>文字修饰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－</a:t>
            </a:r>
            <a:r>
              <a:rPr lang="en-US" altLang="zh-CN" sz="3600" dirty="0"/>
              <a:t>7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429260" y="593090"/>
          <a:ext cx="9513570" cy="5467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7910"/>
                <a:gridCol w="5915660"/>
              </a:tblGrid>
              <a:tr h="781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  记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&lt;b&gt;......&lt;/b&gt;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加粗bold。如：&lt;b&gt;HTML文件&lt;/b&gt;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&lt;i&gt;......&lt;/i&gt;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斜体italic。如：&lt;i&gt;HTML文本&lt;/i&gt;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&lt;u&gt;......&lt;/u&gt;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下划线underline。如：&lt;u&gt;HTML文本&lt;/u&gt;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&lt;s&gt;......&lt;/s&gt;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删除线strike。如：&lt;s&gt;删除线&lt;/s&gt;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&lt;sup&gt;......&lt;/sup&gt;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上标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&lt;sub&gt;......&lt;/sub&gt;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下标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0355" y="1911985"/>
            <a:ext cx="8721090" cy="3761105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dirty="0"/>
              <a:t>几个</a:t>
            </a:r>
            <a:r>
              <a:rPr lang="zh-CN" altLang="en-US" sz="3200" dirty="0">
                <a:solidFill>
                  <a:srgbClr val="FF0000"/>
                </a:solidFill>
              </a:rPr>
              <a:t>常用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FF0000"/>
                </a:solidFill>
              </a:rPr>
              <a:t>文字修饰</a:t>
            </a:r>
            <a:r>
              <a:rPr lang="zh-CN" altLang="en-US" sz="3200" dirty="0"/>
              <a:t>标记需要记住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3600" dirty="0"/>
              <a:t>无序列表</a:t>
            </a:r>
            <a:endParaRPr sz="36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－</a:t>
            </a:r>
            <a:r>
              <a:rPr lang="en-US" altLang="zh-CN" sz="3600" dirty="0"/>
              <a:t>8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27455" y="1506855"/>
            <a:ext cx="10119360" cy="3843655"/>
          </a:xfrm>
        </p:spPr>
        <p:txBody>
          <a:bodyPr>
            <a:no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无序列表</a:t>
            </a:r>
            <a:r>
              <a:rPr lang="zh-CN" altLang="en-US" sz="3200" dirty="0"/>
              <a:t>主要使用&lt;</a:t>
            </a:r>
            <a:r>
              <a:rPr lang="zh-CN" altLang="en-US" sz="3200" b="1" dirty="0">
                <a:solidFill>
                  <a:srgbClr val="FF0000"/>
                </a:solidFill>
              </a:rPr>
              <a:t>ul</a:t>
            </a:r>
            <a:r>
              <a:rPr lang="zh-CN" altLang="en-US" sz="3200" dirty="0"/>
              <a:t>&gt;、&lt;</a:t>
            </a:r>
            <a:r>
              <a:rPr lang="zh-CN" altLang="en-US" sz="3200" b="1" dirty="0">
                <a:solidFill>
                  <a:srgbClr val="FF0000"/>
                </a:solidFill>
              </a:rPr>
              <a:t>li</a:t>
            </a:r>
            <a:r>
              <a:rPr lang="zh-CN" altLang="en-US" sz="3200" dirty="0"/>
              <a:t>&gt;标记和</a:t>
            </a:r>
            <a:r>
              <a:rPr lang="zh-CN" altLang="en-US" sz="3200" b="1" dirty="0">
                <a:solidFill>
                  <a:srgbClr val="FF0000"/>
                </a:solidFill>
              </a:rPr>
              <a:t>type</a:t>
            </a:r>
            <a:r>
              <a:rPr lang="zh-CN" altLang="en-US" sz="3200" dirty="0"/>
              <a:t>属性，其中</a:t>
            </a:r>
            <a:endParaRPr lang="zh-CN" altLang="en-US" sz="3200" dirty="0"/>
          </a:p>
          <a:p>
            <a:pPr lvl="0"/>
            <a:r>
              <a:rPr lang="zh-CN" altLang="en-US" sz="3200" dirty="0"/>
              <a:t>　　标记&lt;</a:t>
            </a:r>
            <a:r>
              <a:rPr lang="zh-CN" altLang="en-US" sz="3200" b="1" dirty="0">
                <a:solidFill>
                  <a:srgbClr val="FF0000"/>
                </a:solidFill>
              </a:rPr>
              <a:t>ul</a:t>
            </a:r>
            <a:r>
              <a:rPr lang="zh-CN" altLang="en-US" sz="3200" dirty="0"/>
              <a:t>&gt;表示</a:t>
            </a:r>
            <a:r>
              <a:rPr lang="zh-CN" altLang="en-US" sz="3200" b="1" dirty="0">
                <a:solidFill>
                  <a:srgbClr val="FF0000"/>
                </a:solidFill>
              </a:rPr>
              <a:t>定义无序列表</a:t>
            </a:r>
            <a:endParaRPr lang="zh-CN" altLang="en-US" sz="3200" dirty="0"/>
          </a:p>
          <a:p>
            <a:pPr lvl="0"/>
            <a:r>
              <a:rPr lang="zh-CN" altLang="en-US" sz="3200" dirty="0"/>
              <a:t>　　　　&lt;</a:t>
            </a:r>
            <a:r>
              <a:rPr lang="zh-CN" altLang="en-US" sz="3200" b="1" dirty="0">
                <a:solidFill>
                  <a:srgbClr val="FF0000"/>
                </a:solidFill>
              </a:rPr>
              <a:t>li</a:t>
            </a:r>
            <a:r>
              <a:rPr lang="zh-CN" altLang="en-US" sz="3200" dirty="0"/>
              <a:t>&gt;标记定义</a:t>
            </a:r>
            <a:r>
              <a:rPr lang="zh-CN" altLang="en-US" sz="3200" b="1" dirty="0">
                <a:solidFill>
                  <a:srgbClr val="FF0000"/>
                </a:solidFill>
              </a:rPr>
              <a:t>列表项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710157"/>
            <a:ext cx="5419185" cy="832642"/>
          </a:xfrm>
        </p:spPr>
        <p:txBody>
          <a:bodyPr/>
          <a:lstStyle/>
          <a:p>
            <a:r>
              <a:rPr lang="zh-CN" sz="3600" dirty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87450" y="1638935"/>
            <a:ext cx="9427845" cy="3018155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b="1" dirty="0">
                <a:solidFill>
                  <a:srgbClr val="FF0000"/>
                </a:solidFill>
              </a:rPr>
              <a:t>HTML文件</a:t>
            </a:r>
            <a:r>
              <a:rPr lang="zh-CN" altLang="en-US" sz="2800" dirty="0"/>
              <a:t>是标准的</a:t>
            </a:r>
            <a:r>
              <a:rPr lang="zh-CN" altLang="en-US" sz="2800" b="1" dirty="0">
                <a:solidFill>
                  <a:srgbClr val="FF0000"/>
                </a:solidFill>
              </a:rPr>
              <a:t>ASCII文件</a:t>
            </a:r>
            <a:r>
              <a:rPr lang="zh-CN" altLang="en-US" sz="2800" dirty="0"/>
              <a:t>，且其</a:t>
            </a:r>
            <a:r>
              <a:rPr lang="zh-CN" altLang="en-US" sz="2800" b="1" dirty="0">
                <a:solidFill>
                  <a:srgbClr val="FF0000"/>
                </a:solidFill>
              </a:rPr>
              <a:t>后缀</a:t>
            </a:r>
            <a:r>
              <a:rPr lang="zh-CN" altLang="en-US" sz="2800" dirty="0"/>
              <a:t>名为</a:t>
            </a:r>
            <a:r>
              <a:rPr lang="zh-CN" altLang="en-US" sz="2800" b="1" dirty="0">
                <a:solidFill>
                  <a:srgbClr val="FF0000"/>
                </a:solidFill>
              </a:rPr>
              <a:t>htm</a:t>
            </a:r>
            <a:r>
              <a:rPr lang="zh-CN" altLang="en-US" sz="2800" dirty="0"/>
              <a:t>或</a:t>
            </a:r>
            <a:r>
              <a:rPr lang="zh-CN" altLang="en-US" sz="2800" b="1" dirty="0">
                <a:solidFill>
                  <a:srgbClr val="FF0000"/>
                </a:solidFill>
              </a:rPr>
              <a:t>html</a:t>
            </a:r>
            <a:r>
              <a:rPr lang="zh-CN" altLang="en-US" sz="2800" dirty="0"/>
              <a:t>的文件。</a:t>
            </a:r>
            <a:endParaRPr lang="zh-CN" altLang="en-US" sz="2800" dirty="0"/>
          </a:p>
          <a:p>
            <a:pPr lvl="0"/>
            <a:r>
              <a:rPr lang="zh-CN" altLang="en-US" sz="2800" dirty="0"/>
              <a:t>可以</a:t>
            </a:r>
            <a:r>
              <a:rPr lang="zh-CN" altLang="en-US" sz="2800" b="1" dirty="0">
                <a:solidFill>
                  <a:srgbClr val="FF0000"/>
                </a:solidFill>
              </a:rPr>
              <a:t>使用任何</a:t>
            </a:r>
            <a:r>
              <a:rPr lang="zh-CN" altLang="en-US" sz="2800" dirty="0"/>
              <a:t>能够生成TXT类型源文件的</a:t>
            </a:r>
            <a:r>
              <a:rPr lang="zh-CN" altLang="en-US" sz="2800" b="1" dirty="0">
                <a:solidFill>
                  <a:srgbClr val="FF0000"/>
                </a:solidFill>
              </a:rPr>
              <a:t>文本编辑器</a:t>
            </a:r>
            <a:r>
              <a:rPr lang="zh-CN" altLang="en-US" sz="2800" dirty="0"/>
              <a:t>来</a:t>
            </a:r>
            <a:r>
              <a:rPr lang="zh-CN" altLang="en-US" sz="2800" b="1" dirty="0">
                <a:solidFill>
                  <a:srgbClr val="FF0000"/>
                </a:solidFill>
              </a:rPr>
              <a:t>制作</a:t>
            </a:r>
            <a:r>
              <a:rPr lang="zh-CN" altLang="en-US" sz="2800" dirty="0"/>
              <a:t>超文本标记语言</a:t>
            </a:r>
            <a:r>
              <a:rPr lang="zh-CN" altLang="en-US" sz="2800" b="1" dirty="0">
                <a:solidFill>
                  <a:srgbClr val="FF0000"/>
                </a:solidFill>
              </a:rPr>
              <a:t>文件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lvl="0"/>
            <a:r>
              <a:rPr lang="zh-CN" altLang="en-US" sz="2800" dirty="0"/>
              <a:t>HTML文件中的</a:t>
            </a:r>
            <a:r>
              <a:rPr lang="zh-CN" altLang="en-US" sz="2800" b="1" dirty="0">
                <a:solidFill>
                  <a:srgbClr val="FF0000"/>
                </a:solidFill>
              </a:rPr>
              <a:t>标记是不区分大小写的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lvl="0"/>
            <a:endParaRPr lang="zh-CN" altLang="en-US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710157"/>
            <a:ext cx="5419185" cy="832642"/>
          </a:xfrm>
        </p:spPr>
        <p:txBody>
          <a:bodyPr/>
          <a:lstStyle/>
          <a:p>
            <a:r>
              <a:rPr lang="zh-CN" sz="3600" dirty="0"/>
              <a:t>基础知识</a:t>
            </a:r>
            <a:endParaRPr 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27455" y="1506855"/>
            <a:ext cx="10119360" cy="3843655"/>
          </a:xfrm>
        </p:spPr>
        <p:txBody>
          <a:bodyPr>
            <a:no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无序列表</a:t>
            </a:r>
            <a:r>
              <a:rPr lang="zh-CN" altLang="en-US" sz="3200" dirty="0"/>
              <a:t>的基本</a:t>
            </a:r>
            <a:r>
              <a:rPr lang="zh-CN" altLang="en-US" sz="3200" b="1" dirty="0">
                <a:solidFill>
                  <a:srgbClr val="FF0000"/>
                </a:solidFill>
              </a:rPr>
              <a:t>语法</a:t>
            </a:r>
            <a:r>
              <a:rPr lang="zh-CN" altLang="en-US" sz="3200" dirty="0"/>
              <a:t>如下：</a:t>
            </a:r>
            <a:endParaRPr lang="zh-CN" altLang="en-US" sz="3200" dirty="0"/>
          </a:p>
          <a:p>
            <a:pPr lvl="0"/>
            <a:r>
              <a:rPr lang="zh-CN" altLang="en-US" sz="3200" dirty="0"/>
              <a:t>&lt;</a:t>
            </a:r>
            <a:r>
              <a:rPr lang="zh-CN" altLang="en-US" sz="3200" b="1" dirty="0">
                <a:solidFill>
                  <a:srgbClr val="FF0000"/>
                </a:solidFill>
              </a:rPr>
              <a:t>ul</a:t>
            </a:r>
            <a:r>
              <a:rPr lang="zh-CN" altLang="en-US" sz="3200" dirty="0"/>
              <a:t>  </a:t>
            </a:r>
            <a:r>
              <a:rPr lang="zh-CN" altLang="en-US" sz="3200" b="1" dirty="0">
                <a:solidFill>
                  <a:srgbClr val="FF0000"/>
                </a:solidFill>
              </a:rPr>
              <a:t>type</a:t>
            </a:r>
            <a:r>
              <a:rPr lang="zh-CN" altLang="en-US" sz="3200" dirty="0"/>
              <a:t>="列表项的标记符"&gt;</a:t>
            </a:r>
            <a:endParaRPr lang="zh-CN" altLang="en-US" sz="3200" dirty="0"/>
          </a:p>
          <a:p>
            <a:pPr lvl="1"/>
            <a:r>
              <a:rPr lang="zh-CN" altLang="en-US" sz="3200" b="1" dirty="0">
                <a:solidFill>
                  <a:srgbClr val="FF0000"/>
                </a:solidFill>
              </a:rPr>
              <a:t>&lt;li&gt;项目一 &lt;/li&gt;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&lt;li&gt;项目二 &lt;/li&gt;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&lt;li&gt;项目三 &lt;/li&gt;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…… 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pPr lvl="0"/>
            <a:r>
              <a:rPr lang="zh-CN" altLang="en-US" sz="3200" dirty="0"/>
              <a:t>&lt;</a:t>
            </a:r>
            <a:r>
              <a:rPr lang="zh-CN" altLang="en-US" sz="3200" b="1" dirty="0">
                <a:solidFill>
                  <a:srgbClr val="FF0000"/>
                </a:solidFill>
              </a:rPr>
              <a:t>/ul</a:t>
            </a:r>
            <a:r>
              <a:rPr lang="zh-CN" altLang="en-US" sz="3200" dirty="0"/>
              <a:t>&gt; 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710157"/>
            <a:ext cx="5419185" cy="832642"/>
          </a:xfrm>
        </p:spPr>
        <p:txBody>
          <a:bodyPr/>
          <a:lstStyle/>
          <a:p>
            <a:r>
              <a:rPr lang="zh-CN" sz="3600" dirty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0355" y="1911985"/>
            <a:ext cx="8721090" cy="3761105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dirty="0"/>
              <a:t>其中</a:t>
            </a:r>
            <a:r>
              <a:rPr lang="zh-CN" altLang="en-US" sz="3200" b="1" dirty="0">
                <a:solidFill>
                  <a:srgbClr val="FF0000"/>
                </a:solidFill>
              </a:rPr>
              <a:t>type属性</a:t>
            </a:r>
            <a:r>
              <a:rPr lang="zh-CN" altLang="en-US" sz="3200" dirty="0"/>
              <a:t>的取值定义如下：</a:t>
            </a:r>
            <a:endParaRPr lang="zh-CN" altLang="en-US" sz="3200" dirty="0"/>
          </a:p>
          <a:p>
            <a:pPr lvl="0"/>
            <a:r>
              <a:rPr lang="zh-CN" altLang="en-US" sz="3200" dirty="0"/>
              <a:t>　　</a:t>
            </a:r>
            <a:r>
              <a:rPr lang="zh-CN" altLang="en-US" sz="3200" b="1" dirty="0">
                <a:solidFill>
                  <a:srgbClr val="FF0000"/>
                </a:solidFill>
              </a:rPr>
              <a:t>disc</a:t>
            </a:r>
            <a:r>
              <a:rPr lang="zh-CN" altLang="en-US" sz="3200" dirty="0"/>
              <a:t>是默认值，为</a:t>
            </a:r>
            <a:r>
              <a:rPr lang="zh-CN" altLang="en-US" sz="3200" b="1" dirty="0">
                <a:solidFill>
                  <a:srgbClr val="FF0000"/>
                </a:solidFill>
              </a:rPr>
              <a:t>实心圆</a:t>
            </a:r>
            <a:r>
              <a:rPr lang="zh-CN" altLang="en-US" sz="3200" dirty="0"/>
              <a:t>；</a:t>
            </a:r>
            <a:endParaRPr lang="zh-CN" altLang="en-US" sz="3200" dirty="0"/>
          </a:p>
          <a:p>
            <a:pPr lvl="0"/>
            <a:r>
              <a:rPr lang="zh-CN" altLang="en-US" sz="3200" dirty="0"/>
              <a:t>　　</a:t>
            </a:r>
            <a:r>
              <a:rPr lang="zh-CN" altLang="en-US" sz="3200" b="1" dirty="0">
                <a:solidFill>
                  <a:srgbClr val="FF0000"/>
                </a:solidFill>
              </a:rPr>
              <a:t>circle</a:t>
            </a:r>
            <a:r>
              <a:rPr lang="zh-CN" altLang="en-US" sz="3200" dirty="0"/>
              <a:t>为</a:t>
            </a:r>
            <a:r>
              <a:rPr lang="zh-CN" altLang="en-US" sz="3200" b="1" dirty="0">
                <a:solidFill>
                  <a:srgbClr val="FF0000"/>
                </a:solidFill>
              </a:rPr>
              <a:t>空心圆</a:t>
            </a:r>
            <a:r>
              <a:rPr lang="zh-CN" altLang="en-US" sz="3200" dirty="0"/>
              <a:t>；</a:t>
            </a:r>
            <a:endParaRPr lang="zh-CN" altLang="en-US" sz="3200" dirty="0"/>
          </a:p>
          <a:p>
            <a:pPr lvl="0"/>
            <a:r>
              <a:rPr lang="zh-CN" altLang="en-US" sz="3200" dirty="0"/>
              <a:t>　　</a:t>
            </a:r>
            <a:r>
              <a:rPr lang="zh-CN" altLang="en-US" sz="3200" b="1" dirty="0">
                <a:solidFill>
                  <a:srgbClr val="FF0000"/>
                </a:solidFill>
              </a:rPr>
              <a:t>square</a:t>
            </a:r>
            <a:r>
              <a:rPr lang="zh-CN" altLang="en-US" sz="3200" dirty="0"/>
              <a:t>为</a:t>
            </a:r>
            <a:r>
              <a:rPr lang="zh-CN" altLang="en-US" sz="3200" b="1" dirty="0">
                <a:solidFill>
                  <a:srgbClr val="FF0000"/>
                </a:solidFill>
              </a:rPr>
              <a:t>实心方块</a:t>
            </a:r>
            <a:r>
              <a:rPr lang="zh-CN" altLang="en-US" sz="3200" dirty="0"/>
              <a:t>；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>
            <a:normAutofit/>
          </a:bodyPr>
          <a:lstStyle/>
          <a:p>
            <a:r>
              <a:rPr lang="zh-CN" sz="3600" dirty="0">
                <a:sym typeface="+mn-ea"/>
              </a:rPr>
              <a:t>知识点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3200" b="1" dirty="0">
                <a:solidFill>
                  <a:srgbClr val="FF0000"/>
                </a:solidFill>
              </a:rPr>
              <a:t>有序列表</a:t>
            </a:r>
            <a:r>
              <a:rPr sz="3200" dirty="0"/>
              <a:t>标记的使用方法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－</a:t>
            </a:r>
            <a:r>
              <a:rPr lang="en-US" altLang="zh-CN" sz="3600" dirty="0"/>
              <a:t>9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27455" y="1506855"/>
            <a:ext cx="10119360" cy="3843655"/>
          </a:xfrm>
        </p:spPr>
        <p:txBody>
          <a:bodyPr>
            <a:noAutofit/>
          </a:bodyPr>
          <a:lstStyle/>
          <a:p>
            <a:pPr lvl="0"/>
            <a:r>
              <a:rPr lang="zh-CN" altLang="en-US" sz="3200" dirty="0"/>
              <a:t>列表中的项目采用</a:t>
            </a:r>
            <a:r>
              <a:rPr lang="zh-CN" altLang="en-US" sz="3200" b="1" dirty="0">
                <a:solidFill>
                  <a:srgbClr val="FF0000"/>
                </a:solidFill>
              </a:rPr>
              <a:t>数字</a:t>
            </a:r>
            <a:r>
              <a:rPr lang="zh-CN" altLang="en-US" sz="3200" dirty="0"/>
              <a:t>或</a:t>
            </a:r>
            <a:r>
              <a:rPr lang="zh-CN" altLang="en-US" sz="3200" b="1" dirty="0">
                <a:solidFill>
                  <a:srgbClr val="FF0000"/>
                </a:solidFill>
              </a:rPr>
              <a:t>英文字母</a:t>
            </a:r>
            <a:r>
              <a:rPr lang="zh-CN" altLang="en-US" sz="3200" dirty="0"/>
              <a:t>开头，通常各项目间</a:t>
            </a:r>
            <a:r>
              <a:rPr lang="zh-CN" altLang="en-US" sz="3200" b="1" dirty="0">
                <a:solidFill>
                  <a:srgbClr val="FF0000"/>
                </a:solidFill>
              </a:rPr>
              <a:t>有先后</a:t>
            </a:r>
            <a:r>
              <a:rPr lang="zh-CN" altLang="en-US" sz="3200" dirty="0"/>
              <a:t>的</a:t>
            </a:r>
            <a:r>
              <a:rPr lang="zh-CN" altLang="en-US" sz="3200" b="1" dirty="0">
                <a:solidFill>
                  <a:srgbClr val="FF0000"/>
                </a:solidFill>
              </a:rPr>
              <a:t>顺序性</a:t>
            </a:r>
            <a:r>
              <a:rPr lang="zh-CN" altLang="en-US" sz="3200" dirty="0"/>
              <a:t>。</a:t>
            </a:r>
            <a:endParaRPr lang="zh-CN" altLang="en-US" sz="3200" dirty="0"/>
          </a:p>
          <a:p>
            <a:pPr lvl="0"/>
            <a:r>
              <a:rPr lang="zh-CN" altLang="en-US" sz="3200" dirty="0"/>
              <a:t>在有序列表中，主要使用&lt;</a:t>
            </a:r>
            <a:r>
              <a:rPr lang="zh-CN" altLang="en-US" sz="3200" b="1" dirty="0">
                <a:solidFill>
                  <a:srgbClr val="FF0000"/>
                </a:solidFill>
              </a:rPr>
              <a:t>ol</a:t>
            </a:r>
            <a:r>
              <a:rPr lang="zh-CN" altLang="en-US" sz="3200" dirty="0"/>
              <a:t>&gt;和&lt;</a:t>
            </a:r>
            <a:r>
              <a:rPr lang="zh-CN" altLang="en-US" sz="3200" b="1" dirty="0">
                <a:solidFill>
                  <a:srgbClr val="FF0000"/>
                </a:solidFill>
              </a:rPr>
              <a:t>li</a:t>
            </a:r>
            <a:r>
              <a:rPr lang="zh-CN" altLang="en-US" sz="3200" dirty="0"/>
              <a:t>&gt;两个标记以及</a:t>
            </a:r>
            <a:r>
              <a:rPr lang="zh-CN" altLang="en-US" sz="3200" b="1" dirty="0">
                <a:solidFill>
                  <a:srgbClr val="FF0000"/>
                </a:solidFill>
              </a:rPr>
              <a:t>type</a:t>
            </a:r>
            <a:r>
              <a:rPr lang="zh-CN" altLang="en-US" sz="3200" dirty="0"/>
              <a:t>和</a:t>
            </a:r>
            <a:r>
              <a:rPr lang="zh-CN" altLang="en-US" sz="3200" b="1" dirty="0">
                <a:solidFill>
                  <a:srgbClr val="FF0000"/>
                </a:solidFill>
              </a:rPr>
              <a:t>start</a:t>
            </a:r>
            <a:r>
              <a:rPr lang="zh-CN" altLang="en-US" sz="3200" dirty="0"/>
              <a:t>属性。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710157"/>
            <a:ext cx="5419185" cy="832642"/>
          </a:xfrm>
        </p:spPr>
        <p:txBody>
          <a:bodyPr/>
          <a:lstStyle/>
          <a:p>
            <a:r>
              <a:rPr lang="zh-CN" sz="3600" dirty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56665" y="1212215"/>
            <a:ext cx="10119360" cy="3843655"/>
          </a:xfrm>
        </p:spPr>
        <p:txBody>
          <a:bodyPr>
            <a:no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有序列表</a:t>
            </a:r>
            <a:r>
              <a:rPr lang="zh-CN" altLang="en-US" sz="3200" dirty="0"/>
              <a:t>的基本</a:t>
            </a:r>
            <a:r>
              <a:rPr lang="zh-CN" altLang="en-US" sz="3200" b="1" dirty="0">
                <a:solidFill>
                  <a:srgbClr val="FF0000"/>
                </a:solidFill>
              </a:rPr>
              <a:t>语法</a:t>
            </a:r>
            <a:r>
              <a:rPr lang="zh-CN" altLang="en-US" sz="3200" dirty="0"/>
              <a:t>如下：</a:t>
            </a:r>
            <a:endParaRPr lang="zh-CN" altLang="en-US" sz="3200" dirty="0"/>
          </a:p>
          <a:p>
            <a:pPr lvl="0"/>
            <a:r>
              <a:rPr lang="zh-CN" altLang="en-US" sz="3200" dirty="0"/>
              <a:t>&lt;</a:t>
            </a:r>
            <a:r>
              <a:rPr lang="zh-CN" altLang="en-US" sz="3200" b="1" dirty="0">
                <a:solidFill>
                  <a:srgbClr val="FF0000"/>
                </a:solidFill>
              </a:rPr>
              <a:t>ol </a:t>
            </a:r>
            <a:r>
              <a:rPr lang="zh-CN" altLang="en-US" sz="3200" dirty="0"/>
              <a:t> </a:t>
            </a:r>
            <a:r>
              <a:rPr lang="zh-CN" altLang="en-US" sz="3200" b="1" dirty="0">
                <a:solidFill>
                  <a:srgbClr val="FF0000"/>
                </a:solidFill>
              </a:rPr>
              <a:t>type</a:t>
            </a:r>
            <a:r>
              <a:rPr lang="zh-CN" altLang="en-US" sz="3200" dirty="0"/>
              <a:t>="列表项的标记符 "  </a:t>
            </a:r>
            <a:r>
              <a:rPr lang="zh-CN" altLang="en-US" sz="3200" b="1" dirty="0">
                <a:solidFill>
                  <a:srgbClr val="FF0000"/>
                </a:solidFill>
              </a:rPr>
              <a:t>start</a:t>
            </a:r>
            <a:r>
              <a:rPr lang="zh-CN" altLang="en-US" sz="3200" dirty="0"/>
              <a:t>="起始值 "&gt;</a:t>
            </a:r>
            <a:endParaRPr lang="zh-CN" altLang="en-US" sz="3200" dirty="0"/>
          </a:p>
          <a:p>
            <a:pPr lvl="0"/>
            <a:r>
              <a:rPr lang="zh-CN" altLang="en-US" sz="3200" dirty="0"/>
              <a:t>　</a:t>
            </a:r>
            <a:r>
              <a:rPr lang="zh-CN" altLang="en-US" sz="3200" b="1" dirty="0">
                <a:solidFill>
                  <a:srgbClr val="FF0000"/>
                </a:solidFill>
              </a:rPr>
              <a:t>&lt;li&gt;项目一 &lt;/li&gt;</a:t>
            </a:r>
            <a:endParaRPr lang="zh-CN" altLang="en-US" sz="3200" dirty="0"/>
          </a:p>
          <a:p>
            <a:pPr lvl="0"/>
            <a:r>
              <a:rPr lang="zh-CN" altLang="en-US" sz="3200" dirty="0"/>
              <a:t>　&lt;li&gt;项目二 &lt;/li&gt;</a:t>
            </a:r>
            <a:endParaRPr lang="zh-CN" altLang="en-US" sz="3200" dirty="0"/>
          </a:p>
          <a:p>
            <a:pPr lvl="0"/>
            <a:r>
              <a:rPr lang="zh-CN" altLang="en-US" sz="3200" dirty="0"/>
              <a:t>　&lt;li&gt;项目三 &lt;/li&gt;</a:t>
            </a:r>
            <a:endParaRPr lang="zh-CN" altLang="en-US" sz="3200" dirty="0"/>
          </a:p>
          <a:p>
            <a:pPr lvl="0"/>
            <a:r>
              <a:rPr lang="zh-CN" altLang="en-US" sz="3200" dirty="0"/>
              <a:t>　…… </a:t>
            </a:r>
            <a:endParaRPr lang="zh-CN" altLang="en-US" sz="3200" dirty="0"/>
          </a:p>
          <a:p>
            <a:pPr lvl="0"/>
            <a:r>
              <a:rPr lang="zh-CN" altLang="en-US" sz="3200" dirty="0"/>
              <a:t>&lt;</a:t>
            </a:r>
            <a:r>
              <a:rPr lang="zh-CN" altLang="en-US" sz="3200" b="1" dirty="0">
                <a:solidFill>
                  <a:srgbClr val="FF0000"/>
                </a:solidFill>
              </a:rPr>
              <a:t>/ol</a:t>
            </a:r>
            <a:r>
              <a:rPr lang="zh-CN" altLang="en-US" sz="3200" dirty="0"/>
              <a:t>&gt; 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503782"/>
            <a:ext cx="5419185" cy="832642"/>
          </a:xfrm>
        </p:spPr>
        <p:txBody>
          <a:bodyPr/>
          <a:lstStyle/>
          <a:p>
            <a:r>
              <a:rPr lang="zh-CN" sz="3600" dirty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/>
          <p:nvPr/>
        </p:nvGraphicFramePr>
        <p:xfrm>
          <a:off x="1488440" y="825500"/>
          <a:ext cx="849249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5791200" imgH="1800225" progId="Paint.Picture">
                  <p:embed/>
                </p:oleObj>
              </mc:Choice>
              <mc:Fallback>
                <p:oleObj name="" r:id="rId1" imgW="5791200" imgH="18002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8440" y="825500"/>
                        <a:ext cx="8492490" cy="520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0355" y="1911985"/>
            <a:ext cx="8721090" cy="3761105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start属性</a:t>
            </a:r>
            <a:r>
              <a:rPr lang="zh-CN" altLang="en-US" sz="3200" dirty="0"/>
              <a:t>定义列表项</a:t>
            </a:r>
            <a:r>
              <a:rPr lang="zh-CN" altLang="en-US" sz="3200" b="1" dirty="0">
                <a:solidFill>
                  <a:srgbClr val="FF0000"/>
                </a:solidFill>
              </a:rPr>
              <a:t>开始编号</a:t>
            </a:r>
            <a:r>
              <a:rPr lang="zh-CN" altLang="en-US" sz="3200" dirty="0"/>
              <a:t>的</a:t>
            </a:r>
            <a:r>
              <a:rPr lang="zh-CN" altLang="en-US" sz="3200" b="1" dirty="0">
                <a:solidFill>
                  <a:srgbClr val="FF0000"/>
                </a:solidFill>
              </a:rPr>
              <a:t>位置序号</a:t>
            </a:r>
            <a:r>
              <a:rPr lang="zh-CN" altLang="en-US" sz="3200" dirty="0"/>
              <a:t>。</a:t>
            </a:r>
            <a:endParaRPr lang="zh-CN" altLang="en-US" sz="3200" dirty="0"/>
          </a:p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type属性</a:t>
            </a:r>
            <a:r>
              <a:rPr lang="zh-CN" altLang="en-US" sz="3200" dirty="0"/>
              <a:t>将有序列表的</a:t>
            </a:r>
            <a:r>
              <a:rPr lang="zh-CN" altLang="en-US" sz="3200" b="1" dirty="0">
                <a:solidFill>
                  <a:srgbClr val="FF0000"/>
                </a:solidFill>
              </a:rPr>
              <a:t>类型</a:t>
            </a:r>
            <a:r>
              <a:rPr lang="zh-CN" altLang="en-US" sz="3200" dirty="0"/>
              <a:t>设置为</a:t>
            </a:r>
            <a:r>
              <a:rPr lang="zh-CN" altLang="en-US" sz="3200" b="1" dirty="0">
                <a:solidFill>
                  <a:srgbClr val="FF0000"/>
                </a:solidFill>
              </a:rPr>
              <a:t>英文</a:t>
            </a:r>
            <a:r>
              <a:rPr lang="zh-CN" altLang="en-US" sz="3200" dirty="0"/>
              <a:t>或</a:t>
            </a:r>
            <a:r>
              <a:rPr lang="zh-CN" altLang="en-US" sz="3200" b="1" dirty="0">
                <a:solidFill>
                  <a:srgbClr val="FF0000"/>
                </a:solidFill>
              </a:rPr>
              <a:t>罗马字母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在一个</a:t>
            </a:r>
            <a:r>
              <a:rPr sz="2800" b="1" dirty="0">
                <a:solidFill>
                  <a:srgbClr val="FF0000"/>
                </a:solidFill>
              </a:rPr>
              <a:t>无序列表</a:t>
            </a:r>
            <a:r>
              <a:rPr sz="2800" dirty="0"/>
              <a:t>中</a:t>
            </a:r>
            <a:r>
              <a:rPr sz="2800" b="1" dirty="0">
                <a:solidFill>
                  <a:srgbClr val="FF0000"/>
                </a:solidFill>
              </a:rPr>
              <a:t>嵌套</a:t>
            </a:r>
            <a:r>
              <a:rPr sz="2800" dirty="0"/>
              <a:t>了一个</a:t>
            </a:r>
            <a:r>
              <a:rPr sz="2800" b="1" dirty="0">
                <a:solidFill>
                  <a:srgbClr val="FF0000"/>
                </a:solidFill>
              </a:rPr>
              <a:t>有序列表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－</a:t>
            </a:r>
            <a:r>
              <a:rPr lang="en-US" altLang="zh-CN" sz="3600" dirty="0"/>
              <a:t>10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b="1" dirty="0">
                <a:solidFill>
                  <a:srgbClr val="FF0000"/>
                </a:solidFill>
              </a:rPr>
              <a:t>水平分隔线</a:t>
            </a:r>
            <a:r>
              <a:rPr sz="2800" dirty="0"/>
              <a:t>标记的使用方法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－</a:t>
            </a:r>
            <a:r>
              <a:rPr lang="en-US" altLang="zh-CN" sz="3600" dirty="0"/>
              <a:t>11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56665" y="1212215"/>
            <a:ext cx="10119360" cy="3843655"/>
          </a:xfrm>
        </p:spPr>
        <p:txBody>
          <a:bodyPr>
            <a:no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分隔线</a:t>
            </a:r>
            <a:r>
              <a:rPr lang="zh-CN" altLang="en-US" sz="3200" dirty="0"/>
              <a:t>的标记是&lt;</a:t>
            </a:r>
            <a:r>
              <a:rPr lang="zh-CN" altLang="en-US" sz="3200" b="1" dirty="0">
                <a:solidFill>
                  <a:srgbClr val="FF0000"/>
                </a:solidFill>
              </a:rPr>
              <a:t>hr /</a:t>
            </a:r>
            <a:r>
              <a:rPr lang="zh-CN" altLang="en-US" sz="3200" dirty="0"/>
              <a:t>&gt;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503782"/>
            <a:ext cx="5419185" cy="832642"/>
          </a:xfrm>
        </p:spPr>
        <p:txBody>
          <a:bodyPr/>
          <a:lstStyle/>
          <a:p>
            <a:r>
              <a:rPr lang="zh-CN" sz="3600" dirty="0"/>
              <a:t>知识点</a:t>
            </a:r>
            <a:endParaRPr lang="en-US" altLang="zh-CN" sz="3600" dirty="0"/>
          </a:p>
        </p:txBody>
      </p:sp>
      <p:graphicFrame>
        <p:nvGraphicFramePr>
          <p:cNvPr id="2" name="对象 1"/>
          <p:cNvGraphicFramePr/>
          <p:nvPr/>
        </p:nvGraphicFramePr>
        <p:xfrm>
          <a:off x="1256665" y="2063750"/>
          <a:ext cx="7541895" cy="364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429250" imgH="1666875" progId="Paint.Picture">
                  <p:embed/>
                </p:oleObj>
              </mc:Choice>
              <mc:Fallback>
                <p:oleObj name="" r:id="rId3" imgW="5429250" imgH="16668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6665" y="2063750"/>
                        <a:ext cx="7541895" cy="364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90955" y="2095500"/>
            <a:ext cx="9427845" cy="3018155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/>
              <a:t>　　　　标准的</a:t>
            </a:r>
            <a:r>
              <a:rPr lang="zh-CN" altLang="en-US" sz="2800" b="1" dirty="0">
                <a:solidFill>
                  <a:srgbClr val="FF0000"/>
                </a:solidFill>
              </a:rPr>
              <a:t>超文本标记语言文件</a:t>
            </a:r>
            <a:r>
              <a:rPr lang="zh-CN" altLang="en-US" sz="2800" dirty="0"/>
              <a:t>都具有一个基本的文档结构，</a:t>
            </a:r>
            <a:r>
              <a:rPr lang="zh-CN" altLang="en-US" sz="2800" b="1" dirty="0">
                <a:solidFill>
                  <a:srgbClr val="FF0000"/>
                </a:solidFill>
              </a:rPr>
              <a:t>标记</a:t>
            </a:r>
            <a:r>
              <a:rPr lang="zh-CN" altLang="en-US" sz="2800" dirty="0"/>
              <a:t>一般都是</a:t>
            </a:r>
            <a:r>
              <a:rPr lang="zh-CN" altLang="en-US" sz="2800" b="1" dirty="0">
                <a:solidFill>
                  <a:srgbClr val="FF0000"/>
                </a:solidFill>
              </a:rPr>
              <a:t>成对出现</a:t>
            </a:r>
            <a:r>
              <a:rPr lang="zh-CN" altLang="en-US" sz="2800" dirty="0"/>
              <a:t>（部分标记也有单标记，例如：&lt;br /&gt;）。</a:t>
            </a:r>
            <a:endParaRPr lang="zh-CN" altLang="en-US" sz="2800" dirty="0"/>
          </a:p>
          <a:p>
            <a:pPr lvl="0"/>
            <a:endParaRPr lang="zh-CN" altLang="en-US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sz="3600" dirty="0"/>
              <a:t>基础知识</a:t>
            </a:r>
            <a:endParaRPr 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0355" y="1911985"/>
            <a:ext cx="8721090" cy="3761105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分隔线</a:t>
            </a:r>
            <a:r>
              <a:rPr lang="zh-CN" altLang="en-US" sz="3200" dirty="0"/>
              <a:t>可以在HTML页面中</a:t>
            </a:r>
            <a:r>
              <a:rPr lang="zh-CN" altLang="en-US" sz="3200" b="1" dirty="0">
                <a:solidFill>
                  <a:srgbClr val="FF0000"/>
                </a:solidFill>
              </a:rPr>
              <a:t>创建一条水平线</a:t>
            </a:r>
            <a:r>
              <a:rPr lang="zh-CN" altLang="en-US" sz="3200" dirty="0"/>
              <a:t>，水平线可以将</a:t>
            </a:r>
            <a:r>
              <a:rPr lang="zh-CN" altLang="en-US" sz="3200" b="1" dirty="0">
                <a:solidFill>
                  <a:srgbClr val="FF0000"/>
                </a:solidFill>
              </a:rPr>
              <a:t>文档分隔</a:t>
            </a:r>
            <a:r>
              <a:rPr lang="zh-CN" altLang="en-US" sz="3200" dirty="0"/>
              <a:t>成若干个部分。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文本</a:t>
            </a:r>
            <a:r>
              <a:rPr sz="2800" dirty="0">
                <a:solidFill>
                  <a:srgbClr val="FF0000"/>
                </a:solidFill>
              </a:rPr>
              <a:t>超级链接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－</a:t>
            </a:r>
            <a:r>
              <a:rPr lang="en-US" altLang="zh-CN" sz="3600" dirty="0"/>
              <a:t>12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56665" y="1212215"/>
            <a:ext cx="10119360" cy="3843655"/>
          </a:xfrm>
        </p:spPr>
        <p:txBody>
          <a:bodyPr>
            <a:noAutofit/>
          </a:bodyPr>
          <a:lstStyle/>
          <a:p>
            <a:pPr lvl="0"/>
            <a:r>
              <a:rPr lang="zh-CN" altLang="en-US" sz="3200" dirty="0"/>
              <a:t>创建</a:t>
            </a:r>
            <a:r>
              <a:rPr lang="zh-CN" altLang="en-US" sz="3200" b="1" dirty="0">
                <a:solidFill>
                  <a:srgbClr val="FF0000"/>
                </a:solidFill>
              </a:rPr>
              <a:t>链接语法</a:t>
            </a:r>
            <a:r>
              <a:rPr lang="zh-CN" altLang="en-US" sz="3200" dirty="0"/>
              <a:t>格式如下：</a:t>
            </a:r>
            <a:endParaRPr lang="zh-CN" altLang="en-US" sz="3200" dirty="0"/>
          </a:p>
          <a:p>
            <a:pPr lvl="0"/>
            <a:r>
              <a:rPr lang="zh-CN" altLang="en-US" sz="3200" dirty="0"/>
              <a:t>&lt;</a:t>
            </a:r>
            <a:r>
              <a:rPr lang="zh-CN" altLang="en-US" sz="3200" b="1" dirty="0">
                <a:solidFill>
                  <a:srgbClr val="FF0000"/>
                </a:solidFill>
              </a:rPr>
              <a:t>a</a:t>
            </a:r>
            <a:r>
              <a:rPr lang="zh-CN" altLang="en-US" sz="3200" dirty="0"/>
              <a:t>  </a:t>
            </a:r>
            <a:r>
              <a:rPr lang="zh-CN" altLang="en-US" sz="3200" b="1" dirty="0">
                <a:solidFill>
                  <a:srgbClr val="FF0000"/>
                </a:solidFill>
              </a:rPr>
              <a:t>href</a:t>
            </a:r>
            <a:r>
              <a:rPr lang="zh-CN" altLang="en-US" sz="3200" dirty="0"/>
              <a:t>="目标URL"  </a:t>
            </a:r>
            <a:r>
              <a:rPr lang="zh-CN" altLang="en-US" sz="3200" b="1" dirty="0">
                <a:solidFill>
                  <a:srgbClr val="FF0000"/>
                </a:solidFill>
              </a:rPr>
              <a:t>target</a:t>
            </a:r>
            <a:r>
              <a:rPr lang="zh-CN" altLang="en-US" sz="3200" dirty="0"/>
              <a:t>="目标窗口"&gt; </a:t>
            </a:r>
            <a:endParaRPr lang="zh-CN" altLang="en-US" sz="3200" dirty="0"/>
          </a:p>
          <a:p>
            <a:pPr lvl="0"/>
            <a:r>
              <a:rPr lang="zh-CN" altLang="en-US" sz="3200" dirty="0"/>
              <a:t>　　指针文本 </a:t>
            </a:r>
            <a:endParaRPr lang="zh-CN" altLang="en-US" sz="3200" dirty="0"/>
          </a:p>
          <a:p>
            <a:pPr lvl="0"/>
            <a:r>
              <a:rPr lang="zh-CN" altLang="en-US" sz="3200" dirty="0"/>
              <a:t>&lt;</a:t>
            </a:r>
            <a:r>
              <a:rPr lang="zh-CN" altLang="en-US" sz="3200" b="1" dirty="0">
                <a:solidFill>
                  <a:srgbClr val="FF0000"/>
                </a:solidFill>
              </a:rPr>
              <a:t>/a</a:t>
            </a:r>
            <a:r>
              <a:rPr lang="zh-CN" altLang="en-US" sz="3200" dirty="0"/>
              <a:t>&gt;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503782"/>
            <a:ext cx="5419185" cy="832642"/>
          </a:xfrm>
        </p:spPr>
        <p:txBody>
          <a:bodyPr/>
          <a:lstStyle/>
          <a:p>
            <a:r>
              <a:rPr lang="zh-CN" sz="3600" dirty="0"/>
              <a:t>知识点</a:t>
            </a:r>
            <a:endParaRPr lang="en-US" altLang="zh-CN" sz="3600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1256665" y="1336040"/>
          <a:ext cx="8696325" cy="413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448300" imgH="1704975" progId="Paint.Picture">
                  <p:embed/>
                </p:oleObj>
              </mc:Choice>
              <mc:Fallback>
                <p:oleObj name="" r:id="rId3" imgW="5448300" imgH="17049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6665" y="1336040"/>
                        <a:ext cx="8696325" cy="4138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0355" y="1911985"/>
            <a:ext cx="8721090" cy="3761105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dirty="0"/>
              <a:t>当用户</a:t>
            </a:r>
            <a:r>
              <a:rPr lang="zh-CN" altLang="en-US" sz="3200" b="1" dirty="0">
                <a:solidFill>
                  <a:srgbClr val="FF0000"/>
                </a:solidFill>
              </a:rPr>
              <a:t>单击文本链接</a:t>
            </a:r>
            <a:r>
              <a:rPr lang="zh-CN" altLang="en-US" sz="3200" dirty="0"/>
              <a:t>指针时，即可在浏览器窗口</a:t>
            </a:r>
            <a:r>
              <a:rPr lang="zh-CN" altLang="en-US" sz="3200" b="1" dirty="0">
                <a:solidFill>
                  <a:srgbClr val="FF0000"/>
                </a:solidFill>
              </a:rPr>
              <a:t>打开链接</a:t>
            </a:r>
            <a:r>
              <a:rPr lang="zh-CN" altLang="en-US" sz="3200" dirty="0"/>
              <a:t>的主页</a:t>
            </a:r>
            <a:r>
              <a:rPr lang="zh-CN" altLang="en-US" sz="3200" dirty="0">
                <a:solidFill>
                  <a:srgbClr val="FF0000"/>
                </a:solidFill>
              </a:rPr>
              <a:t>内容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2840355" y="247777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>
                <a:solidFill>
                  <a:srgbClr val="FF0000"/>
                </a:solidFill>
              </a:rPr>
              <a:t>书签链接</a:t>
            </a:r>
            <a:endParaRPr 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－</a:t>
            </a:r>
            <a:r>
              <a:rPr lang="en-US" altLang="zh-CN" sz="3600" dirty="0"/>
              <a:t>13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56665" y="1212215"/>
            <a:ext cx="10119360" cy="3843655"/>
          </a:xfrm>
        </p:spPr>
        <p:txBody>
          <a:bodyPr>
            <a:no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书签链接</a:t>
            </a:r>
            <a:r>
              <a:rPr lang="zh-CN" altLang="en-US" sz="3200" dirty="0"/>
              <a:t>可用于</a:t>
            </a:r>
            <a:r>
              <a:rPr lang="zh-CN" altLang="en-US" sz="3200" dirty="0">
                <a:solidFill>
                  <a:srgbClr val="FF0000"/>
                </a:solidFill>
              </a:rPr>
              <a:t>当前页面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FF0000"/>
                </a:solidFill>
              </a:rPr>
              <a:t>书签位置跳转</a:t>
            </a:r>
            <a:r>
              <a:rPr lang="zh-CN" altLang="en-US" sz="3200" dirty="0"/>
              <a:t>，也可跳转到</a:t>
            </a:r>
            <a:r>
              <a:rPr lang="zh-CN" altLang="en-US" sz="3200" b="1" dirty="0">
                <a:solidFill>
                  <a:srgbClr val="FF0000"/>
                </a:solidFill>
              </a:rPr>
              <a:t>不同页面</a:t>
            </a:r>
            <a:r>
              <a:rPr lang="zh-CN" altLang="en-US" sz="3200" dirty="0"/>
              <a:t>的</a:t>
            </a:r>
            <a:r>
              <a:rPr lang="zh-CN" altLang="en-US" sz="3200" b="1" dirty="0">
                <a:solidFill>
                  <a:srgbClr val="FF0000"/>
                </a:solidFill>
              </a:rPr>
              <a:t>书签位置</a:t>
            </a:r>
            <a:r>
              <a:rPr lang="zh-CN" altLang="en-US" sz="3200" dirty="0"/>
              <a:t>。</a:t>
            </a:r>
            <a:endParaRPr lang="zh-CN" altLang="en-US" sz="3200" dirty="0"/>
          </a:p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创建书签链接</a:t>
            </a:r>
            <a:r>
              <a:rPr lang="zh-CN" altLang="en-US" sz="3200" dirty="0"/>
              <a:t>需要</a:t>
            </a:r>
            <a:r>
              <a:rPr lang="zh-CN" altLang="en-US" sz="3200" b="1" dirty="0">
                <a:solidFill>
                  <a:srgbClr val="FF0000"/>
                </a:solidFill>
              </a:rPr>
              <a:t>两步</a:t>
            </a:r>
            <a:r>
              <a:rPr lang="zh-CN" altLang="en-US" sz="3200" dirty="0"/>
              <a:t>：第一步是</a:t>
            </a:r>
            <a:r>
              <a:rPr lang="zh-CN" altLang="en-US" sz="3200" b="1" dirty="0">
                <a:solidFill>
                  <a:srgbClr val="FF0000"/>
                </a:solidFill>
              </a:rPr>
              <a:t>创建书签，</a:t>
            </a:r>
            <a:r>
              <a:rPr lang="zh-CN" altLang="en-US" sz="3200" dirty="0"/>
              <a:t>第二步是</a:t>
            </a:r>
            <a:r>
              <a:rPr lang="zh-CN" altLang="en-US" sz="3200" b="1" dirty="0">
                <a:solidFill>
                  <a:srgbClr val="FF0000"/>
                </a:solidFill>
              </a:rPr>
              <a:t>创建书签链接</a:t>
            </a:r>
            <a:r>
              <a:rPr lang="zh-CN" altLang="en-US" sz="3200" dirty="0"/>
              <a:t>。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503782"/>
            <a:ext cx="5419185" cy="832642"/>
          </a:xfrm>
        </p:spPr>
        <p:txBody>
          <a:bodyPr/>
          <a:lstStyle/>
          <a:p>
            <a:r>
              <a:rPr lang="zh-CN" sz="3600" dirty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56665" y="1212215"/>
            <a:ext cx="10119360" cy="3843655"/>
          </a:xfrm>
        </p:spPr>
        <p:txBody>
          <a:bodyPr>
            <a:noAutofit/>
          </a:bodyPr>
          <a:lstStyle/>
          <a:p>
            <a:pPr lvl="0"/>
            <a:r>
              <a:rPr lang="zh-CN" altLang="en-US" sz="3200" dirty="0"/>
              <a:t>１.</a:t>
            </a:r>
            <a:r>
              <a:rPr lang="zh-CN" altLang="en-US" sz="3200" b="1" dirty="0">
                <a:solidFill>
                  <a:srgbClr val="FF0000"/>
                </a:solidFill>
              </a:rPr>
              <a:t>创建书签</a:t>
            </a:r>
            <a:r>
              <a:rPr lang="zh-CN" altLang="en-US" sz="3200" dirty="0"/>
              <a:t>语法结构如下：　　</a:t>
            </a:r>
            <a:endParaRPr lang="zh-CN" altLang="en-US" sz="3200" dirty="0"/>
          </a:p>
          <a:p>
            <a:pPr lvl="0"/>
            <a:r>
              <a:rPr lang="zh-CN" altLang="en-US" sz="3200" dirty="0"/>
              <a:t>&lt;</a:t>
            </a:r>
            <a:r>
              <a:rPr lang="zh-CN" altLang="en-US" sz="3200" b="1" dirty="0">
                <a:solidFill>
                  <a:srgbClr val="FF0000"/>
                </a:solidFill>
              </a:rPr>
              <a:t>a</a:t>
            </a:r>
            <a:r>
              <a:rPr lang="zh-CN" altLang="en-US" sz="3200" dirty="0"/>
              <a:t> </a:t>
            </a:r>
            <a:r>
              <a:rPr lang="zh-CN" altLang="en-US" sz="3200" b="1" dirty="0">
                <a:solidFill>
                  <a:srgbClr val="FF0000"/>
                </a:solidFill>
              </a:rPr>
              <a:t>name</a:t>
            </a:r>
            <a:r>
              <a:rPr lang="zh-CN" altLang="en-US" sz="3200" dirty="0"/>
              <a:t>="书签名"&gt;[文字或图片]&lt;/a&gt;</a:t>
            </a:r>
            <a:endParaRPr lang="zh-CN" altLang="en-US" sz="3200" dirty="0"/>
          </a:p>
          <a:p>
            <a:pPr lvl="0"/>
            <a:r>
              <a:rPr lang="zh-CN" altLang="en-US" sz="3200" dirty="0"/>
              <a:t>２</a:t>
            </a:r>
            <a:r>
              <a:rPr lang="en-US" altLang="zh-CN" sz="3200" dirty="0"/>
              <a:t>.</a:t>
            </a:r>
            <a:r>
              <a:rPr lang="zh-CN" altLang="en-US" sz="3200" dirty="0"/>
              <a:t>创建书签</a:t>
            </a:r>
            <a:r>
              <a:rPr lang="zh-CN" altLang="en-US" sz="3200" b="1" dirty="0">
                <a:solidFill>
                  <a:srgbClr val="FF0000"/>
                </a:solidFill>
              </a:rPr>
              <a:t>链接</a:t>
            </a:r>
            <a:endParaRPr lang="zh-CN" altLang="en-US" sz="3200" dirty="0"/>
          </a:p>
          <a:p>
            <a:pPr lvl="0"/>
            <a:r>
              <a:rPr lang="zh-CN" altLang="en-US" sz="3200" dirty="0"/>
              <a:t>链接到</a:t>
            </a:r>
            <a:r>
              <a:rPr lang="zh-CN" altLang="en-US" sz="3200" b="1" dirty="0">
                <a:solidFill>
                  <a:srgbClr val="FF0000"/>
                </a:solidFill>
              </a:rPr>
              <a:t>同一页面</a:t>
            </a:r>
            <a:r>
              <a:rPr lang="zh-CN" altLang="en-US" sz="3200" dirty="0"/>
              <a:t>的</a:t>
            </a:r>
            <a:r>
              <a:rPr lang="zh-CN" altLang="en-US" sz="3200" b="1" dirty="0">
                <a:solidFill>
                  <a:srgbClr val="FF0000"/>
                </a:solidFill>
              </a:rPr>
              <a:t>书签连接</a:t>
            </a:r>
            <a:r>
              <a:rPr lang="zh-CN" altLang="en-US" sz="3200" dirty="0"/>
              <a:t>定义语法如下：</a:t>
            </a:r>
            <a:endParaRPr lang="zh-CN" altLang="en-US" sz="3200" dirty="0"/>
          </a:p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&lt;a href="#书签名"&gt;</a:t>
            </a:r>
            <a:r>
              <a:rPr lang="zh-CN" altLang="en-US" sz="3200" dirty="0"/>
              <a:t>源端点</a:t>
            </a:r>
            <a:r>
              <a:rPr lang="zh-CN" altLang="en-US" sz="3200" b="1" dirty="0">
                <a:solidFill>
                  <a:srgbClr val="FF0000"/>
                </a:solidFill>
              </a:rPr>
              <a:t>&lt;/a&gt;</a:t>
            </a:r>
            <a:endParaRPr lang="zh-CN" altLang="en-US" sz="3200" dirty="0"/>
          </a:p>
          <a:p>
            <a:pPr lvl="0"/>
            <a:r>
              <a:rPr lang="zh-CN" altLang="en-US" sz="3200" dirty="0"/>
              <a:t>链接到</a:t>
            </a:r>
            <a:r>
              <a:rPr lang="zh-CN" altLang="en-US" sz="3200" b="1" dirty="0">
                <a:solidFill>
                  <a:srgbClr val="FF0000"/>
                </a:solidFill>
              </a:rPr>
              <a:t>不同</a:t>
            </a:r>
            <a:r>
              <a:rPr lang="zh-CN" altLang="en-US" sz="3200" dirty="0"/>
              <a:t>网页</a:t>
            </a:r>
            <a:r>
              <a:rPr lang="zh-CN" altLang="en-US" sz="3200" b="1" dirty="0">
                <a:solidFill>
                  <a:srgbClr val="FF0000"/>
                </a:solidFill>
              </a:rPr>
              <a:t>页面</a:t>
            </a:r>
            <a:r>
              <a:rPr lang="zh-CN" altLang="en-US" sz="3200" dirty="0"/>
              <a:t>的书签连接定义语法如下：</a:t>
            </a:r>
            <a:endParaRPr lang="zh-CN" altLang="en-US" sz="3200" dirty="0"/>
          </a:p>
          <a:p>
            <a:pPr lvl="0" algn="l">
              <a:buClrTx/>
              <a:buSzTx/>
            </a:pPr>
            <a:r>
              <a:rPr lang="zh-CN" altLang="en-US" sz="3200" b="1" dirty="0">
                <a:solidFill>
                  <a:srgbClr val="FF0000"/>
                </a:solidFill>
              </a:rPr>
              <a:t>&lt;a href="file_URL#书签名"&gt;</a:t>
            </a:r>
            <a:r>
              <a:rPr lang="zh-CN" altLang="en-US" sz="3200" dirty="0"/>
              <a:t>源端点</a:t>
            </a:r>
            <a:r>
              <a:rPr lang="zh-CN" altLang="en-US" sz="3200" b="1" dirty="0">
                <a:solidFill>
                  <a:srgbClr val="FF0000"/>
                </a:solidFill>
              </a:rPr>
              <a:t>&lt;/a&gt;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503782"/>
            <a:ext cx="5419185" cy="832642"/>
          </a:xfrm>
        </p:spPr>
        <p:txBody>
          <a:bodyPr/>
          <a:lstStyle/>
          <a:p>
            <a:r>
              <a:rPr lang="zh-CN" sz="3600" dirty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0355" y="1911985"/>
            <a:ext cx="8721090" cy="3761105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不同</a:t>
            </a:r>
            <a:r>
              <a:rPr lang="zh-CN" altLang="en-US" sz="3200" dirty="0"/>
              <a:t>页面</a:t>
            </a:r>
            <a:r>
              <a:rPr lang="zh-CN" altLang="en-US" sz="3200" b="1" dirty="0">
                <a:solidFill>
                  <a:srgbClr val="FF0000"/>
                </a:solidFill>
              </a:rPr>
              <a:t>跳转</a:t>
            </a:r>
            <a:r>
              <a:rPr lang="zh-CN" altLang="en-US" sz="3200" dirty="0"/>
              <a:t>使用</a:t>
            </a:r>
            <a:r>
              <a:rPr lang="zh-CN" altLang="en-US" sz="3200" b="1" dirty="0">
                <a:solidFill>
                  <a:srgbClr val="FF0000"/>
                </a:solidFill>
              </a:rPr>
              <a:t>文本</a:t>
            </a:r>
            <a:r>
              <a:rPr lang="zh-CN" altLang="en-US" sz="3200" dirty="0"/>
              <a:t>链接</a:t>
            </a:r>
            <a:endParaRPr lang="zh-CN" altLang="en-US" sz="3200" dirty="0"/>
          </a:p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同一</a:t>
            </a:r>
            <a:r>
              <a:rPr lang="zh-CN" altLang="en-US" sz="3200" dirty="0"/>
              <a:t>页面</a:t>
            </a:r>
            <a:r>
              <a:rPr lang="zh-CN" altLang="en-US" sz="3200" b="1" dirty="0">
                <a:solidFill>
                  <a:srgbClr val="FF0000"/>
                </a:solidFill>
              </a:rPr>
              <a:t>跳转</a:t>
            </a:r>
            <a:r>
              <a:rPr lang="zh-CN" altLang="en-US" sz="3200" dirty="0"/>
              <a:t>使用</a:t>
            </a:r>
            <a:r>
              <a:rPr lang="zh-CN" altLang="en-US" sz="3200" b="1" dirty="0">
                <a:solidFill>
                  <a:srgbClr val="FF0000"/>
                </a:solidFill>
              </a:rPr>
              <a:t>书签</a:t>
            </a:r>
            <a:r>
              <a:rPr lang="zh-CN" altLang="en-US" sz="3200" dirty="0"/>
              <a:t>链接</a:t>
            </a:r>
            <a:endParaRPr lang="zh-CN" altLang="en-US" sz="3200" dirty="0"/>
          </a:p>
          <a:p>
            <a:pPr lvl="0"/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b="1" dirty="0">
                <a:solidFill>
                  <a:srgbClr val="FF0000"/>
                </a:solidFill>
              </a:rPr>
              <a:t>图片</a:t>
            </a:r>
            <a:r>
              <a:rPr lang="zh-CN" sz="2800" dirty="0"/>
              <a:t>标记</a:t>
            </a:r>
            <a:endParaRPr 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－</a:t>
            </a:r>
            <a:r>
              <a:rPr lang="en-US" altLang="zh-CN" sz="3600" dirty="0"/>
              <a:t>14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56665" y="1212215"/>
            <a:ext cx="10119360" cy="3843655"/>
          </a:xfrm>
        </p:spPr>
        <p:txBody>
          <a:bodyPr>
            <a:noAutofit/>
          </a:bodyPr>
          <a:lstStyle/>
          <a:p>
            <a:pPr lvl="0"/>
            <a:r>
              <a:rPr sz="3200" b="1" dirty="0">
                <a:solidFill>
                  <a:srgbClr val="FF0000"/>
                </a:solidFill>
              </a:rPr>
              <a:t>图片</a:t>
            </a:r>
            <a:r>
              <a:rPr lang="zh-CN" altLang="en-US" sz="3200" dirty="0"/>
              <a:t>标记</a:t>
            </a:r>
            <a:r>
              <a:rPr sz="3200" b="1" dirty="0">
                <a:solidFill>
                  <a:srgbClr val="FF0000"/>
                </a:solidFill>
              </a:rPr>
              <a:t>语法</a:t>
            </a:r>
            <a:r>
              <a:rPr lang="zh-CN" altLang="en-US" sz="3200" dirty="0"/>
              <a:t>格式如下：</a:t>
            </a:r>
            <a:endParaRPr lang="zh-CN" altLang="en-US" sz="3200" dirty="0"/>
          </a:p>
          <a:p>
            <a:pPr lvl="0"/>
            <a:r>
              <a:rPr lang="zh-CN" altLang="en-US" sz="3200" dirty="0"/>
              <a:t>&lt;</a:t>
            </a:r>
            <a:r>
              <a:rPr sz="3200" b="1" dirty="0">
                <a:solidFill>
                  <a:srgbClr val="FF0000"/>
                </a:solidFill>
              </a:rPr>
              <a:t>img</a:t>
            </a:r>
            <a:r>
              <a:rPr lang="zh-CN" altLang="en-US" sz="3200" dirty="0"/>
              <a:t> </a:t>
            </a:r>
            <a:r>
              <a:rPr sz="3200" b="1" dirty="0">
                <a:solidFill>
                  <a:srgbClr val="FF0000"/>
                </a:solidFill>
              </a:rPr>
              <a:t>src</a:t>
            </a:r>
            <a:r>
              <a:rPr lang="zh-CN" altLang="en-US" sz="3200" dirty="0"/>
              <a:t>="图片文件路径" </a:t>
            </a:r>
            <a:r>
              <a:rPr sz="3200" b="1" dirty="0">
                <a:solidFill>
                  <a:srgbClr val="FF0000"/>
                </a:solidFill>
              </a:rPr>
              <a:t>alt</a:t>
            </a:r>
            <a:r>
              <a:rPr lang="zh-CN" altLang="en-US" sz="3200" dirty="0"/>
              <a:t>="提示文本"  </a:t>
            </a:r>
            <a:r>
              <a:rPr sz="3200" b="1" dirty="0">
                <a:solidFill>
                  <a:srgbClr val="FF0000"/>
                </a:solidFill>
              </a:rPr>
              <a:t>height</a:t>
            </a:r>
            <a:r>
              <a:rPr lang="zh-CN" altLang="en-US" sz="3200" dirty="0"/>
              <a:t>="图片高度" </a:t>
            </a:r>
            <a:r>
              <a:rPr sz="3200" b="1" dirty="0">
                <a:solidFill>
                  <a:srgbClr val="FF0000"/>
                </a:solidFill>
              </a:rPr>
              <a:t>width</a:t>
            </a:r>
            <a:r>
              <a:rPr lang="zh-CN" altLang="en-US" sz="3200" dirty="0"/>
              <a:t>="图片宽度" /&gt;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503782"/>
            <a:ext cx="5419185" cy="832642"/>
          </a:xfrm>
        </p:spPr>
        <p:txBody>
          <a:bodyPr/>
          <a:lstStyle/>
          <a:p>
            <a:r>
              <a:rPr lang="zh-CN" sz="3600" dirty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6328410" cy="969645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/>
              <a:t>在浏览器中</a:t>
            </a:r>
            <a:r>
              <a:rPr lang="zh-CN" altLang="en-US" sz="2800" b="1" dirty="0">
                <a:solidFill>
                  <a:srgbClr val="FF0000"/>
                </a:solidFill>
              </a:rPr>
              <a:t>显示</a:t>
            </a:r>
            <a:r>
              <a:rPr lang="en-US" altLang="zh-CN" sz="2800" dirty="0"/>
              <a:t>“</a:t>
            </a:r>
            <a:r>
              <a:rPr lang="zh-CN" altLang="en-US" sz="2800" b="1" dirty="0">
                <a:solidFill>
                  <a:srgbClr val="FF0000"/>
                </a:solidFill>
              </a:rPr>
              <a:t>Ｈ</a:t>
            </a:r>
            <a:r>
              <a:rPr lang="en-US" altLang="zh-CN" sz="2800" b="1" dirty="0">
                <a:solidFill>
                  <a:srgbClr val="FF0000"/>
                </a:solidFill>
              </a:rPr>
              <a:t>ello World!</a:t>
            </a:r>
            <a:r>
              <a:rPr lang="en-US" altLang="zh-CN" sz="2800" dirty="0"/>
              <a:t>”</a:t>
            </a:r>
            <a:endParaRPr lang="en-US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－１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0355" y="1911985"/>
            <a:ext cx="8721090" cy="3761105"/>
          </a:xfrm>
        </p:spPr>
        <p:txBody>
          <a:bodyPr>
            <a:normAutofit/>
          </a:bodyPr>
          <a:lstStyle/>
          <a:p>
            <a:pPr lvl="0"/>
            <a:r>
              <a:rPr sz="3200" b="1" dirty="0">
                <a:solidFill>
                  <a:srgbClr val="FF0000"/>
                </a:solidFill>
              </a:rPr>
              <a:t>图片</a:t>
            </a:r>
            <a:r>
              <a:rPr lang="zh-CN" altLang="en-US" sz="3200" dirty="0"/>
              <a:t>标记中的</a:t>
            </a:r>
            <a:r>
              <a:rPr sz="3200" b="1" dirty="0">
                <a:solidFill>
                  <a:srgbClr val="FF0000"/>
                </a:solidFill>
              </a:rPr>
              <a:t>src文件路径</a:t>
            </a:r>
            <a:endParaRPr lang="zh-CN" altLang="en-US" sz="3200" dirty="0"/>
          </a:p>
          <a:p>
            <a:pPr lvl="0"/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2800" dirty="0"/>
              <a:t>在网页中将</a:t>
            </a:r>
            <a:r>
              <a:rPr sz="3200" b="1" dirty="0">
                <a:solidFill>
                  <a:srgbClr val="FF0000"/>
                </a:solidFill>
              </a:rPr>
              <a:t>图片</a:t>
            </a:r>
            <a:r>
              <a:rPr sz="2800" dirty="0"/>
              <a:t>设置为</a:t>
            </a:r>
            <a:r>
              <a:rPr sz="3200" b="1" dirty="0">
                <a:solidFill>
                  <a:srgbClr val="FF0000"/>
                </a:solidFill>
              </a:rPr>
              <a:t>超级链接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－</a:t>
            </a:r>
            <a:r>
              <a:rPr lang="en-US" altLang="zh-CN" sz="3600" dirty="0"/>
              <a:t>15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sz="3200" b="1" dirty="0">
                <a:solidFill>
                  <a:srgbClr val="FF0000"/>
                </a:solidFill>
              </a:rPr>
              <a:t>图片热点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－</a:t>
            </a:r>
            <a:r>
              <a:rPr lang="en-US" altLang="zh-CN" sz="3600" dirty="0"/>
              <a:t>16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56665" y="1226820"/>
            <a:ext cx="10119360" cy="3843655"/>
          </a:xfrm>
        </p:spPr>
        <p:txBody>
          <a:bodyPr>
            <a:noAutofit/>
          </a:bodyPr>
          <a:lstStyle/>
          <a:p>
            <a:pPr lvl="0"/>
            <a:r>
              <a:rPr lang="zh-CN" sz="3200" b="1" dirty="0">
                <a:solidFill>
                  <a:srgbClr val="FF0000"/>
                </a:solidFill>
              </a:rPr>
              <a:t>热点区域</a:t>
            </a:r>
            <a:r>
              <a:rPr sz="3200" dirty="0"/>
              <a:t>语法格式如下：</a:t>
            </a:r>
            <a:endParaRPr sz="3200" dirty="0"/>
          </a:p>
          <a:p>
            <a:pPr lvl="0"/>
            <a:r>
              <a:rPr sz="3200" dirty="0"/>
              <a:t>&lt;img src="图片文件路径" </a:t>
            </a:r>
            <a:r>
              <a:rPr lang="zh-CN" sz="3200" b="1" dirty="0">
                <a:solidFill>
                  <a:srgbClr val="FF0000"/>
                </a:solidFill>
              </a:rPr>
              <a:t>usemap=”#map名”</a:t>
            </a:r>
            <a:r>
              <a:rPr sz="3200" dirty="0"/>
              <a:t> /&gt;</a:t>
            </a:r>
            <a:endParaRPr sz="3200" dirty="0"/>
          </a:p>
          <a:p>
            <a:pPr lvl="0"/>
            <a:r>
              <a:rPr sz="3200" dirty="0"/>
              <a:t>&lt;</a:t>
            </a:r>
            <a:r>
              <a:rPr lang="zh-CN" sz="3200" b="1" dirty="0">
                <a:solidFill>
                  <a:srgbClr val="FF0000"/>
                </a:solidFill>
              </a:rPr>
              <a:t>map</a:t>
            </a:r>
            <a:r>
              <a:rPr sz="3200" dirty="0"/>
              <a:t> name="</a:t>
            </a:r>
            <a:r>
              <a:rPr lang="zh-CN" sz="3200" b="1" dirty="0">
                <a:solidFill>
                  <a:srgbClr val="FF0000"/>
                </a:solidFill>
              </a:rPr>
              <a:t>map名</a:t>
            </a:r>
            <a:r>
              <a:rPr sz="3200" dirty="0"/>
              <a:t>"&gt;</a:t>
            </a:r>
            <a:endParaRPr sz="3200" dirty="0"/>
          </a:p>
          <a:p>
            <a:pPr lvl="0"/>
            <a:r>
              <a:rPr sz="3200" dirty="0"/>
              <a:t>  &lt;</a:t>
            </a:r>
            <a:r>
              <a:rPr lang="zh-CN" sz="3200" b="1" dirty="0">
                <a:solidFill>
                  <a:srgbClr val="FF0000"/>
                </a:solidFill>
              </a:rPr>
              <a:t>area</a:t>
            </a:r>
            <a:r>
              <a:rPr sz="3200" dirty="0"/>
              <a:t> </a:t>
            </a:r>
            <a:r>
              <a:rPr lang="zh-CN" sz="3200" b="1" dirty="0">
                <a:solidFill>
                  <a:srgbClr val="FF0000"/>
                </a:solidFill>
              </a:rPr>
              <a:t>shape</a:t>
            </a:r>
            <a:r>
              <a:rPr sz="3200" dirty="0"/>
              <a:t>="图像热区形状" </a:t>
            </a:r>
            <a:r>
              <a:rPr lang="zh-CN" sz="3200" b="1" dirty="0">
                <a:solidFill>
                  <a:srgbClr val="FF0000"/>
                </a:solidFill>
              </a:rPr>
              <a:t>coords</a:t>
            </a:r>
            <a:r>
              <a:rPr sz="3200" dirty="0"/>
              <a:t>="热区坐标" </a:t>
            </a:r>
            <a:r>
              <a:rPr lang="zh-CN" sz="3200" b="1" dirty="0">
                <a:solidFill>
                  <a:srgbClr val="FF0000"/>
                </a:solidFill>
              </a:rPr>
              <a:t>href</a:t>
            </a:r>
            <a:r>
              <a:rPr sz="3200" dirty="0"/>
              <a:t>="链接地址"</a:t>
            </a:r>
            <a:r>
              <a:rPr lang="en-US" altLang="zh-CN" sz="3200" dirty="0"/>
              <a:t>&gt;</a:t>
            </a:r>
            <a:endParaRPr sz="3200" dirty="0"/>
          </a:p>
          <a:p>
            <a:pPr lvl="0"/>
            <a:r>
              <a:rPr sz="3200" dirty="0"/>
              <a:t>&lt;</a:t>
            </a:r>
            <a:r>
              <a:rPr lang="zh-CN" sz="3200" b="1" dirty="0">
                <a:solidFill>
                  <a:srgbClr val="FF0000"/>
                </a:solidFill>
              </a:rPr>
              <a:t>/map</a:t>
            </a:r>
            <a:r>
              <a:rPr sz="3200" dirty="0"/>
              <a:t>&gt;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503782"/>
            <a:ext cx="5419185" cy="832642"/>
          </a:xfrm>
        </p:spPr>
        <p:txBody>
          <a:bodyPr/>
          <a:lstStyle/>
          <a:p>
            <a:r>
              <a:rPr lang="zh-CN" sz="3600" dirty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56665" y="1226820"/>
            <a:ext cx="10119360" cy="3843655"/>
          </a:xfrm>
        </p:spPr>
        <p:txBody>
          <a:bodyPr>
            <a:noAutofit/>
          </a:bodyPr>
          <a:lstStyle/>
          <a:p>
            <a:pPr lvl="0"/>
            <a:r>
              <a:rPr lang="zh-CN" sz="3200" b="1" dirty="0">
                <a:solidFill>
                  <a:srgbClr val="FF0000"/>
                </a:solidFill>
              </a:rPr>
              <a:t>shape属性</a:t>
            </a:r>
            <a:r>
              <a:rPr sz="3200" dirty="0"/>
              <a:t>的属性值可以设置为：</a:t>
            </a:r>
            <a:endParaRPr sz="3200" dirty="0"/>
          </a:p>
          <a:p>
            <a:pPr lvl="0"/>
            <a:r>
              <a:rPr sz="3200" dirty="0"/>
              <a:t>（1）</a:t>
            </a:r>
            <a:r>
              <a:rPr lang="zh-CN" sz="3200" b="1" dirty="0">
                <a:solidFill>
                  <a:srgbClr val="FF0000"/>
                </a:solidFill>
              </a:rPr>
              <a:t>rect</a:t>
            </a:r>
            <a:r>
              <a:rPr sz="3200" dirty="0"/>
              <a:t>：指定可单击区域为</a:t>
            </a:r>
            <a:r>
              <a:rPr lang="zh-CN" sz="3200" b="1" dirty="0">
                <a:solidFill>
                  <a:srgbClr val="FF0000"/>
                </a:solidFill>
              </a:rPr>
              <a:t>矩形</a:t>
            </a:r>
            <a:r>
              <a:rPr sz="3200" dirty="0"/>
              <a:t>，coords的值为“x1,y1,x2,y2”</a:t>
            </a:r>
            <a:endParaRPr sz="3200" dirty="0"/>
          </a:p>
          <a:p>
            <a:pPr lvl="0"/>
            <a:r>
              <a:rPr sz="3200" dirty="0"/>
              <a:t>（2）</a:t>
            </a:r>
            <a:r>
              <a:rPr lang="zh-CN" sz="3200" b="1" dirty="0">
                <a:solidFill>
                  <a:srgbClr val="FF0000"/>
                </a:solidFill>
              </a:rPr>
              <a:t>circle</a:t>
            </a:r>
            <a:r>
              <a:rPr sz="3200" dirty="0"/>
              <a:t>：指定可单击区域为</a:t>
            </a:r>
            <a:r>
              <a:rPr lang="zh-CN" sz="3200" b="1" dirty="0">
                <a:solidFill>
                  <a:srgbClr val="FF0000"/>
                </a:solidFill>
              </a:rPr>
              <a:t>圆形</a:t>
            </a:r>
            <a:r>
              <a:rPr sz="3200" dirty="0"/>
              <a:t>，此时 coords的值为“x，y，z”，</a:t>
            </a:r>
            <a:endParaRPr sz="3200" dirty="0"/>
          </a:p>
          <a:p>
            <a:pPr lvl="0"/>
            <a:r>
              <a:rPr sz="3200" dirty="0"/>
              <a:t>（3）</a:t>
            </a:r>
            <a:r>
              <a:rPr lang="zh-CN" sz="3200" b="1" dirty="0">
                <a:solidFill>
                  <a:srgbClr val="FF0000"/>
                </a:solidFill>
              </a:rPr>
              <a:t>poly</a:t>
            </a:r>
            <a:r>
              <a:rPr sz="3200" dirty="0"/>
              <a:t>：指定</a:t>
            </a:r>
            <a:r>
              <a:rPr lang="zh-CN" sz="3200" b="1" dirty="0">
                <a:solidFill>
                  <a:srgbClr val="FF0000"/>
                </a:solidFill>
              </a:rPr>
              <a:t>多边形各边的坐标</a:t>
            </a:r>
            <a:endParaRPr lang="zh-CN" sz="3200" b="1" dirty="0">
              <a:solidFill>
                <a:srgbClr val="FF0000"/>
              </a:solidFill>
            </a:endParaRPr>
          </a:p>
          <a:p>
            <a:pPr lvl="0"/>
            <a:r>
              <a:rPr sz="3200" dirty="0"/>
              <a:t>coords的值为“x1,y1,x2,y2,...,xn,yn”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503782"/>
            <a:ext cx="5419185" cy="832642"/>
          </a:xfrm>
        </p:spPr>
        <p:txBody>
          <a:bodyPr/>
          <a:lstStyle/>
          <a:p>
            <a:r>
              <a:rPr lang="zh-CN" sz="3600" dirty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0355" y="1911985"/>
            <a:ext cx="8721090" cy="3761105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dirty="0"/>
              <a:t>热点区域的方式：</a:t>
            </a:r>
            <a:endParaRPr lang="zh-CN" altLang="en-US" sz="3200" dirty="0"/>
          </a:p>
          <a:p>
            <a:pPr lvl="0"/>
            <a:r>
              <a:rPr lang="zh-CN" altLang="en-US" sz="3200" dirty="0"/>
              <a:t>　　</a:t>
            </a:r>
            <a:r>
              <a:rPr lang="zh-CN" altLang="en-US" sz="3200" b="1" dirty="0">
                <a:solidFill>
                  <a:srgbClr val="FF0000"/>
                </a:solidFill>
              </a:rPr>
              <a:t>矩形、圆形、多边形</a:t>
            </a:r>
            <a:endParaRPr lang="zh-CN" altLang="en-US" sz="3200" dirty="0"/>
          </a:p>
          <a:p>
            <a:pPr lvl="0"/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508365" cy="969645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marquee标记</a:t>
            </a:r>
            <a:r>
              <a:rPr lang="en-US" altLang="zh-CN" sz="3200" b="1" dirty="0">
                <a:solidFill>
                  <a:srgbClr val="002060"/>
                </a:solidFill>
              </a:rPr>
              <a:t>(</a:t>
            </a:r>
            <a:r>
              <a:rPr lang="zh-CN" altLang="en-US" sz="3200" b="1" dirty="0">
                <a:solidFill>
                  <a:srgbClr val="002060"/>
                </a:solidFill>
              </a:rPr>
              <a:t>滚动字幕</a:t>
            </a:r>
            <a:r>
              <a:rPr lang="en-US" altLang="zh-CN" sz="3200" b="1" dirty="0">
                <a:solidFill>
                  <a:srgbClr val="002060"/>
                </a:solidFill>
              </a:rPr>
              <a:t>)</a:t>
            </a:r>
            <a:endParaRPr lang="en-US" altLang="zh-CN" sz="3200" b="1" dirty="0">
              <a:solidFill>
                <a:srgbClr val="00206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－</a:t>
            </a:r>
            <a:r>
              <a:rPr lang="en-US" altLang="zh-CN" sz="3600" dirty="0"/>
              <a:t>17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85875" y="1035050"/>
            <a:ext cx="10119360" cy="3843655"/>
          </a:xfrm>
        </p:spPr>
        <p:txBody>
          <a:bodyPr>
            <a:noAutofit/>
          </a:bodyPr>
          <a:lstStyle/>
          <a:p>
            <a:pPr lvl="0"/>
            <a:r>
              <a:rPr sz="3200" dirty="0"/>
              <a:t>&lt;marquee&gt;标记</a:t>
            </a:r>
            <a:r>
              <a:rPr lang="zh-CN" altLang="en-US" sz="3200" b="1" dirty="0">
                <a:solidFill>
                  <a:srgbClr val="FF0000"/>
                </a:solidFill>
              </a:rPr>
              <a:t>语法</a:t>
            </a:r>
            <a:r>
              <a:rPr sz="3200" dirty="0"/>
              <a:t>格式如下：</a:t>
            </a:r>
            <a:endParaRPr sz="3200" dirty="0"/>
          </a:p>
          <a:p>
            <a:pPr lvl="0"/>
            <a:r>
              <a:rPr sz="3200" dirty="0"/>
              <a:t>&lt;</a:t>
            </a:r>
            <a:r>
              <a:rPr lang="zh-CN" altLang="en-US" sz="3200" b="1" dirty="0">
                <a:solidFill>
                  <a:srgbClr val="FF0000"/>
                </a:solidFill>
              </a:rPr>
              <a:t>marquee</a:t>
            </a:r>
            <a:r>
              <a:rPr sz="3200" dirty="0"/>
              <a:t> </a:t>
            </a:r>
            <a:r>
              <a:rPr lang="zh-CN" altLang="en-US" sz="3200" b="1" dirty="0">
                <a:solidFill>
                  <a:srgbClr val="FF0000"/>
                </a:solidFill>
              </a:rPr>
              <a:t>behavior</a:t>
            </a:r>
            <a:r>
              <a:rPr sz="3200" dirty="0"/>
              <a:t>="value" </a:t>
            </a:r>
            <a:r>
              <a:rPr lang="zh-CN" altLang="en-US" sz="3200" b="1" dirty="0">
                <a:solidFill>
                  <a:srgbClr val="FF0000"/>
                </a:solidFill>
              </a:rPr>
              <a:t>bgcolor</a:t>
            </a:r>
            <a:r>
              <a:rPr sz="3200" dirty="0"/>
              <a:t>="rgb" </a:t>
            </a:r>
            <a:r>
              <a:rPr lang="zh-CN" altLang="en-US" sz="3200" b="1" dirty="0">
                <a:solidFill>
                  <a:srgbClr val="FF0000"/>
                </a:solidFill>
              </a:rPr>
              <a:t>direction</a:t>
            </a:r>
            <a:r>
              <a:rPr sz="3200" dirty="0"/>
              <a:t>="value" </a:t>
            </a:r>
            <a:r>
              <a:rPr lang="zh-CN" altLang="en-US" sz="3200" b="1" dirty="0">
                <a:solidFill>
                  <a:srgbClr val="FF0000"/>
                </a:solidFill>
              </a:rPr>
              <a:t>scrollamount</a:t>
            </a:r>
            <a:r>
              <a:rPr sz="3200" dirty="0"/>
              <a:t>="value"  </a:t>
            </a:r>
            <a:r>
              <a:rPr lang="zh-CN" altLang="en-US" sz="3200" b="1" dirty="0">
                <a:solidFill>
                  <a:srgbClr val="FF0000"/>
                </a:solidFill>
              </a:rPr>
              <a:t>scrolldelay</a:t>
            </a:r>
            <a:r>
              <a:rPr sz="3200" dirty="0"/>
              <a:t>="value" </a:t>
            </a:r>
            <a:r>
              <a:rPr lang="zh-CN" altLang="en-US" sz="3200" b="1" dirty="0">
                <a:solidFill>
                  <a:srgbClr val="FF0000"/>
                </a:solidFill>
              </a:rPr>
              <a:t>truespeed</a:t>
            </a:r>
            <a:r>
              <a:rPr sz="3200" dirty="0"/>
              <a:t>="truespeed" </a:t>
            </a:r>
            <a:r>
              <a:rPr lang="zh-CN" altLang="en-US" sz="3200" b="1" dirty="0">
                <a:solidFill>
                  <a:srgbClr val="FF0000"/>
                </a:solidFill>
              </a:rPr>
              <a:t>loop</a:t>
            </a:r>
            <a:r>
              <a:rPr sz="3200" dirty="0"/>
              <a:t>="digit" </a:t>
            </a:r>
            <a:r>
              <a:rPr lang="zh-CN" altLang="en-US" sz="3200" b="1" dirty="0">
                <a:solidFill>
                  <a:srgbClr val="FF0000"/>
                </a:solidFill>
              </a:rPr>
              <a:t>height</a:t>
            </a:r>
            <a:r>
              <a:rPr sz="3200" dirty="0"/>
              <a:t>="value" </a:t>
            </a:r>
            <a:r>
              <a:rPr lang="zh-CN" altLang="en-US" sz="3200" b="1" dirty="0">
                <a:solidFill>
                  <a:srgbClr val="FF0000"/>
                </a:solidFill>
              </a:rPr>
              <a:t>width</a:t>
            </a:r>
            <a:r>
              <a:rPr sz="3200" dirty="0"/>
              <a:t>="value"  </a:t>
            </a:r>
            <a:r>
              <a:rPr lang="zh-CN" altLang="en-US" sz="3200" b="1" dirty="0">
                <a:solidFill>
                  <a:srgbClr val="FF0000"/>
                </a:solidFill>
              </a:rPr>
              <a:t>hspace</a:t>
            </a:r>
            <a:r>
              <a:rPr sz="3200" dirty="0"/>
              <a:t>="value" vspace="value"&gt;</a:t>
            </a:r>
            <a:endParaRPr sz="3200" dirty="0"/>
          </a:p>
          <a:p>
            <a:pPr lvl="0"/>
            <a:r>
              <a:rPr lang="zh-CN" sz="3200" dirty="0"/>
              <a:t>　　</a:t>
            </a:r>
            <a:r>
              <a:rPr sz="3200" dirty="0"/>
              <a:t>文字或图片</a:t>
            </a:r>
            <a:endParaRPr sz="3200" dirty="0"/>
          </a:p>
          <a:p>
            <a:pPr lvl="0"/>
            <a:r>
              <a:rPr sz="3200" dirty="0"/>
              <a:t>&lt;/</a:t>
            </a:r>
            <a:r>
              <a:rPr lang="zh-CN" altLang="en-US" sz="3200" b="1" dirty="0">
                <a:solidFill>
                  <a:srgbClr val="FF0000"/>
                </a:solidFill>
              </a:rPr>
              <a:t>marquee</a:t>
            </a:r>
            <a:r>
              <a:rPr sz="3200" dirty="0"/>
              <a:t>&gt;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503782"/>
            <a:ext cx="5419185" cy="832642"/>
          </a:xfrm>
        </p:spPr>
        <p:txBody>
          <a:bodyPr/>
          <a:lstStyle/>
          <a:p>
            <a:r>
              <a:rPr lang="zh-CN" sz="3600" dirty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7210" y="2021205"/>
            <a:ext cx="9965690" cy="969645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&lt;embed&gt;</a:t>
            </a:r>
            <a:r>
              <a:rPr sz="2800" dirty="0"/>
              <a:t>元素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－</a:t>
            </a:r>
            <a:r>
              <a:rPr lang="en-US" altLang="zh-CN" sz="3600" dirty="0"/>
              <a:t>18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036320" y="702310"/>
            <a:ext cx="10119360" cy="3843655"/>
          </a:xfrm>
        </p:spPr>
        <p:txBody>
          <a:bodyPr>
            <a:noAutofit/>
          </a:bodyPr>
          <a:lstStyle/>
          <a:p>
            <a:pPr lvl="0"/>
            <a:r>
              <a:rPr sz="3200" dirty="0"/>
              <a:t>在网页中可以使用嵌入标记</a:t>
            </a:r>
            <a:r>
              <a:rPr lang="zh-CN" altLang="en-US" sz="3200" b="1" dirty="0">
                <a:solidFill>
                  <a:srgbClr val="FF0000"/>
                </a:solidFill>
              </a:rPr>
              <a:t>&lt;embed&gt;嵌入MP3音乐</a:t>
            </a:r>
            <a:r>
              <a:rPr sz="3200" dirty="0"/>
              <a:t>、电影等多种多媒体内容，使网页更具有生动性。</a:t>
            </a:r>
            <a:endParaRPr sz="3200" dirty="0"/>
          </a:p>
          <a:p>
            <a:pPr lvl="0"/>
            <a:r>
              <a:rPr sz="3200" dirty="0"/>
              <a:t>其基本语法格式如下：</a:t>
            </a:r>
            <a:endParaRPr sz="3200" dirty="0"/>
          </a:p>
          <a:p>
            <a:pPr lvl="0"/>
            <a:r>
              <a:rPr sz="3200" dirty="0"/>
              <a:t>&lt;</a:t>
            </a:r>
            <a:r>
              <a:rPr lang="zh-CN" altLang="en-US" sz="3200" b="1" dirty="0">
                <a:solidFill>
                  <a:srgbClr val="FF0000"/>
                </a:solidFill>
              </a:rPr>
              <a:t>embed src</a:t>
            </a:r>
            <a:r>
              <a:rPr sz="3200" dirty="0"/>
              <a:t>="音频或视频文件的URL"&gt;&lt;/embed&gt;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9168" y="-129948"/>
            <a:ext cx="5419185" cy="832642"/>
          </a:xfrm>
        </p:spPr>
        <p:txBody>
          <a:bodyPr/>
          <a:lstStyle/>
          <a:p>
            <a:r>
              <a:rPr lang="zh-CN" sz="3600" dirty="0">
                <a:solidFill>
                  <a:schemeClr val="bg1"/>
                </a:solidFill>
              </a:rPr>
              <a:t>知识点</a:t>
            </a:r>
            <a:endParaRPr lang="zh-CN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0355" y="1911985"/>
            <a:ext cx="8721090" cy="3761105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HTML文件</a:t>
            </a:r>
            <a:r>
              <a:rPr lang="zh-CN" altLang="en-US" sz="3200" dirty="0"/>
              <a:t>的基本结构中的基本</a:t>
            </a:r>
            <a:r>
              <a:rPr lang="zh-CN" altLang="en-US" sz="3200" b="1" dirty="0">
                <a:solidFill>
                  <a:srgbClr val="FF0000"/>
                </a:solidFill>
              </a:rPr>
              <a:t>标记作用</a:t>
            </a:r>
            <a:r>
              <a:rPr lang="zh-CN" altLang="en-US" sz="3200" dirty="0"/>
              <a:t>：</a:t>
            </a:r>
            <a:endParaRPr lang="zh-CN" altLang="en-US" sz="3200" dirty="0"/>
          </a:p>
          <a:p>
            <a:pPr lvl="0"/>
            <a:r>
              <a:rPr lang="zh-CN" altLang="en-US" sz="3200" dirty="0"/>
              <a:t>　　</a:t>
            </a:r>
            <a:r>
              <a:rPr lang="en-US" altLang="zh-CN" sz="3200" dirty="0"/>
              <a:t>&lt;</a:t>
            </a:r>
            <a:r>
              <a:rPr lang="zh-CN" altLang="en-US" sz="3200" b="1" dirty="0">
                <a:solidFill>
                  <a:srgbClr val="FF0000"/>
                </a:solidFill>
              </a:rPr>
              <a:t>html</a:t>
            </a:r>
            <a:r>
              <a:rPr lang="en-US" altLang="zh-CN" sz="3200" dirty="0"/>
              <a:t>&gt;&lt;</a:t>
            </a:r>
            <a:r>
              <a:rPr lang="zh-CN" altLang="en-US" sz="3200" b="1" dirty="0">
                <a:solidFill>
                  <a:srgbClr val="FF0000"/>
                </a:solidFill>
              </a:rPr>
              <a:t>/html</a:t>
            </a:r>
            <a:r>
              <a:rPr lang="en-US" altLang="zh-CN" sz="3200" dirty="0"/>
              <a:t>&gt;</a:t>
            </a:r>
            <a:endParaRPr lang="en-US" altLang="zh-CN" sz="3200" dirty="0"/>
          </a:p>
          <a:p>
            <a:pPr lvl="0"/>
            <a:r>
              <a:rPr lang="en-US" altLang="zh-CN" sz="3200" dirty="0"/>
              <a:t>  </a:t>
            </a:r>
            <a:r>
              <a:rPr lang="zh-CN" altLang="en-US" sz="3200" dirty="0"/>
              <a:t>　</a:t>
            </a:r>
            <a:r>
              <a:rPr lang="en-US" altLang="zh-CN" sz="3200" dirty="0"/>
              <a:t>&lt;</a:t>
            </a:r>
            <a:r>
              <a:rPr lang="zh-CN" altLang="en-US" sz="3200" b="1" dirty="0">
                <a:solidFill>
                  <a:srgbClr val="FF0000"/>
                </a:solidFill>
              </a:rPr>
              <a:t>head</a:t>
            </a:r>
            <a:r>
              <a:rPr lang="en-US" altLang="zh-CN" sz="3200" dirty="0"/>
              <a:t>&gt;&lt;</a:t>
            </a:r>
            <a:r>
              <a:rPr lang="zh-CN" altLang="en-US" sz="3200" b="1" dirty="0">
                <a:solidFill>
                  <a:srgbClr val="FF0000"/>
                </a:solidFill>
              </a:rPr>
              <a:t>/head</a:t>
            </a:r>
            <a:r>
              <a:rPr lang="en-US" altLang="zh-CN" sz="3200" dirty="0"/>
              <a:t>&gt;  </a:t>
            </a:r>
            <a:endParaRPr lang="en-US" altLang="zh-CN" sz="3200" dirty="0"/>
          </a:p>
          <a:p>
            <a:pPr lvl="0"/>
            <a:r>
              <a:rPr lang="en-US" altLang="zh-CN" sz="3200" dirty="0"/>
              <a:t>  </a:t>
            </a:r>
            <a:r>
              <a:rPr lang="zh-CN" altLang="en-US" sz="3200" dirty="0"/>
              <a:t>　</a:t>
            </a:r>
            <a:r>
              <a:rPr lang="en-US" altLang="zh-CN" sz="3200" dirty="0"/>
              <a:t>&lt;</a:t>
            </a:r>
            <a:r>
              <a:rPr lang="zh-CN" altLang="en-US" sz="3200" b="1" dirty="0">
                <a:solidFill>
                  <a:srgbClr val="FF0000"/>
                </a:solidFill>
              </a:rPr>
              <a:t>body</a:t>
            </a:r>
            <a:r>
              <a:rPr lang="en-US" altLang="zh-CN" sz="3200" dirty="0"/>
              <a:t>&gt;&lt;</a:t>
            </a:r>
            <a:r>
              <a:rPr lang="zh-CN" altLang="en-US" sz="3200" b="1" dirty="0">
                <a:solidFill>
                  <a:srgbClr val="FF0000"/>
                </a:solidFill>
              </a:rPr>
              <a:t>/body</a:t>
            </a:r>
            <a:r>
              <a:rPr lang="en-US" altLang="zh-CN" sz="3200" dirty="0"/>
              <a:t>&gt;</a:t>
            </a:r>
            <a:endParaRPr lang="en-US" altLang="zh-CN" sz="3200" dirty="0"/>
          </a:p>
          <a:p>
            <a:pPr lvl="0"/>
            <a:r>
              <a:rPr lang="zh-CN" altLang="zh-CN" sz="2800" dirty="0"/>
              <a:t>　　　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285875" y="1241425"/>
            <a:ext cx="10119360" cy="3843655"/>
          </a:xfrm>
        </p:spPr>
        <p:txBody>
          <a:bodyPr>
            <a:noAutofit/>
          </a:bodyPr>
          <a:lstStyle/>
          <a:p>
            <a:pPr lvl="0"/>
            <a:r>
              <a:rPr sz="3200" dirty="0"/>
              <a:t>语法格式如下：</a:t>
            </a:r>
            <a:endParaRPr sz="3200" dirty="0"/>
          </a:p>
          <a:p>
            <a:pPr lvl="0"/>
            <a:r>
              <a:rPr sz="3200" dirty="0"/>
              <a:t>&lt;embed src="音频或视频文件的URL"&gt;</a:t>
            </a:r>
            <a:endParaRPr sz="3200" dirty="0"/>
          </a:p>
          <a:p>
            <a:pPr lvl="0"/>
            <a:r>
              <a:rPr sz="3200" dirty="0"/>
              <a:t>&lt;/embed&gt;</a:t>
            </a:r>
            <a:endParaRPr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11883" y="503782"/>
            <a:ext cx="5419185" cy="832642"/>
          </a:xfrm>
        </p:spPr>
        <p:txBody>
          <a:bodyPr/>
          <a:lstStyle/>
          <a:p>
            <a:r>
              <a:rPr lang="zh-CN" sz="3600" dirty="0"/>
              <a:t>知识点</a:t>
            </a:r>
            <a:endParaRPr lang="en-US" altLang="zh-CN" sz="3600" dirty="0"/>
          </a:p>
        </p:txBody>
      </p:sp>
      <p:graphicFrame>
        <p:nvGraphicFramePr>
          <p:cNvPr id="2" name="对象 1"/>
          <p:cNvGraphicFramePr/>
          <p:nvPr/>
        </p:nvGraphicFramePr>
        <p:xfrm>
          <a:off x="899795" y="745490"/>
          <a:ext cx="10392410" cy="536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7296150" imgH="2181225" progId="Paint.Picture">
                  <p:embed/>
                </p:oleObj>
              </mc:Choice>
              <mc:Fallback>
                <p:oleObj name="" r:id="rId3" imgW="7296150" imgH="21812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795" y="745490"/>
                        <a:ext cx="10392410" cy="5367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58240" y="2330450"/>
            <a:ext cx="9965690" cy="969645"/>
          </a:xfrm>
        </p:spPr>
        <p:txBody>
          <a:bodyPr>
            <a:normAutofit fontScale="90000" lnSpcReduction="20000"/>
          </a:bodyPr>
          <a:lstStyle/>
          <a:p>
            <a:pPr lvl="0"/>
            <a:r>
              <a:rPr sz="2800" dirty="0"/>
              <a:t>使用</a:t>
            </a:r>
            <a:r>
              <a:rPr lang="zh-CN" altLang="en-US" sz="3200" b="1" dirty="0">
                <a:solidFill>
                  <a:srgbClr val="FF0000"/>
                </a:solidFill>
              </a:rPr>
              <a:t>&lt;embed&gt;</a:t>
            </a:r>
            <a:r>
              <a:rPr sz="2800" dirty="0"/>
              <a:t>元素</a:t>
            </a:r>
            <a:r>
              <a:rPr lang="zh-CN" altLang="en-US" sz="3200" b="1" dirty="0">
                <a:solidFill>
                  <a:srgbClr val="FF0000"/>
                </a:solidFill>
              </a:rPr>
              <a:t>创建</a:t>
            </a:r>
            <a:r>
              <a:rPr sz="2800" dirty="0"/>
              <a:t>用于自动</a:t>
            </a:r>
            <a:r>
              <a:rPr lang="zh-CN" altLang="en-US" sz="3200" b="1" dirty="0">
                <a:solidFill>
                  <a:srgbClr val="FF0000"/>
                </a:solidFill>
              </a:rPr>
              <a:t>播放MP3音乐</a:t>
            </a:r>
            <a:r>
              <a:rPr sz="2800" dirty="0"/>
              <a:t>，该音乐自动播放3次</a:t>
            </a:r>
            <a:endParaRPr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－</a:t>
            </a:r>
            <a:r>
              <a:rPr lang="en-US" altLang="zh-CN" sz="3600" dirty="0"/>
              <a:t>18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0355" y="1911985"/>
            <a:ext cx="8721090" cy="3761105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dirty="0"/>
              <a:t>常用属性的使用方法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749425" y="2330450"/>
            <a:ext cx="8642350" cy="2266315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标题</a:t>
            </a:r>
            <a:r>
              <a:rPr lang="zh-CN" altLang="en-US" sz="3200" dirty="0"/>
              <a:t>标记的使用（标记</a:t>
            </a:r>
            <a:r>
              <a:rPr lang="en-US" altLang="zh-CN" sz="3200" dirty="0"/>
              <a:t>&lt;</a:t>
            </a:r>
            <a:r>
              <a:rPr lang="en-US" altLang="zh-CN" sz="3200" b="1" dirty="0">
                <a:solidFill>
                  <a:srgbClr val="FF0000"/>
                </a:solidFill>
              </a:rPr>
              <a:t>H1</a:t>
            </a:r>
            <a:r>
              <a:rPr lang="en-US" altLang="zh-CN" sz="3200" dirty="0"/>
              <a:t>&gt;—&lt;</a:t>
            </a:r>
            <a:r>
              <a:rPr lang="en-US" altLang="zh-CN" sz="3200" b="1" dirty="0">
                <a:solidFill>
                  <a:srgbClr val="FF0000"/>
                </a:solidFill>
              </a:rPr>
              <a:t>H6</a:t>
            </a:r>
            <a:r>
              <a:rPr lang="en-US" altLang="zh-CN" sz="3200" dirty="0"/>
              <a:t>&gt;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/>
              <a:t>例</a:t>
            </a:r>
            <a:r>
              <a:rPr lang="en-US" altLang="zh-CN" sz="3600" dirty="0"/>
              <a:t>1</a:t>
            </a:r>
            <a:r>
              <a:rPr lang="zh-CN" altLang="en-US" sz="3600" dirty="0"/>
              <a:t>－</a:t>
            </a:r>
            <a:r>
              <a:rPr lang="en-US" altLang="zh-CN" sz="3600" dirty="0"/>
              <a:t>2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187450" y="1638935"/>
            <a:ext cx="9737090" cy="3843655"/>
          </a:xfrm>
        </p:spPr>
        <p:txBody>
          <a:bodyPr>
            <a:noAutofit/>
          </a:bodyPr>
          <a:lstStyle/>
          <a:p>
            <a:pPr lvl="0"/>
            <a:r>
              <a:rPr lang="zh-CN" altLang="en-US" sz="3200" dirty="0">
                <a:solidFill>
                  <a:srgbClr val="FF0000"/>
                </a:solidFill>
              </a:rPr>
              <a:t>标题</a:t>
            </a:r>
            <a:r>
              <a:rPr lang="zh-CN" altLang="en-US" sz="3200" dirty="0"/>
              <a:t>可用来分隔文章中的文字</a:t>
            </a:r>
            <a:endParaRPr lang="zh-CN" altLang="en-US" sz="3200" dirty="0"/>
          </a:p>
          <a:p>
            <a:pPr lvl="0"/>
            <a:r>
              <a:rPr lang="zh-CN" altLang="en-US" sz="3200" dirty="0">
                <a:solidFill>
                  <a:srgbClr val="FF0000"/>
                </a:solidFill>
              </a:rPr>
              <a:t>标题</a:t>
            </a:r>
            <a:r>
              <a:rPr lang="zh-CN" altLang="en-US" sz="3200" dirty="0"/>
              <a:t>标记的</a:t>
            </a:r>
            <a:r>
              <a:rPr lang="zh-CN" altLang="en-US" sz="3200" dirty="0">
                <a:solidFill>
                  <a:srgbClr val="FF0000"/>
                </a:solidFill>
              </a:rPr>
              <a:t>语法格式</a:t>
            </a:r>
            <a:r>
              <a:rPr lang="zh-CN" altLang="en-US" sz="3200" dirty="0"/>
              <a:t>如下：</a:t>
            </a:r>
            <a:endParaRPr lang="zh-CN" altLang="en-US" sz="3200" dirty="0"/>
          </a:p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&lt;hn align="对齐方式"&gt; 标题文本&lt;/hn&gt;</a:t>
            </a:r>
            <a:endParaRPr lang="zh-CN" altLang="en-US" sz="3200" dirty="0">
              <a:solidFill>
                <a:srgbClr val="FF0000"/>
              </a:solidFill>
            </a:endParaRPr>
          </a:p>
          <a:p>
            <a:pPr lvl="0"/>
            <a:r>
              <a:rPr lang="zh-CN" altLang="en-US" sz="3200" dirty="0"/>
              <a:t>HTML中提供了</a:t>
            </a:r>
            <a:r>
              <a:rPr lang="zh-CN" altLang="en-US" sz="3200" b="1" dirty="0">
                <a:solidFill>
                  <a:srgbClr val="FF0000"/>
                </a:solidFill>
              </a:rPr>
              <a:t>六级标题</a:t>
            </a:r>
            <a:r>
              <a:rPr lang="zh-CN" altLang="en-US" sz="3200" dirty="0"/>
              <a:t>，为&lt;</a:t>
            </a:r>
            <a:r>
              <a:rPr lang="zh-CN" altLang="en-US" sz="3200" b="1" dirty="0">
                <a:solidFill>
                  <a:srgbClr val="FF0000"/>
                </a:solidFill>
              </a:rPr>
              <a:t>h1</a:t>
            </a:r>
            <a:r>
              <a:rPr lang="zh-CN" altLang="en-US" sz="3200" dirty="0"/>
              <a:t>&gt;至&lt;</a:t>
            </a:r>
            <a:r>
              <a:rPr lang="zh-CN" altLang="en-US" sz="3200" b="1" dirty="0">
                <a:solidFill>
                  <a:srgbClr val="FF0000"/>
                </a:solidFill>
              </a:rPr>
              <a:t>h6</a:t>
            </a:r>
            <a:r>
              <a:rPr lang="zh-CN" altLang="en-US" sz="3200" dirty="0"/>
              <a:t>&gt;，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710157"/>
            <a:ext cx="5419185" cy="832642"/>
          </a:xfrm>
        </p:spPr>
        <p:txBody>
          <a:bodyPr/>
          <a:lstStyle/>
          <a:p>
            <a:r>
              <a:rPr lang="zh-CN" sz="3600" dirty="0"/>
              <a:t>知识点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570355" y="1911985"/>
            <a:ext cx="8721090" cy="3761105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dirty="0">
                <a:solidFill>
                  <a:srgbClr val="FF0000"/>
                </a:solidFill>
              </a:rPr>
              <a:t>align属性</a:t>
            </a:r>
            <a:r>
              <a:rPr lang="zh-CN" altLang="en-US" sz="3200" dirty="0"/>
              <a:t>是可选属性，用于指定</a:t>
            </a:r>
            <a:r>
              <a:rPr lang="zh-CN" altLang="en-US" sz="3200" dirty="0">
                <a:solidFill>
                  <a:srgbClr val="FF0000"/>
                </a:solidFill>
              </a:rPr>
              <a:t>标题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FF0000"/>
                </a:solidFill>
              </a:rPr>
              <a:t>对齐</a:t>
            </a:r>
            <a:r>
              <a:rPr lang="zh-CN" altLang="en-US" sz="3200" dirty="0"/>
              <a:t>方式，其取值有三种：</a:t>
            </a:r>
            <a:r>
              <a:rPr lang="zh-CN" altLang="en-US" sz="3200" b="1" u="sng" dirty="0">
                <a:solidFill>
                  <a:srgbClr val="FF0000"/>
                </a:solidFill>
              </a:rPr>
              <a:t>left</a:t>
            </a:r>
            <a:r>
              <a:rPr lang="zh-CN" altLang="en-US" sz="3200" b="1" dirty="0">
                <a:solidFill>
                  <a:srgbClr val="FF0000"/>
                </a:solidFill>
              </a:rPr>
              <a:t>、center、right</a:t>
            </a:r>
            <a:endParaRPr lang="zh-CN" altLang="en-US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6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4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4"/>
  <p:tag name="KSO_WM_UNIT_COLOR_SCHEME_PARENT_PAGE" val="2_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5"/>
  <p:tag name="KSO_WM_UNIT_COLOR_SCHEME_PARENT_PAGE" val="2_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6"/>
  <p:tag name="KSO_WM_UNIT_COLOR_SCHEME_PARENT_PAGE" val="2_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7"/>
  <p:tag name="KSO_WM_UNIT_COLOR_SCHEME_PARENT_PAGE" val="2_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8"/>
  <p:tag name="KSO_WM_UNIT_COLOR_SCHEME_PARENT_PAGE" val="2_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9"/>
  <p:tag name="KSO_WM_UNIT_COLOR_SCHEME_PARENT_PAGE" val="2_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0"/>
  <p:tag name="KSO_WM_UNIT_COLOR_SCHEME_PARENT_PAGE" val="2_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1"/>
  <p:tag name="KSO_WM_UNIT_COLOR_SCHEME_PARENT_PAGE" val="2_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2"/>
  <p:tag name="KSO_WM_UNIT_COLOR_SCHEME_PARENT_PAGE" val="2_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3"/>
  <p:tag name="KSO_WM_UNIT_COLOR_SCHEME_PARENT_PAGE" val="2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5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4"/>
  <p:tag name="KSO_WM_UNIT_COLOR_SCHEME_PARENT_PAGE" val="2_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5"/>
  <p:tag name="KSO_WM_UNIT_COLOR_SCHEME_PARENT_PAGE" val="2_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6"/>
  <p:tag name="KSO_WM_UNIT_COLOR_SCHEME_PARENT_PAGE" val="2_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7"/>
  <p:tag name="KSO_WM_UNIT_COLOR_SCHEME_PARENT_PAGE" val="2_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8"/>
  <p:tag name="KSO_WM_UNIT_COLOR_SCHEME_PARENT_PAGE" val="2_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9"/>
  <p:tag name="KSO_WM_UNIT_COLOR_SCHEME_PARENT_PAGE" val="2_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0"/>
  <p:tag name="KSO_WM_UNIT_COLOR_SCHEME_PARENT_PAGE" val="2_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1"/>
  <p:tag name="KSO_WM_UNIT_COLOR_SCHEME_PARENT_PAGE" val="2_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2"/>
  <p:tag name="KSO_WM_UNIT_COLOR_SCHEME_PARENT_PAGE" val="2_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3"/>
  <p:tag name="KSO_WM_UNIT_COLOR_SCHEME_PARENT_PAGE" val="2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6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4"/>
  <p:tag name="KSO_WM_UNIT_COLOR_SCHEME_PARENT_PAGE" val="2_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5"/>
  <p:tag name="KSO_WM_UNIT_COLOR_SCHEME_PARENT_PAGE" val="2_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6"/>
  <p:tag name="KSO_WM_UNIT_COLOR_SCHEME_PARENT_PAGE" val="2_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7"/>
  <p:tag name="KSO_WM_UNIT_COLOR_SCHEME_PARENT_PAGE" val="2_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8"/>
  <p:tag name="KSO_WM_UNIT_COLOR_SCHEME_PARENT_PAGE" val="2_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9"/>
  <p:tag name="KSO_WM_UNIT_COLOR_SCHEME_PARENT_PAGE" val="2_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0"/>
  <p:tag name="KSO_WM_UNIT_COLOR_SCHEME_PARENT_PAGE" val="2_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1"/>
  <p:tag name="KSO_WM_UNIT_COLOR_SCHEME_PARENT_PAGE" val="2_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2"/>
  <p:tag name="KSO_WM_UNIT_COLOR_SCHEME_PARENT_PAGE" val="2_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3"/>
  <p:tag name="KSO_WM_UNIT_COLOR_SCHEME_PARENT_PAGE" val="2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7"/>
  <p:tag name="KSO_WM_UNIT_COLOR_SCHEME_PARENT_PAGE" val="2_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4"/>
  <p:tag name="KSO_WM_UNIT_COLOR_SCHEME_PARENT_PAGE" val="2_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5"/>
  <p:tag name="KSO_WM_UNIT_COLOR_SCHEME_PARENT_PAGE" val="2_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6"/>
  <p:tag name="KSO_WM_UNIT_COLOR_SCHEME_PARENT_PAGE" val="2_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7"/>
  <p:tag name="KSO_WM_UNIT_COLOR_SCHEME_PARENT_PAGE" val="2_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0"/>
  <p:tag name="KSO_WM_UNIT_COLOR_SCHEME_PARENT_PAGE" val="2_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1"/>
  <p:tag name="KSO_WM_UNIT_COLOR_SCHEME_PARENT_PAGE" val="2_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2"/>
  <p:tag name="KSO_WM_UNIT_COLOR_SCHEME_PARENT_PAGE" val="2_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3"/>
  <p:tag name="KSO_WM_UNIT_COLOR_SCHEME_PARENT_PAGE" val="2_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8"/>
  <p:tag name="KSO_WM_UNIT_COLOR_SCHEME_PARENT_PAGE" val="2_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4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7"/>
  <p:tag name="KSO_WM_UNIT_COLOR_SCHEME_PARENT_PAGE" val="2_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"/>
  <p:tag name="KSO_WM_UNIT_COLOR_SCHEME_PARENT_PAGE" val="2_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"/>
  <p:tag name="KSO_WM_UNIT_COLOR_SCHEME_PARENT_PAGE" val="2_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"/>
  <p:tag name="KSO_WM_UNIT_COLOR_SCHEME_PARENT_PAGE" val="2_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"/>
  <p:tag name="KSO_WM_UNIT_COLOR_SCHEME_PARENT_PAGE" val="2_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"/>
  <p:tag name="KSO_WM_UNIT_COLOR_SCHEME_PARENT_PAGE" val="2_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"/>
  <p:tag name="KSO_WM_UNIT_COLOR_SCHEME_PARENT_PAGE" val="2_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9"/>
  <p:tag name="KSO_WM_UNIT_COLOR_SCHEME_PARENT_PAGE" val="2_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"/>
  <p:tag name="KSO_WM_UNIT_COLOR_SCHEME_PARENT_PAGE" val="2_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"/>
  <p:tag name="KSO_WM_UNIT_COLOR_SCHEME_PARENT_PAGE" val="2_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"/>
  <p:tag name="KSO_WM_UNIT_COLOR_SCHEME_PARENT_PAGE" val="2_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"/>
  <p:tag name="KSO_WM_UNIT_COLOR_SCHEME_PARENT_PAGE" val="2_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"/>
  <p:tag name="KSO_WM_UNIT_COLOR_SCHEME_PARENT_PAGE" val="2_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"/>
  <p:tag name="KSO_WM_UNIT_COLOR_SCHEME_PARENT_PAGE" val="2_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"/>
  <p:tag name="KSO_WM_UNIT_COLOR_SCHEME_PARENT_PAGE" val="2_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"/>
  <p:tag name="KSO_WM_UNIT_COLOR_SCHEME_PARENT_PAGE" val="2_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"/>
  <p:tag name="KSO_WM_UNIT_COLOR_SCHEME_PARENT_PAGE" val="2_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0"/>
  <p:tag name="KSO_WM_UNIT_COLOR_SCHEME_PARENT_PAGE" val="2_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"/>
  <p:tag name="KSO_WM_UNIT_COLOR_SCHEME_PARENT_PAGE" val="2_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"/>
  <p:tag name="KSO_WM_UNIT_COLOR_SCHEME_PARENT_PAGE" val="2_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"/>
  <p:tag name="KSO_WM_UNIT_COLOR_SCHEME_PARENT_PAGE" val="2_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"/>
  <p:tag name="KSO_WM_UNIT_COLOR_SCHEME_PARENT_PAGE" val="2_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"/>
  <p:tag name="KSO_WM_UNIT_COLOR_SCHEME_PARENT_PAGE" val="2_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"/>
  <p:tag name="KSO_WM_UNIT_COLOR_SCHEME_PARENT_PAGE" val="2_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0"/>
  <p:tag name="KSO_WM_UNIT_COLOR_SCHEME_PARENT_PAGE" val="2_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1"/>
  <p:tag name="KSO_WM_UNIT_COLOR_SCHEME_PARENT_PAGE" val="2_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2"/>
  <p:tag name="KSO_WM_UNIT_COLOR_SCHEME_PARENT_PAGE" val="2_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3"/>
  <p:tag name="KSO_WM_UNIT_COLOR_SCHEME_PARENT_PAGE" val="2_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1"/>
  <p:tag name="KSO_WM_UNIT_COLOR_SCHEME_PARENT_PAGE" val="2_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4"/>
  <p:tag name="KSO_WM_UNIT_COLOR_SCHEME_PARENT_PAGE" val="2_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5"/>
  <p:tag name="KSO_WM_UNIT_COLOR_SCHEME_PARENT_PAGE" val="2_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6"/>
  <p:tag name="KSO_WM_UNIT_COLOR_SCHEME_PARENT_PAGE" val="2_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7"/>
  <p:tag name="KSO_WM_UNIT_COLOR_SCHEME_PARENT_PAGE" val="2_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8"/>
  <p:tag name="KSO_WM_UNIT_COLOR_SCHEME_PARENT_PAGE" val="2_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9"/>
  <p:tag name="KSO_WM_UNIT_COLOR_SCHEME_PARENT_PAGE" val="2_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0"/>
  <p:tag name="KSO_WM_UNIT_COLOR_SCHEME_PARENT_PAGE" val="2_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1"/>
  <p:tag name="KSO_WM_UNIT_COLOR_SCHEME_PARENT_PAGE" val="2_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2"/>
  <p:tag name="KSO_WM_UNIT_COLOR_SCHEME_PARENT_PAGE" val="2_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"/>
  <p:tag name="KSO_WM_UNIT_COLOR_SCHEME_PARENT_PAGE" val="2_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2"/>
  <p:tag name="KSO_WM_UNIT_COLOR_SCHEME_PARENT_PAGE" val="2_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"/>
  <p:tag name="KSO_WM_UNIT_COLOR_SCHEME_PARENT_PAGE" val="2_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5"/>
  <p:tag name="KSO_WM_UNIT_COLOR_SCHEME_PARENT_PAGE" val="2_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"/>
  <p:tag name="KSO_WM_UNIT_COLOR_SCHEME_PARENT_PAGE" val="2_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"/>
  <p:tag name="KSO_WM_UNIT_COLOR_SCHEME_PARENT_PAGE" val="2_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"/>
  <p:tag name="KSO_WM_UNIT_COLOR_SCHEME_PARENT_PAGE" val="2_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9"/>
  <p:tag name="KSO_WM_UNIT_COLOR_SCHEME_PARENT_PAGE" val="2_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0"/>
  <p:tag name="KSO_WM_UNIT_COLOR_SCHEME_PARENT_PAGE" val="2_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1"/>
  <p:tag name="KSO_WM_UNIT_COLOR_SCHEME_PARENT_PAGE" val="2_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2"/>
  <p:tag name="KSO_WM_UNIT_COLOR_SCHEME_PARENT_PAGE" val="2_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3"/>
  <p:tag name="KSO_WM_UNIT_COLOR_SCHEME_PARENT_PAGE" val="2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3"/>
  <p:tag name="KSO_WM_UNIT_COLOR_SCHEME_PARENT_PAGE" val="2_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4"/>
  <p:tag name="KSO_WM_UNIT_COLOR_SCHEME_PARENT_PAGE" val="2_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5"/>
  <p:tag name="KSO_WM_UNIT_COLOR_SCHEME_PARENT_PAGE" val="2_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6"/>
  <p:tag name="KSO_WM_UNIT_COLOR_SCHEME_PARENT_PAGE" val="2_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7"/>
  <p:tag name="KSO_WM_UNIT_COLOR_SCHEME_PARENT_PAGE" val="2_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8"/>
  <p:tag name="KSO_WM_UNIT_COLOR_SCHEME_PARENT_PAGE" val="2_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9"/>
  <p:tag name="KSO_WM_UNIT_COLOR_SCHEME_PARENT_PAGE" val="2_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0"/>
  <p:tag name="KSO_WM_UNIT_COLOR_SCHEME_PARENT_PAGE" val="2_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1"/>
  <p:tag name="KSO_WM_UNIT_COLOR_SCHEME_PARENT_PAGE" val="2_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2"/>
  <p:tag name="KSO_WM_UNIT_COLOR_SCHEME_PARENT_PAGE" val="2_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3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8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4"/>
  <p:tag name="KSO_WM_UNIT_COLOR_SCHEME_PARENT_PAGE" val="2_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4"/>
  <p:tag name="KSO_WM_UNIT_COLOR_SCHEME_PARENT_PAGE" val="2_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5"/>
  <p:tag name="KSO_WM_UNIT_COLOR_SCHEME_PARENT_PAGE" val="2_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6"/>
  <p:tag name="KSO_WM_UNIT_COLOR_SCHEME_PARENT_PAGE" val="2_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7"/>
  <p:tag name="KSO_WM_UNIT_COLOR_SCHEME_PARENT_PAGE" val="2_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8"/>
  <p:tag name="KSO_WM_UNIT_COLOR_SCHEME_PARENT_PAGE" val="2_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9"/>
  <p:tag name="KSO_WM_UNIT_COLOR_SCHEME_PARENT_PAGE" val="2_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0"/>
  <p:tag name="KSO_WM_UNIT_COLOR_SCHEME_PARENT_PAGE" val="2_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1"/>
  <p:tag name="KSO_WM_UNIT_COLOR_SCHEME_PARENT_PAGE" val="2_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2"/>
  <p:tag name="KSO_WM_UNIT_COLOR_SCHEME_PARENT_PAGE" val="2_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3"/>
  <p:tag name="KSO_WM_UNIT_COLOR_SCHEME_PARENT_PAGE" val="2_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5"/>
  <p:tag name="KSO_WM_UNIT_COLOR_SCHEME_PARENT_PAGE" val="2_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4"/>
  <p:tag name="KSO_WM_UNIT_COLOR_SCHEME_PARENT_PAGE" val="2_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5"/>
  <p:tag name="KSO_WM_UNIT_COLOR_SCHEME_PARENT_PAGE" val="2_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6"/>
  <p:tag name="KSO_WM_UNIT_COLOR_SCHEME_PARENT_PAGE" val="2_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7"/>
  <p:tag name="KSO_WM_UNIT_COLOR_SCHEME_PARENT_PAGE" val="2_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8"/>
  <p:tag name="KSO_WM_UNIT_COLOR_SCHEME_PARENT_PAGE" val="2_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9"/>
  <p:tag name="KSO_WM_UNIT_COLOR_SCHEME_PARENT_PAGE" val="2_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0"/>
  <p:tag name="KSO_WM_UNIT_COLOR_SCHEME_PARENT_PAGE" val="2_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1"/>
  <p:tag name="KSO_WM_UNIT_COLOR_SCHEME_PARENT_PAGE" val="2_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2"/>
  <p:tag name="KSO_WM_UNIT_COLOR_SCHEME_PARENT_PAGE" val="2_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3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6"/>
  <p:tag name="KSO_WM_UNIT_COLOR_SCHEME_PARENT_PAGE" val="2_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4"/>
  <p:tag name="KSO_WM_UNIT_COLOR_SCHEME_PARENT_PAGE" val="2_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5"/>
  <p:tag name="KSO_WM_UNIT_COLOR_SCHEME_PARENT_PAGE" val="2_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6"/>
  <p:tag name="KSO_WM_UNIT_COLOR_SCHEME_PARENT_PAGE" val="2_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7"/>
  <p:tag name="KSO_WM_UNIT_COLOR_SCHEME_PARENT_PAGE" val="2_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8"/>
  <p:tag name="KSO_WM_UNIT_COLOR_SCHEME_PARENT_PAGE" val="2_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9"/>
  <p:tag name="KSO_WM_UNIT_COLOR_SCHEME_PARENT_PAGE" val="2_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0"/>
  <p:tag name="KSO_WM_UNIT_COLOR_SCHEME_PARENT_PAGE" val="2_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1"/>
  <p:tag name="KSO_WM_UNIT_COLOR_SCHEME_PARENT_PAGE" val="2_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2"/>
  <p:tag name="KSO_WM_UNIT_COLOR_SCHEME_PARENT_PAGE" val="2_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3"/>
  <p:tag name="KSO_WM_UNIT_COLOR_SCHEME_PARENT_PAGE" val="2_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7"/>
  <p:tag name="KSO_WM_UNIT_COLOR_SCHEME_PARENT_PAGE" val="2_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4"/>
  <p:tag name="KSO_WM_UNIT_COLOR_SCHEME_PARENT_PAGE" val="2_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5"/>
  <p:tag name="KSO_WM_UNIT_COLOR_SCHEME_PARENT_PAGE" val="2_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6"/>
  <p:tag name="KSO_WM_UNIT_COLOR_SCHEME_PARENT_PAGE" val="2_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7"/>
  <p:tag name="KSO_WM_UNIT_COLOR_SCHEME_PARENT_PAGE" val="2_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8"/>
  <p:tag name="KSO_WM_UNIT_COLOR_SCHEME_PARENT_PAGE" val="2_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9"/>
  <p:tag name="KSO_WM_UNIT_COLOR_SCHEME_PARENT_PAGE" val="2_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0"/>
  <p:tag name="KSO_WM_UNIT_COLOR_SCHEME_PARENT_PAGE" val="2_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1"/>
  <p:tag name="KSO_WM_UNIT_COLOR_SCHEME_PARENT_PAGE" val="2_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2"/>
  <p:tag name="KSO_WM_UNIT_COLOR_SCHEME_PARENT_PAGE" val="2_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3"/>
  <p:tag name="KSO_WM_UNIT_COLOR_SCHEME_PARENT_PAGE" val="2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8"/>
  <p:tag name="KSO_WM_UNIT_COLOR_SCHEME_PARENT_PAGE" val="2_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4"/>
  <p:tag name="KSO_WM_UNIT_COLOR_SCHEME_PARENT_PAGE" val="2_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5"/>
  <p:tag name="KSO_WM_UNIT_COLOR_SCHEME_PARENT_PAGE" val="2_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6"/>
  <p:tag name="KSO_WM_UNIT_COLOR_SCHEME_PARENT_PAGE" val="2_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7"/>
  <p:tag name="KSO_WM_UNIT_COLOR_SCHEME_PARENT_PAGE" val="2_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8"/>
  <p:tag name="KSO_WM_UNIT_COLOR_SCHEME_PARENT_PAGE" val="2_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9"/>
  <p:tag name="KSO_WM_UNIT_COLOR_SCHEME_PARENT_PAGE" val="2_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0"/>
  <p:tag name="KSO_WM_UNIT_COLOR_SCHEME_PARENT_PAGE" val="2_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1"/>
  <p:tag name="KSO_WM_UNIT_COLOR_SCHEME_PARENT_PAGE" val="2_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2"/>
  <p:tag name="KSO_WM_UNIT_COLOR_SCHEME_PARENT_PAGE" val="2_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3"/>
  <p:tag name="KSO_WM_UNIT_COLOR_SCHEME_PARENT_PAGE" val="2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9"/>
  <p:tag name="KSO_WM_UNIT_COLOR_SCHEME_PARENT_PAGE" val="2_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4"/>
  <p:tag name="KSO_WM_UNIT_COLOR_SCHEME_PARENT_PAGE" val="2_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5"/>
  <p:tag name="KSO_WM_UNIT_COLOR_SCHEME_PARENT_PAGE" val="2_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6"/>
  <p:tag name="KSO_WM_UNIT_COLOR_SCHEME_PARENT_PAGE" val="2_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7"/>
  <p:tag name="KSO_WM_UNIT_COLOR_SCHEME_PARENT_PAGE" val="2_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8"/>
  <p:tag name="KSO_WM_UNIT_COLOR_SCHEME_PARENT_PAGE" val="2_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9"/>
  <p:tag name="KSO_WM_UNIT_COLOR_SCHEME_PARENT_PAGE" val="2_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0"/>
  <p:tag name="KSO_WM_UNIT_COLOR_SCHEME_PARENT_PAGE" val="2_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1"/>
  <p:tag name="KSO_WM_UNIT_COLOR_SCHEME_PARENT_PAGE" val="2_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2"/>
  <p:tag name="KSO_WM_UNIT_COLOR_SCHEME_PARENT_PAGE" val="2_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3"/>
  <p:tag name="KSO_WM_UNIT_COLOR_SCHEME_PARENT_PAGE" val="2_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0"/>
  <p:tag name="KSO_WM_UNIT_COLOR_SCHEME_PARENT_PAGE" val="2_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4"/>
  <p:tag name="KSO_WM_UNIT_COLOR_SCHEME_PARENT_PAGE" val="2_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5"/>
  <p:tag name="KSO_WM_UNIT_COLOR_SCHEME_PARENT_PAGE" val="2_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6"/>
  <p:tag name="KSO_WM_UNIT_COLOR_SCHEME_PARENT_PAGE" val="2_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7"/>
  <p:tag name="KSO_WM_UNIT_COLOR_SCHEME_PARENT_PAGE" val="2_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8"/>
  <p:tag name="KSO_WM_UNIT_COLOR_SCHEME_PARENT_PAGE" val="2_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9"/>
  <p:tag name="KSO_WM_UNIT_COLOR_SCHEME_PARENT_PAGE" val="2_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0"/>
  <p:tag name="KSO_WM_UNIT_COLOR_SCHEME_PARENT_PAGE" val="2_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1"/>
  <p:tag name="KSO_WM_UNIT_COLOR_SCHEME_PARENT_PAGE" val="2_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2"/>
  <p:tag name="KSO_WM_UNIT_COLOR_SCHEME_PARENT_PAGE" val="2_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3"/>
  <p:tag name="KSO_WM_UNIT_COLOR_SCHEME_PARENT_PAGE" val="2_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1"/>
  <p:tag name="KSO_WM_UNIT_COLOR_SCHEME_PARENT_PAGE" val="2_1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4"/>
  <p:tag name="KSO_WM_UNIT_COLOR_SCHEME_PARENT_PAGE" val="2_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5"/>
  <p:tag name="KSO_WM_UNIT_COLOR_SCHEME_PARENT_PAGE" val="2_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6"/>
  <p:tag name="KSO_WM_UNIT_COLOR_SCHEME_PARENT_PAGE" val="2_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78.xml><?xml version="1.0" encoding="utf-8"?>
<p:tagLst xmlns:p="http://schemas.openxmlformats.org/presentationml/2006/main">
  <p:tag name="KSO_WM_SLIDE_COLORSCHEME_VERSION" val="3.2"/>
  <p:tag name="KSO_WM_UNIT_COLOR_SCHEME_SHAPE_ID" val="138"/>
  <p:tag name="KSO_WM_UNIT_COLOR_SCHEME_PARENT_PAGE" val="2_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2"/>
  <p:tag name="KSO_WM_UNIT_COLOR_SCHEME_PARENT_PAGE" val="2_1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"/>
  <p:tag name="KSO_WM_UNIT_COLOR_SCHEME_PARENT_PAGE" val="2_3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"/>
  <p:tag name="KSO_WM_UNIT_COLOR_SCHEME_PARENT_PAGE" val="2_3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"/>
  <p:tag name="KSO_WM_UNIT_COLOR_SCHEME_PARENT_PAGE" val="2_3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"/>
  <p:tag name="KSO_WM_UNIT_COLOR_SCHEME_PARENT_PAGE" val="2_3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"/>
  <p:tag name="KSO_WM_UNIT_COLOR_SCHEME_PARENT_PAGE" val="2_3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"/>
  <p:tag name="KSO_WM_UNIT_COLOR_SCHEME_PARENT_PAGE" val="2_3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"/>
  <p:tag name="KSO_WM_UNIT_COLOR_SCHEME_PARENT_PAGE" val="2_3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"/>
  <p:tag name="KSO_WM_UNIT_COLOR_SCHEME_PARENT_PAGE" val="2_3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3"/>
  <p:tag name="KSO_WM_UNIT_COLOR_SCHEME_PARENT_PAGE" val="2_1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"/>
  <p:tag name="KSO_WM_UNIT_COLOR_SCHEME_PARENT_PAGE" val="2_3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"/>
  <p:tag name="KSO_WM_UNIT_COLOR_SCHEME_PARENT_PAGE" val="2_3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"/>
  <p:tag name="KSO_WM_UNIT_COLOR_SCHEME_PARENT_PAGE" val="2_3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"/>
  <p:tag name="KSO_WM_UNIT_COLOR_SCHEME_PARENT_PAGE" val="2_3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"/>
  <p:tag name="KSO_WM_UNIT_COLOR_SCHEME_PARENT_PAGE" val="2_3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"/>
  <p:tag name="KSO_WM_UNIT_COLOR_SCHEME_PARENT_PAGE" val="2_3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"/>
  <p:tag name="KSO_WM_UNIT_COLOR_SCHEME_PARENT_PAGE" val="2_3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"/>
  <p:tag name="KSO_WM_UNIT_COLOR_SCHEME_PARENT_PAGE" val="2_3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"/>
  <p:tag name="KSO_WM_UNIT_COLOR_SCHEME_PARENT_PAGE" val="2_3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7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4"/>
  <p:tag name="KSO_WM_UNIT_COLOR_SCHEME_PARENT_PAGE" val="2_1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"/>
  <p:tag name="KSO_WM_UNIT_COLOR_SCHEME_PARENT_PAGE" val="2_3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"/>
  <p:tag name="KSO_WM_UNIT_COLOR_SCHEME_PARENT_PAGE" val="2_3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"/>
  <p:tag name="KSO_WM_UNIT_COLOR_SCHEME_PARENT_PAGE" val="2_3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"/>
  <p:tag name="KSO_WM_UNIT_COLOR_SCHEME_PARENT_PAGE" val="2_3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4"/>
  <p:tag name="KSO_WM_UNIT_COLOR_SCHEME_PARENT_PAGE" val="2_3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5"/>
  <p:tag name="KSO_WM_UNIT_COLOR_SCHEME_PARENT_PAGE" val="2_3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6"/>
  <p:tag name="KSO_WM_UNIT_COLOR_SCHEME_PARENT_PAGE" val="2_3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7"/>
  <p:tag name="KSO_WM_UNIT_COLOR_SCHEME_PARENT_PAGE" val="2_3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8"/>
  <p:tag name="KSO_WM_UNIT_COLOR_SCHEME_PARENT_PAGE" val="2_3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9"/>
  <p:tag name="KSO_WM_UNIT_COLOR_SCHEME_PARENT_PAGE" val="2_3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5"/>
  <p:tag name="KSO_WM_UNIT_COLOR_SCHEME_PARENT_PAGE" val="2_1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0"/>
  <p:tag name="KSO_WM_UNIT_COLOR_SCHEME_PARENT_PAGE" val="2_3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1"/>
  <p:tag name="KSO_WM_UNIT_COLOR_SCHEME_PARENT_PAGE" val="2_3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2"/>
  <p:tag name="KSO_WM_UNIT_COLOR_SCHEME_PARENT_PAGE" val="2_3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3"/>
  <p:tag name="KSO_WM_UNIT_COLOR_SCHEME_PARENT_PAGE" val="2_3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4"/>
  <p:tag name="KSO_WM_UNIT_COLOR_SCHEME_PARENT_PAGE" val="2_3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5"/>
  <p:tag name="KSO_WM_UNIT_COLOR_SCHEME_PARENT_PAGE" val="2_3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6"/>
  <p:tag name="KSO_WM_UNIT_COLOR_SCHEME_PARENT_PAGE" val="2_3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7"/>
  <p:tag name="KSO_WM_UNIT_COLOR_SCHEME_PARENT_PAGE" val="2_3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8"/>
  <p:tag name="KSO_WM_UNIT_COLOR_SCHEME_PARENT_PAGE" val="2_3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9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6"/>
  <p:tag name="KSO_WM_UNIT_COLOR_SCHEME_PARENT_PAGE" val="2_1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0"/>
  <p:tag name="KSO_WM_UNIT_COLOR_SCHEME_PARENT_PAGE" val="2_3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1"/>
  <p:tag name="KSO_WM_UNIT_COLOR_SCHEME_PARENT_PAGE" val="2_3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2"/>
  <p:tag name="KSO_WM_UNIT_COLOR_SCHEME_PARENT_PAGE" val="2_3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3"/>
  <p:tag name="KSO_WM_UNIT_COLOR_SCHEME_PARENT_PAGE" val="2_3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4"/>
  <p:tag name="KSO_WM_UNIT_COLOR_SCHEME_PARENT_PAGE" val="2_3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5"/>
  <p:tag name="KSO_WM_UNIT_COLOR_SCHEME_PARENT_PAGE" val="2_3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6"/>
  <p:tag name="KSO_WM_UNIT_COLOR_SCHEME_PARENT_PAGE" val="2_3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7"/>
  <p:tag name="KSO_WM_UNIT_COLOR_SCHEME_PARENT_PAGE" val="2_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8"/>
  <p:tag name="KSO_WM_UNIT_COLOR_SCHEME_PARENT_PAGE" val="2_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9"/>
  <p:tag name="KSO_WM_UNIT_COLOR_SCHEME_PARENT_PAGE" val="2_3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7"/>
  <p:tag name="KSO_WM_UNIT_COLOR_SCHEME_PARENT_PAGE" val="2_1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0"/>
  <p:tag name="KSO_WM_UNIT_COLOR_SCHEME_PARENT_PAGE" val="2_3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1"/>
  <p:tag name="KSO_WM_UNIT_COLOR_SCHEME_PARENT_PAGE" val="2_3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2"/>
  <p:tag name="KSO_WM_UNIT_COLOR_SCHEME_PARENT_PAGE" val="2_3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3"/>
  <p:tag name="KSO_WM_UNIT_COLOR_SCHEME_PARENT_PAGE" val="2_3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4"/>
  <p:tag name="KSO_WM_UNIT_COLOR_SCHEME_PARENT_PAGE" val="2_3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5"/>
  <p:tag name="KSO_WM_UNIT_COLOR_SCHEME_PARENT_PAGE" val="2_3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6"/>
  <p:tag name="KSO_WM_UNIT_COLOR_SCHEME_PARENT_PAGE" val="2_3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7"/>
  <p:tag name="KSO_WM_UNIT_COLOR_SCHEME_PARENT_PAGE" val="2_3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8"/>
  <p:tag name="KSO_WM_UNIT_COLOR_SCHEME_PARENT_PAGE" val="2_3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9"/>
  <p:tag name="KSO_WM_UNIT_COLOR_SCHEME_PARENT_PAGE" val="2_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8"/>
  <p:tag name="KSO_WM_UNIT_COLOR_SCHEME_PARENT_PAGE" val="2_1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0"/>
  <p:tag name="KSO_WM_UNIT_COLOR_SCHEME_PARENT_PAGE" val="2_3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1"/>
  <p:tag name="KSO_WM_UNIT_COLOR_SCHEME_PARENT_PAGE" val="2_3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2"/>
  <p:tag name="KSO_WM_UNIT_COLOR_SCHEME_PARENT_PAGE" val="2_3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3"/>
  <p:tag name="KSO_WM_UNIT_COLOR_SCHEME_PARENT_PAGE" val="2_3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4"/>
  <p:tag name="KSO_WM_UNIT_COLOR_SCHEME_PARENT_PAGE" val="2_3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5"/>
  <p:tag name="KSO_WM_UNIT_COLOR_SCHEME_PARENT_PAGE" val="2_3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6"/>
  <p:tag name="KSO_WM_UNIT_COLOR_SCHEME_PARENT_PAGE" val="2_3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7"/>
  <p:tag name="KSO_WM_UNIT_COLOR_SCHEME_PARENT_PAGE" val="2_3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8"/>
  <p:tag name="KSO_WM_UNIT_COLOR_SCHEME_PARENT_PAGE" val="2_3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9"/>
  <p:tag name="KSO_WM_UNIT_COLOR_SCHEME_PARENT_PAGE" val="2_3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9"/>
  <p:tag name="KSO_WM_UNIT_COLOR_SCHEME_PARENT_PAGE" val="2_1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0"/>
  <p:tag name="KSO_WM_UNIT_COLOR_SCHEME_PARENT_PAGE" val="2_3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1"/>
  <p:tag name="KSO_WM_UNIT_COLOR_SCHEME_PARENT_PAGE" val="2_3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2"/>
  <p:tag name="KSO_WM_UNIT_COLOR_SCHEME_PARENT_PAGE" val="2_3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3"/>
  <p:tag name="KSO_WM_UNIT_COLOR_SCHEME_PARENT_PAGE" val="2_3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4"/>
  <p:tag name="KSO_WM_UNIT_COLOR_SCHEME_PARENT_PAGE" val="2_3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5"/>
  <p:tag name="KSO_WM_UNIT_COLOR_SCHEME_PARENT_PAGE" val="2_3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6"/>
  <p:tag name="KSO_WM_UNIT_COLOR_SCHEME_PARENT_PAGE" val="2_3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7"/>
  <p:tag name="KSO_WM_UNIT_COLOR_SCHEME_PARENT_PAGE" val="2_3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8"/>
  <p:tag name="KSO_WM_UNIT_COLOR_SCHEME_PARENT_PAGE" val="2_3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9"/>
  <p:tag name="KSO_WM_UNIT_COLOR_SCHEME_PARENT_PAGE" val="2_3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0"/>
  <p:tag name="KSO_WM_UNIT_COLOR_SCHEME_PARENT_PAGE" val="2_1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0"/>
  <p:tag name="KSO_WM_UNIT_COLOR_SCHEME_PARENT_PAGE" val="2_3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1"/>
  <p:tag name="KSO_WM_UNIT_COLOR_SCHEME_PARENT_PAGE" val="2_3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2"/>
  <p:tag name="KSO_WM_UNIT_COLOR_SCHEME_PARENT_PAGE" val="2_3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3"/>
  <p:tag name="KSO_WM_UNIT_COLOR_SCHEME_PARENT_PAGE" val="2_3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4"/>
  <p:tag name="KSO_WM_UNIT_COLOR_SCHEME_PARENT_PAGE" val="2_3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5"/>
  <p:tag name="KSO_WM_UNIT_COLOR_SCHEME_PARENT_PAGE" val="2_3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6"/>
  <p:tag name="KSO_WM_UNIT_COLOR_SCHEME_PARENT_PAGE" val="2_3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7"/>
  <p:tag name="KSO_WM_UNIT_COLOR_SCHEME_PARENT_PAGE" val="2_3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8"/>
  <p:tag name="KSO_WM_UNIT_COLOR_SCHEME_PARENT_PAGE" val="2_3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9"/>
  <p:tag name="KSO_WM_UNIT_COLOR_SCHEME_PARENT_PAGE" val="2_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1"/>
  <p:tag name="KSO_WM_UNIT_COLOR_SCHEME_PARENT_PAGE" val="2_1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0"/>
  <p:tag name="KSO_WM_UNIT_COLOR_SCHEME_PARENT_PAGE" val="2_3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1"/>
  <p:tag name="KSO_WM_UNIT_COLOR_SCHEME_PARENT_PAGE" val="2_3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2"/>
  <p:tag name="KSO_WM_UNIT_COLOR_SCHEME_PARENT_PAGE" val="2_3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3"/>
  <p:tag name="KSO_WM_UNIT_COLOR_SCHEME_PARENT_PAGE" val="2_3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4"/>
  <p:tag name="KSO_WM_UNIT_COLOR_SCHEME_PARENT_PAGE" val="2_3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5"/>
  <p:tag name="KSO_WM_UNIT_COLOR_SCHEME_PARENT_PAGE" val="2_3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6"/>
  <p:tag name="KSO_WM_UNIT_COLOR_SCHEME_PARENT_PAGE" val="2_3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7"/>
  <p:tag name="KSO_WM_UNIT_COLOR_SCHEME_PARENT_PAGE" val="2_3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8"/>
  <p:tag name="KSO_WM_UNIT_COLOR_SCHEME_PARENT_PAGE" val="2_3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9"/>
  <p:tag name="KSO_WM_UNIT_COLOR_SCHEME_PARENT_PAGE" val="2_3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2"/>
  <p:tag name="KSO_WM_UNIT_COLOR_SCHEME_PARENT_PAGE" val="2_1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0"/>
  <p:tag name="KSO_WM_UNIT_COLOR_SCHEME_PARENT_PAGE" val="2_3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1"/>
  <p:tag name="KSO_WM_UNIT_COLOR_SCHEME_PARENT_PAGE" val="2_3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2"/>
  <p:tag name="KSO_WM_UNIT_COLOR_SCHEME_PARENT_PAGE" val="2_3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3"/>
  <p:tag name="KSO_WM_UNIT_COLOR_SCHEME_PARENT_PAGE" val="2_3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4"/>
  <p:tag name="KSO_WM_UNIT_COLOR_SCHEME_PARENT_PAGE" val="2_3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5"/>
  <p:tag name="KSO_WM_UNIT_COLOR_SCHEME_PARENT_PAGE" val="2_3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6"/>
  <p:tag name="KSO_WM_UNIT_COLOR_SCHEME_PARENT_PAGE" val="2_3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7"/>
  <p:tag name="KSO_WM_UNIT_COLOR_SCHEME_PARENT_PAGE" val="2_3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8"/>
  <p:tag name="KSO_WM_UNIT_COLOR_SCHEME_PARENT_PAGE" val="2_3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9"/>
  <p:tag name="KSO_WM_UNIT_COLOR_SCHEME_PARENT_PAGE" val="2_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3"/>
  <p:tag name="KSO_WM_UNIT_COLOR_SCHEME_PARENT_PAGE" val="2_1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0"/>
  <p:tag name="KSO_WM_UNIT_COLOR_SCHEME_PARENT_PAGE" val="2_3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1"/>
  <p:tag name="KSO_WM_UNIT_COLOR_SCHEME_PARENT_PAGE" val="2_3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2"/>
  <p:tag name="KSO_WM_UNIT_COLOR_SCHEME_PARENT_PAGE" val="2_3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3"/>
  <p:tag name="KSO_WM_UNIT_COLOR_SCHEME_PARENT_PAGE" val="2_3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4"/>
  <p:tag name="KSO_WM_UNIT_COLOR_SCHEME_PARENT_PAGE" val="2_3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5"/>
  <p:tag name="KSO_WM_UNIT_COLOR_SCHEME_PARENT_PAGE" val="2_3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6"/>
  <p:tag name="KSO_WM_UNIT_COLOR_SCHEME_PARENT_PAGE" val="2_3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7"/>
  <p:tag name="KSO_WM_UNIT_COLOR_SCHEME_PARENT_PAGE" val="2_3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8"/>
  <p:tag name="KSO_WM_UNIT_COLOR_SCHEME_PARENT_PAGE" val="2_3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9"/>
  <p:tag name="KSO_WM_UNIT_COLOR_SCHEME_PARENT_PAGE" val="2_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8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4"/>
  <p:tag name="KSO_WM_UNIT_COLOR_SCHEME_PARENT_PAGE" val="2_1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0"/>
  <p:tag name="KSO_WM_UNIT_COLOR_SCHEME_PARENT_PAGE" val="2_3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1"/>
  <p:tag name="KSO_WM_UNIT_COLOR_SCHEME_PARENT_PAGE" val="2_3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2"/>
  <p:tag name="KSO_WM_UNIT_COLOR_SCHEME_PARENT_PAGE" val="2_3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3"/>
  <p:tag name="KSO_WM_UNIT_COLOR_SCHEME_PARENT_PAGE" val="2_3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4"/>
  <p:tag name="KSO_WM_UNIT_COLOR_SCHEME_PARENT_PAGE" val="2_3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5"/>
  <p:tag name="KSO_WM_UNIT_COLOR_SCHEME_PARENT_PAGE" val="2_3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6"/>
  <p:tag name="KSO_WM_UNIT_COLOR_SCHEME_PARENT_PAGE" val="2_3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7"/>
  <p:tag name="KSO_WM_UNIT_COLOR_SCHEME_PARENT_PAGE" val="2_3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8"/>
  <p:tag name="KSO_WM_UNIT_COLOR_SCHEME_PARENT_PAGE" val="2_3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9"/>
  <p:tag name="KSO_WM_UNIT_COLOR_SCHEME_PARENT_PAGE" val="2_3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5"/>
  <p:tag name="KSO_WM_UNIT_COLOR_SCHEME_PARENT_PAGE" val="2_1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0"/>
  <p:tag name="KSO_WM_UNIT_COLOR_SCHEME_PARENT_PAGE" val="2_3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1"/>
  <p:tag name="KSO_WM_UNIT_COLOR_SCHEME_PARENT_PAGE" val="2_3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"/>
  <p:tag name="KSO_WM_UNIT_COLOR_SCHEME_PARENT_PAGE" val="2_3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2"/>
  <p:tag name="KSO_WM_UNIT_COLOR_SCHEME_PARENT_PAGE" val="2_3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3"/>
  <p:tag name="KSO_WM_UNIT_COLOR_SCHEME_PARENT_PAGE" val="2_3"/>
</p:tagLst>
</file>

<file path=ppt/tags/tag417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6"/>
  <p:tag name="KSO_WM_UNIT_COLOR_SCHEME_PARENT_PAGE" val="2_1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424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7"/>
  <p:tag name="KSO_WM_UNIT_COLOR_SCHEME_PARENT_PAGE" val="2_1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33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438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8"/>
  <p:tag name="KSO_WM_UNIT_COLOR_SCHEME_PARENT_PAGE" val="2_1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442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449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9"/>
  <p:tag name="KSO_WM_UNIT_COLOR_SCHEME_PARENT_PAGE" val="2_1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455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0"/>
  <p:tag name="KSO_WM_UNIT_COLOR_SCHEME_PARENT_PAGE" val="2_1"/>
</p:tagLst>
</file>

<file path=ppt/tags/tag460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"/>
  <p:tag name="KSO_WM_UNIT_COLOR_SCHEME_PARENT_PAGE" val="2_1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"/>
  <p:tag name="KSO_WM_UNIT_COLOR_SCHEME_PARENT_PAGE" val="2_1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"/>
  <p:tag name="KSO_WM_UNIT_COLOR_SCHEME_PARENT_PAGE" val="2_1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"/>
  <p:tag name="KSO_WM_UNIT_COLOR_SCHEME_PARENT_PAGE" val="2_1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5"/>
  <p:tag name="KSO_WM_UNIT_COLOR_SCHEME_PARENT_PAGE" val="2_1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6"/>
  <p:tag name="KSO_WM_UNIT_COLOR_SCHEME_PARENT_PAGE" val="2_1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7"/>
  <p:tag name="KSO_WM_UNIT_COLOR_SCHEME_PARENT_PAGE" val="2_1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8"/>
  <p:tag name="KSO_WM_UNIT_COLOR_SCHEME_PARENT_PAGE" val="2_1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9"/>
  <p:tag name="KSO_WM_UNIT_COLOR_SCHEME_PARENT_PAGE" val="2_1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1"/>
  <p:tag name="KSO_WM_UNIT_COLOR_SCHEME_PARENT_PAGE" val="2_1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0"/>
  <p:tag name="KSO_WM_UNIT_COLOR_SCHEME_PARENT_PAGE" val="2_1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1"/>
  <p:tag name="KSO_WM_UNIT_COLOR_SCHEME_PARENT_PAGE" val="2_1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2"/>
  <p:tag name="KSO_WM_UNIT_COLOR_SCHEME_PARENT_PAGE" val="2_1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3"/>
  <p:tag name="KSO_WM_UNIT_COLOR_SCHEME_PARENT_PAGE" val="2_1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4"/>
  <p:tag name="KSO_WM_UNIT_COLOR_SCHEME_PARENT_PAGE" val="2_1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5"/>
  <p:tag name="KSO_WM_UNIT_COLOR_SCHEME_PARENT_PAGE" val="2_1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6"/>
  <p:tag name="KSO_WM_UNIT_COLOR_SCHEME_PARENT_PAGE" val="2_1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7"/>
  <p:tag name="KSO_WM_UNIT_COLOR_SCHEME_PARENT_PAGE" val="2_1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8"/>
  <p:tag name="KSO_WM_UNIT_COLOR_SCHEME_PARENT_PAGE" val="2_1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9"/>
  <p:tag name="KSO_WM_UNIT_COLOR_SCHEME_PARENT_PAGE" val="2_1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2"/>
  <p:tag name="KSO_WM_UNIT_COLOR_SCHEME_PARENT_PAGE" val="2_1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0"/>
  <p:tag name="KSO_WM_UNIT_COLOR_SCHEME_PARENT_PAGE" val="2_1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1"/>
  <p:tag name="KSO_WM_UNIT_COLOR_SCHEME_PARENT_PAGE" val="2_1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2"/>
  <p:tag name="KSO_WM_UNIT_COLOR_SCHEME_PARENT_PAGE" val="2_1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3"/>
  <p:tag name="KSO_WM_UNIT_COLOR_SCHEME_PARENT_PAGE" val="2_1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4"/>
  <p:tag name="KSO_WM_UNIT_COLOR_SCHEME_PARENT_PAGE" val="2_1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5"/>
  <p:tag name="KSO_WM_UNIT_COLOR_SCHEME_PARENT_PAGE" val="2_1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6"/>
  <p:tag name="KSO_WM_UNIT_COLOR_SCHEME_PARENT_PAGE" val="2_1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7"/>
  <p:tag name="KSO_WM_UNIT_COLOR_SCHEME_PARENT_PAGE" val="2_1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8"/>
  <p:tag name="KSO_WM_UNIT_COLOR_SCHEME_PARENT_PAGE" val="2_11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9"/>
  <p:tag name="KSO_WM_UNIT_COLOR_SCHEME_PARENT_PAGE" val="2_1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3"/>
  <p:tag name="KSO_WM_UNIT_COLOR_SCHEME_PARENT_PAGE" val="2_1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0"/>
  <p:tag name="KSO_WM_UNIT_COLOR_SCHEME_PARENT_PAGE" val="2_11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1"/>
  <p:tag name="KSO_WM_UNIT_COLOR_SCHEME_PARENT_PAGE" val="2_1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2"/>
  <p:tag name="KSO_WM_UNIT_COLOR_SCHEME_PARENT_PAGE" val="2_11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3"/>
  <p:tag name="KSO_WM_UNIT_COLOR_SCHEME_PARENT_PAGE" val="2_1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4"/>
  <p:tag name="KSO_WM_UNIT_COLOR_SCHEME_PARENT_PAGE" val="2_1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5"/>
  <p:tag name="KSO_WM_UNIT_COLOR_SCHEME_PARENT_PAGE" val="2_1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6"/>
  <p:tag name="KSO_WM_UNIT_COLOR_SCHEME_PARENT_PAGE" val="2_11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7"/>
  <p:tag name="KSO_WM_UNIT_COLOR_SCHEME_PARENT_PAGE" val="2_11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8"/>
  <p:tag name="KSO_WM_UNIT_COLOR_SCHEME_PARENT_PAGE" val="2_11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9"/>
  <p:tag name="KSO_WM_UNIT_COLOR_SCHEME_PARENT_PAGE" val="2_1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9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4"/>
  <p:tag name="KSO_WM_UNIT_COLOR_SCHEME_PARENT_PAGE" val="2_1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0"/>
  <p:tag name="KSO_WM_UNIT_COLOR_SCHEME_PARENT_PAGE" val="2_11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1"/>
  <p:tag name="KSO_WM_UNIT_COLOR_SCHEME_PARENT_PAGE" val="2_1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2"/>
  <p:tag name="KSO_WM_UNIT_COLOR_SCHEME_PARENT_PAGE" val="2_11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3"/>
  <p:tag name="KSO_WM_UNIT_COLOR_SCHEME_PARENT_PAGE" val="2_11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4"/>
  <p:tag name="KSO_WM_UNIT_COLOR_SCHEME_PARENT_PAGE" val="2_11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5"/>
  <p:tag name="KSO_WM_UNIT_COLOR_SCHEME_PARENT_PAGE" val="2_11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6"/>
  <p:tag name="KSO_WM_UNIT_COLOR_SCHEME_PARENT_PAGE" val="2_11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7"/>
  <p:tag name="KSO_WM_UNIT_COLOR_SCHEME_PARENT_PAGE" val="2_1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8"/>
  <p:tag name="KSO_WM_UNIT_COLOR_SCHEME_PARENT_PAGE" val="2_11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9"/>
  <p:tag name="KSO_WM_UNIT_COLOR_SCHEME_PARENT_PAGE" val="2_1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5"/>
  <p:tag name="KSO_WM_UNIT_COLOR_SCHEME_PARENT_PAGE" val="2_1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0"/>
  <p:tag name="KSO_WM_UNIT_COLOR_SCHEME_PARENT_PAGE" val="2_1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1"/>
  <p:tag name="KSO_WM_UNIT_COLOR_SCHEME_PARENT_PAGE" val="2_1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2"/>
  <p:tag name="KSO_WM_UNIT_COLOR_SCHEME_PARENT_PAGE" val="2_11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3"/>
  <p:tag name="KSO_WM_UNIT_COLOR_SCHEME_PARENT_PAGE" val="2_11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4"/>
  <p:tag name="KSO_WM_UNIT_COLOR_SCHEME_PARENT_PAGE" val="2_1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5"/>
  <p:tag name="KSO_WM_UNIT_COLOR_SCHEME_PARENT_PAGE" val="2_11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6"/>
  <p:tag name="KSO_WM_UNIT_COLOR_SCHEME_PARENT_PAGE" val="2_11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7"/>
  <p:tag name="KSO_WM_UNIT_COLOR_SCHEME_PARENT_PAGE" val="2_11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8"/>
  <p:tag name="KSO_WM_UNIT_COLOR_SCHEME_PARENT_PAGE" val="2_11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9"/>
  <p:tag name="KSO_WM_UNIT_COLOR_SCHEME_PARENT_PAGE" val="2_1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6"/>
  <p:tag name="KSO_WM_UNIT_COLOR_SCHEME_PARENT_PAGE" val="2_1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0"/>
  <p:tag name="KSO_WM_UNIT_COLOR_SCHEME_PARENT_PAGE" val="2_11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1"/>
  <p:tag name="KSO_WM_UNIT_COLOR_SCHEME_PARENT_PAGE" val="2_11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2"/>
  <p:tag name="KSO_WM_UNIT_COLOR_SCHEME_PARENT_PAGE" val="2_11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3"/>
  <p:tag name="KSO_WM_UNIT_COLOR_SCHEME_PARENT_PAGE" val="2_11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4"/>
  <p:tag name="KSO_WM_UNIT_COLOR_SCHEME_PARENT_PAGE" val="2_11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5"/>
  <p:tag name="KSO_WM_UNIT_COLOR_SCHEME_PARENT_PAGE" val="2_11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6"/>
  <p:tag name="KSO_WM_UNIT_COLOR_SCHEME_PARENT_PAGE" val="2_11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7"/>
  <p:tag name="KSO_WM_UNIT_COLOR_SCHEME_PARENT_PAGE" val="2_11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8"/>
  <p:tag name="KSO_WM_UNIT_COLOR_SCHEME_PARENT_PAGE" val="2_11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9"/>
  <p:tag name="KSO_WM_UNIT_COLOR_SCHEME_PARENT_PAGE" val="2_1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7"/>
  <p:tag name="KSO_WM_UNIT_COLOR_SCHEME_PARENT_PAGE" val="2_1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0"/>
  <p:tag name="KSO_WM_UNIT_COLOR_SCHEME_PARENT_PAGE" val="2_11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1"/>
  <p:tag name="KSO_WM_UNIT_COLOR_SCHEME_PARENT_PAGE" val="2_11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2"/>
  <p:tag name="KSO_WM_UNIT_COLOR_SCHEME_PARENT_PAGE" val="2_11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3"/>
  <p:tag name="KSO_WM_UNIT_COLOR_SCHEME_PARENT_PAGE" val="2_11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4"/>
  <p:tag name="KSO_WM_UNIT_COLOR_SCHEME_PARENT_PAGE" val="2_11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5"/>
  <p:tag name="KSO_WM_UNIT_COLOR_SCHEME_PARENT_PAGE" val="2_11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6"/>
  <p:tag name="KSO_WM_UNIT_COLOR_SCHEME_PARENT_PAGE" val="2_11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7"/>
  <p:tag name="KSO_WM_UNIT_COLOR_SCHEME_PARENT_PAGE" val="2_11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8"/>
  <p:tag name="KSO_WM_UNIT_COLOR_SCHEME_PARENT_PAGE" val="2_11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9"/>
  <p:tag name="KSO_WM_UNIT_COLOR_SCHEME_PARENT_PAGE" val="2_1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8"/>
  <p:tag name="KSO_WM_UNIT_COLOR_SCHEME_PARENT_PAGE" val="2_1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0"/>
  <p:tag name="KSO_WM_UNIT_COLOR_SCHEME_PARENT_PAGE" val="2_11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1"/>
  <p:tag name="KSO_WM_UNIT_COLOR_SCHEME_PARENT_PAGE" val="2_11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2"/>
  <p:tag name="KSO_WM_UNIT_COLOR_SCHEME_PARENT_PAGE" val="2_11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3"/>
  <p:tag name="KSO_WM_UNIT_COLOR_SCHEME_PARENT_PAGE" val="2_11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4"/>
  <p:tag name="KSO_WM_UNIT_COLOR_SCHEME_PARENT_PAGE" val="2_11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5"/>
  <p:tag name="KSO_WM_UNIT_COLOR_SCHEME_PARENT_PAGE" val="2_11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6"/>
  <p:tag name="KSO_WM_UNIT_COLOR_SCHEME_PARENT_PAGE" val="2_11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7"/>
  <p:tag name="KSO_WM_UNIT_COLOR_SCHEME_PARENT_PAGE" val="2_11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8"/>
  <p:tag name="KSO_WM_UNIT_COLOR_SCHEME_PARENT_PAGE" val="2_11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9"/>
  <p:tag name="KSO_WM_UNIT_COLOR_SCHEME_PARENT_PAGE" val="2_1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9"/>
  <p:tag name="KSO_WM_UNIT_COLOR_SCHEME_PARENT_PAGE" val="2_1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0"/>
  <p:tag name="KSO_WM_UNIT_COLOR_SCHEME_PARENT_PAGE" val="2_11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1"/>
  <p:tag name="KSO_WM_UNIT_COLOR_SCHEME_PARENT_PAGE" val="2_11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2"/>
  <p:tag name="KSO_WM_UNIT_COLOR_SCHEME_PARENT_PAGE" val="2_11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3"/>
  <p:tag name="KSO_WM_UNIT_COLOR_SCHEME_PARENT_PAGE" val="2_11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4"/>
  <p:tag name="KSO_WM_UNIT_COLOR_SCHEME_PARENT_PAGE" val="2_11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5"/>
  <p:tag name="KSO_WM_UNIT_COLOR_SCHEME_PARENT_PAGE" val="2_11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6"/>
  <p:tag name="KSO_WM_UNIT_COLOR_SCHEME_PARENT_PAGE" val="2_11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7"/>
  <p:tag name="KSO_WM_UNIT_COLOR_SCHEME_PARENT_PAGE" val="2_11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8"/>
  <p:tag name="KSO_WM_UNIT_COLOR_SCHEME_PARENT_PAGE" val="2_11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9"/>
  <p:tag name="KSO_WM_UNIT_COLOR_SCHEME_PARENT_PAGE" val="2_1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0"/>
  <p:tag name="KSO_WM_UNIT_COLOR_SCHEME_PARENT_PAGE" val="2_1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0"/>
  <p:tag name="KSO_WM_UNIT_COLOR_SCHEME_PARENT_PAGE" val="2_11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1"/>
  <p:tag name="KSO_WM_UNIT_COLOR_SCHEME_PARENT_PAGE" val="2_11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2"/>
  <p:tag name="KSO_WM_UNIT_COLOR_SCHEME_PARENT_PAGE" val="2_11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3"/>
  <p:tag name="KSO_WM_UNIT_COLOR_SCHEME_PARENT_PAGE" val="2_1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4"/>
  <p:tag name="KSO_WM_UNIT_COLOR_SCHEME_PARENT_PAGE" val="2_11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5"/>
  <p:tag name="KSO_WM_UNIT_COLOR_SCHEME_PARENT_PAGE" val="2_11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6"/>
  <p:tag name="KSO_WM_UNIT_COLOR_SCHEME_PARENT_PAGE" val="2_11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7"/>
  <p:tag name="KSO_WM_UNIT_COLOR_SCHEME_PARENT_PAGE" val="2_11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8"/>
  <p:tag name="KSO_WM_UNIT_COLOR_SCHEME_PARENT_PAGE" val="2_11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9"/>
  <p:tag name="KSO_WM_UNIT_COLOR_SCHEME_PARENT_PAGE" val="2_1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1"/>
  <p:tag name="KSO_WM_UNIT_COLOR_SCHEME_PARENT_PAGE" val="2_1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0"/>
  <p:tag name="KSO_WM_UNIT_COLOR_SCHEME_PARENT_PAGE" val="2_11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1"/>
  <p:tag name="KSO_WM_UNIT_COLOR_SCHEME_PARENT_PAGE" val="2_11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2"/>
  <p:tag name="KSO_WM_UNIT_COLOR_SCHEME_PARENT_PAGE" val="2_11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3"/>
  <p:tag name="KSO_WM_UNIT_COLOR_SCHEME_PARENT_PAGE" val="2_11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4"/>
  <p:tag name="KSO_WM_UNIT_COLOR_SCHEME_PARENT_PAGE" val="2_11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5"/>
  <p:tag name="KSO_WM_UNIT_COLOR_SCHEME_PARENT_PAGE" val="2_11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6"/>
  <p:tag name="KSO_WM_UNIT_COLOR_SCHEME_PARENT_PAGE" val="2_11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7"/>
  <p:tag name="KSO_WM_UNIT_COLOR_SCHEME_PARENT_PAGE" val="2_11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8"/>
  <p:tag name="KSO_WM_UNIT_COLOR_SCHEME_PARENT_PAGE" val="2_11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9"/>
  <p:tag name="KSO_WM_UNIT_COLOR_SCHEME_PARENT_PAGE" val="2_1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2"/>
  <p:tag name="KSO_WM_UNIT_COLOR_SCHEME_PARENT_PAGE" val="2_1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0"/>
  <p:tag name="KSO_WM_UNIT_COLOR_SCHEME_PARENT_PAGE" val="2_11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1"/>
  <p:tag name="KSO_WM_UNIT_COLOR_SCHEME_PARENT_PAGE" val="2_11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2"/>
  <p:tag name="KSO_WM_UNIT_COLOR_SCHEME_PARENT_PAGE" val="2_11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3"/>
  <p:tag name="KSO_WM_UNIT_COLOR_SCHEME_PARENT_PAGE" val="2_11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4"/>
  <p:tag name="KSO_WM_UNIT_COLOR_SCHEME_PARENT_PAGE" val="2_11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5"/>
  <p:tag name="KSO_WM_UNIT_COLOR_SCHEME_PARENT_PAGE" val="2_11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6"/>
  <p:tag name="KSO_WM_UNIT_COLOR_SCHEME_PARENT_PAGE" val="2_11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7"/>
  <p:tag name="KSO_WM_UNIT_COLOR_SCHEME_PARENT_PAGE" val="2_11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8"/>
  <p:tag name="KSO_WM_UNIT_COLOR_SCHEME_PARENT_PAGE" val="2_11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9"/>
  <p:tag name="KSO_WM_UNIT_COLOR_SCHEME_PARENT_PAGE" val="2_1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3"/>
  <p:tag name="KSO_WM_UNIT_COLOR_SCHEME_PARENT_PAGE" val="2_1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80"/>
  <p:tag name="KSO_WM_UNIT_COLOR_SCHEME_PARENT_PAGE" val="2_11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"/>
  <p:tag name="KSO_WM_UNIT_COLOR_SCHEME_PARENT_PAGE" val="2_11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"/>
  <p:tag name="KSO_WM_UNIT_COLOR_SCHEME_PARENT_PAGE" val="2_11"/>
</p:tagLst>
</file>

<file path=ppt/tags/tag596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11"/>
</p:tagLst>
</file>

<file path=ppt/tags/tag59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7143"/>
  <p:tag name="KSO_WM_UNIT_COLOR_SCHEME_SHAPE_ID" val="2"/>
  <p:tag name="KSO_WM_UNIT_COLOR_SCHEME_PARENT_PAGE" val="1_1"/>
</p:tagLst>
</file>

<file path=ppt/tags/tag59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7143"/>
  <p:tag name="KSO_WM_UNIT_COLOR_SCHEME_SHAPE_ID" val="3"/>
  <p:tag name="KSO_WM_UNIT_COLOR_SCHEME_PARENT_PAGE" val="1_1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0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4"/>
  <p:tag name="KSO_WM_UNIT_COLOR_SCHEME_PARENT_PAGE" val="2_1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602.xml><?xml version="1.0" encoding="utf-8"?>
<p:tagLst xmlns:p="http://schemas.openxmlformats.org/presentationml/2006/main">
  <p:tag name="KSO_WM_BEAUTIFY_FLAG" val="#wm#"/>
  <p:tag name="KSO_WM_TAG_VERSION" val="1.0"/>
  <p:tag name="KSO_WM_TEMPLATE_INDEX" val="20187143"/>
  <p:tag name="KSO_WM_TEMPLATE_CATEGORY" val="custom"/>
  <p:tag name="KSO_WM_TEMPLATE_THUMBS_INDEX" val="1、2、3、4、15"/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60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0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0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0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0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0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0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5"/>
  <p:tag name="KSO_WM_UNIT_COLOR_SCHEME_PARENT_PAGE" val="2_1"/>
</p:tagLst>
</file>

<file path=ppt/tags/tag61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6"/>
  <p:tag name="KSO_WM_UNIT_COLOR_SCHEME_PARENT_PAGE" val="2_1"/>
</p:tagLst>
</file>

<file path=ppt/tags/tag62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7"/>
  <p:tag name="KSO_WM_UNIT_COLOR_SCHEME_PARENT_PAGE" val="2_1"/>
</p:tagLst>
</file>

<file path=ppt/tags/tag63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8"/>
  <p:tag name="KSO_WM_UNIT_COLOR_SCHEME_PARENT_PAGE" val="2_1"/>
</p:tagLst>
</file>

<file path=ppt/tags/tag64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9"/>
  <p:tag name="KSO_WM_UNIT_COLOR_SCHEME_PARENT_PAGE" val="2_1"/>
</p:tagLst>
</file>

<file path=ppt/tags/tag65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0"/>
  <p:tag name="KSO_WM_UNIT_COLOR_SCHEME_PARENT_PAGE" val="2_1"/>
</p:tagLst>
</file>

<file path=ppt/tags/tag66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6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1"/>
  <p:tag name="KSO_WM_UNIT_COLOR_SCHEME_PARENT_PAGE" val="2_1"/>
</p:tagLst>
</file>

<file path=ppt/tags/tag67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7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2"/>
  <p:tag name="KSO_WM_UNIT_COLOR_SCHEME_PARENT_PAGE" val="2_1"/>
</p:tagLst>
</file>

<file path=ppt/tags/tag68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3"/>
  <p:tag name="KSO_WM_UNIT_COLOR_SCHEME_PARENT_PAGE" val="2_1"/>
</p:tagLst>
</file>

<file path=ppt/tags/tag69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1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4"/>
  <p:tag name="KSO_WM_UNIT_COLOR_SCHEME_PARENT_PAGE" val="2_1"/>
</p:tagLst>
</file>

<file path=ppt/tags/tag70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5"/>
  <p:tag name="KSO_WM_UNIT_COLOR_SCHEME_PARENT_PAGE" val="2_1"/>
</p:tagLst>
</file>

<file path=ppt/tags/tag71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6"/>
  <p:tag name="KSO_WM_UNIT_COLOR_SCHEME_PARENT_PAGE" val="2_1"/>
</p:tagLst>
</file>

<file path=ppt/tags/tag72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7"/>
  <p:tag name="KSO_WM_UNIT_COLOR_SCHEME_PARENT_PAGE" val="2_1"/>
</p:tagLst>
</file>

<file path=ppt/tags/tag73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8"/>
  <p:tag name="KSO_WM_UNIT_COLOR_SCHEME_PARENT_PAGE" val="2_1"/>
</p:tagLst>
</file>

<file path=ppt/tags/tag74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9"/>
  <p:tag name="KSO_WM_UNIT_COLOR_SCHEME_PARENT_PAGE" val="2_1"/>
</p:tagLst>
</file>

<file path=ppt/tags/tag75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0"/>
  <p:tag name="KSO_WM_UNIT_COLOR_SCHEME_PARENT_PAGE" val="2_1"/>
</p:tagLst>
</file>

<file path=ppt/tags/tag76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1"/>
  <p:tag name="KSO_WM_UNIT_COLOR_SCHEME_PARENT_PAGE" val="2_1"/>
</p:tagLst>
</file>

<file path=ppt/tags/tag77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2"/>
  <p:tag name="KSO_WM_UNIT_COLOR_SCHEME_PARENT_PAGE" val="2_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3"/>
  <p:tag name="KSO_WM_UNIT_COLOR_SCHEME_PARENT_PAGE" val="2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2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4"/>
  <p:tag name="KSO_WM_UNIT_COLOR_SCHEME_PARENT_PAGE" val="2_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5"/>
  <p:tag name="KSO_WM_UNIT_COLOR_SCHEME_PARENT_PAGE" val="2_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6"/>
  <p:tag name="KSO_WM_UNIT_COLOR_SCHEME_PARENT_PAGE" val="2_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7"/>
  <p:tag name="KSO_WM_UNIT_COLOR_SCHEME_PARENT_PAGE" val="2_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8"/>
  <p:tag name="KSO_WM_UNIT_COLOR_SCHEME_PARENT_PAGE" val="2_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9"/>
  <p:tag name="KSO_WM_UNIT_COLOR_SCHEME_PARENT_PAGE" val="2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0"/>
  <p:tag name="KSO_WM_UNIT_COLOR_SCHEME_PARENT_PAGE" val="2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1"/>
  <p:tag name="KSO_WM_UNIT_COLOR_SCHEME_PARENT_PAGE" val="2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2"/>
  <p:tag name="KSO_WM_UNIT_COLOR_SCHEME_PARENT_PAGE" val="2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3"/>
  <p:tag name="KSO_WM_UNIT_COLOR_SCHEME_PARENT_PAGE" val="2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3"/>
  <p:tag name="KSO_WM_UNIT_COLOR_SCHEME_PARENT_PAGE" val="2_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4"/>
  <p:tag name="KSO_WM_UNIT_COLOR_SCHEME_PARENT_PAGE" val="2_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5"/>
  <p:tag name="KSO_WM_UNIT_COLOR_SCHEME_PARENT_PAGE" val="2_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6"/>
  <p:tag name="KSO_WM_UNIT_COLOR_SCHEME_PARENT_PAGE" val="2_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7"/>
  <p:tag name="KSO_WM_UNIT_COLOR_SCHEME_PARENT_PAGE" val="2_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8"/>
  <p:tag name="KSO_WM_UNIT_COLOR_SCHEME_PARENT_PAGE" val="2_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9"/>
  <p:tag name="KSO_WM_UNIT_COLOR_SCHEME_PARENT_PAGE" val="2_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0"/>
  <p:tag name="KSO_WM_UNIT_COLOR_SCHEME_PARENT_PAGE" val="2_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1"/>
  <p:tag name="KSO_WM_UNIT_COLOR_SCHEME_PARENT_PAGE" val="2_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2"/>
  <p:tag name="KSO_WM_UNIT_COLOR_SCHEME_PARENT_PAGE" val="2_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3"/>
  <p:tag name="KSO_WM_UNIT_COLOR_SCHEME_PARENT_PAGE" val="2_1"/>
</p:tagLst>
</file>

<file path=ppt/theme/theme1.xml><?xml version="1.0" encoding="utf-8"?>
<a:theme xmlns:a="http://schemas.openxmlformats.org/drawingml/2006/main" name="Office 主题​​">
  <a:themeElements>
    <a:clrScheme name="20187143">
      <a:dk1>
        <a:srgbClr val="000000"/>
      </a:dk1>
      <a:lt1>
        <a:srgbClr val="FFFFFF"/>
      </a:lt1>
      <a:dk2>
        <a:srgbClr val="4D8EDD"/>
      </a:dk2>
      <a:lt2>
        <a:srgbClr val="F0F0F0"/>
      </a:lt2>
      <a:accent1>
        <a:srgbClr val="4B8CDC"/>
      </a:accent1>
      <a:accent2>
        <a:srgbClr val="4680DB"/>
      </a:accent2>
      <a:accent3>
        <a:srgbClr val="87C8F4"/>
      </a:accent3>
      <a:accent4>
        <a:srgbClr val="FFDD41"/>
      </a:accent4>
      <a:accent5>
        <a:srgbClr val="33B679"/>
      </a:accent5>
      <a:accent6>
        <a:srgbClr val="E47368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3063</Words>
  <Application>WPS 演示</Application>
  <PresentationFormat>宽屏</PresentationFormat>
  <Paragraphs>334</Paragraphs>
  <Slides>62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Paint.Picture</vt:lpstr>
      <vt:lpstr>Paint.Picture</vt:lpstr>
      <vt:lpstr>Paint.Picture</vt:lpstr>
      <vt:lpstr>Paint.Picture</vt:lpstr>
      <vt:lpstr>Paint.Picture</vt:lpstr>
      <vt:lpstr>第1章  HTML基础</vt:lpstr>
      <vt:lpstr>例1－1 </vt:lpstr>
      <vt:lpstr>基础知识</vt:lpstr>
      <vt:lpstr>基础知识</vt:lpstr>
      <vt:lpstr>例1－１ </vt:lpstr>
      <vt:lpstr>总结 </vt:lpstr>
      <vt:lpstr>例1－2 </vt:lpstr>
      <vt:lpstr>知识点</vt:lpstr>
      <vt:lpstr>总结 </vt:lpstr>
      <vt:lpstr>例1－3 </vt:lpstr>
      <vt:lpstr>知识点</vt:lpstr>
      <vt:lpstr>总结 </vt:lpstr>
      <vt:lpstr>例1－4 </vt:lpstr>
      <vt:lpstr>知识点</vt:lpstr>
      <vt:lpstr>知识点</vt:lpstr>
      <vt:lpstr>总结 </vt:lpstr>
      <vt:lpstr>例1－5 </vt:lpstr>
      <vt:lpstr>知识点</vt:lpstr>
      <vt:lpstr>知识点</vt:lpstr>
      <vt:lpstr>例1－5 </vt:lpstr>
      <vt:lpstr>例1－6 </vt:lpstr>
      <vt:lpstr>知识点</vt:lpstr>
      <vt:lpstr>PowerPoint 演示文稿</vt:lpstr>
      <vt:lpstr>总结 </vt:lpstr>
      <vt:lpstr>例1－7 </vt:lpstr>
      <vt:lpstr>PowerPoint 演示文稿</vt:lpstr>
      <vt:lpstr>总结 </vt:lpstr>
      <vt:lpstr>例1－8 </vt:lpstr>
      <vt:lpstr>知识点</vt:lpstr>
      <vt:lpstr>知识点</vt:lpstr>
      <vt:lpstr>知识点 </vt:lpstr>
      <vt:lpstr>例1－9 </vt:lpstr>
      <vt:lpstr>知识点</vt:lpstr>
      <vt:lpstr>知识点</vt:lpstr>
      <vt:lpstr>PowerPoint 演示文稿</vt:lpstr>
      <vt:lpstr>总结 </vt:lpstr>
      <vt:lpstr>例1－10 </vt:lpstr>
      <vt:lpstr>例1－11 </vt:lpstr>
      <vt:lpstr>知识点</vt:lpstr>
      <vt:lpstr>总结 </vt:lpstr>
      <vt:lpstr>例1－12 </vt:lpstr>
      <vt:lpstr>知识点</vt:lpstr>
      <vt:lpstr>总结 </vt:lpstr>
      <vt:lpstr>例1－13 </vt:lpstr>
      <vt:lpstr>知识点</vt:lpstr>
      <vt:lpstr>知识点</vt:lpstr>
      <vt:lpstr>总结 </vt:lpstr>
      <vt:lpstr>例1－14 </vt:lpstr>
      <vt:lpstr>知识点</vt:lpstr>
      <vt:lpstr>总结 </vt:lpstr>
      <vt:lpstr>例1－15</vt:lpstr>
      <vt:lpstr>例1－16 </vt:lpstr>
      <vt:lpstr>知识点</vt:lpstr>
      <vt:lpstr>知识点</vt:lpstr>
      <vt:lpstr>总结 </vt:lpstr>
      <vt:lpstr>例1－17 </vt:lpstr>
      <vt:lpstr>知识点</vt:lpstr>
      <vt:lpstr>例1－18 </vt:lpstr>
      <vt:lpstr>知识点</vt:lpstr>
      <vt:lpstr>知识点</vt:lpstr>
      <vt:lpstr>例1－18 </vt:lpstr>
      <vt:lpstr>总结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王者</cp:lastModifiedBy>
  <cp:revision>135</cp:revision>
  <dcterms:created xsi:type="dcterms:W3CDTF">2017-08-03T09:01:00Z</dcterms:created>
  <dcterms:modified xsi:type="dcterms:W3CDTF">2019-07-01T08:15:19Z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