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0" r:id="rId3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265" r:id="rId21"/>
    <p:sldId id="301" r:id="rId22"/>
    <p:sldId id="304" r:id="rId23"/>
    <p:sldId id="303" r:id="rId24"/>
    <p:sldId id="266" r:id="rId25"/>
    <p:sldId id="305" r:id="rId26"/>
    <p:sldId id="306" r:id="rId27"/>
    <p:sldId id="307" r:id="rId28"/>
    <p:sldId id="268" r:id="rId29"/>
    <p:sldId id="308" r:id="rId30"/>
    <p:sldId id="309" r:id="rId31"/>
    <p:sldId id="310" r:id="rId32"/>
    <p:sldId id="270" r:id="rId33"/>
    <p:sldId id="327" r:id="rId34"/>
    <p:sldId id="328" r:id="rId35"/>
    <p:sldId id="329" r:id="rId36"/>
    <p:sldId id="271" r:id="rId37"/>
    <p:sldId id="330" r:id="rId38"/>
    <p:sldId id="331" r:id="rId39"/>
    <p:sldId id="332" r:id="rId40"/>
    <p:sldId id="272" r:id="rId41"/>
    <p:sldId id="333" r:id="rId42"/>
    <p:sldId id="334" r:id="rId43"/>
    <p:sldId id="335" r:id="rId44"/>
    <p:sldId id="273" r:id="rId45"/>
    <p:sldId id="274" r:id="rId46"/>
    <p:sldId id="275" r:id="rId47"/>
    <p:sldId id="276" r:id="rId48"/>
    <p:sldId id="348" r:id="rId49"/>
    <p:sldId id="349" r:id="rId50"/>
    <p:sldId id="350" r:id="rId51"/>
    <p:sldId id="279" r:id="rId52"/>
    <p:sldId id="351" r:id="rId53"/>
    <p:sldId id="352" r:id="rId54"/>
    <p:sldId id="353" r:id="rId55"/>
    <p:sldId id="277" r:id="rId56"/>
    <p:sldId id="278" r:id="rId57"/>
    <p:sldId id="360" r:id="rId58"/>
    <p:sldId id="361" r:id="rId59"/>
    <p:sldId id="362" r:id="rId60"/>
    <p:sldId id="280" r:id="rId61"/>
    <p:sldId id="363" r:id="rId62"/>
    <p:sldId id="364" r:id="rId63"/>
    <p:sldId id="365" r:id="rId64"/>
    <p:sldId id="281" r:id="rId65"/>
    <p:sldId id="366" r:id="rId66"/>
    <p:sldId id="367" r:id="rId67"/>
    <p:sldId id="368" r:id="rId68"/>
    <p:sldId id="284" r:id="rId69"/>
    <p:sldId id="372" r:id="rId70"/>
    <p:sldId id="373" r:id="rId71"/>
    <p:sldId id="374" r:id="rId7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202020"/>
    <a:srgbClr val="323232"/>
    <a:srgbClr val="CC3300"/>
    <a:srgbClr val="CC00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5" Type="http://schemas.openxmlformats.org/officeDocument/2006/relationships/tableStyles" Target="tableStyles.xml"/><Relationship Id="rId74" Type="http://schemas.openxmlformats.org/officeDocument/2006/relationships/viewProps" Target="viewProps.xml"/><Relationship Id="rId73" Type="http://schemas.openxmlformats.org/officeDocument/2006/relationships/presProps" Target="presProps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396C443-04BC-4639-B5F7-E14A7E3E0041}" type="slidenum">
              <a:rPr lang="zh-CN" altLang="en-US"/>
            </a:fld>
            <a:endParaRPr lang="en-US" altLang="zh-CN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9" Type="http://schemas.openxmlformats.org/officeDocument/2006/relationships/tags" Target="../tags/tag98.xml"/><Relationship Id="rId98" Type="http://schemas.openxmlformats.org/officeDocument/2006/relationships/tags" Target="../tags/tag97.xml"/><Relationship Id="rId97" Type="http://schemas.openxmlformats.org/officeDocument/2006/relationships/tags" Target="../tags/tag96.xml"/><Relationship Id="rId96" Type="http://schemas.openxmlformats.org/officeDocument/2006/relationships/tags" Target="../tags/tag95.xml"/><Relationship Id="rId95" Type="http://schemas.openxmlformats.org/officeDocument/2006/relationships/tags" Target="../tags/tag94.xml"/><Relationship Id="rId94" Type="http://schemas.openxmlformats.org/officeDocument/2006/relationships/tags" Target="../tags/tag93.xml"/><Relationship Id="rId93" Type="http://schemas.openxmlformats.org/officeDocument/2006/relationships/tags" Target="../tags/tag92.xml"/><Relationship Id="rId92" Type="http://schemas.openxmlformats.org/officeDocument/2006/relationships/tags" Target="../tags/tag91.xml"/><Relationship Id="rId91" Type="http://schemas.openxmlformats.org/officeDocument/2006/relationships/tags" Target="../tags/tag90.xml"/><Relationship Id="rId90" Type="http://schemas.openxmlformats.org/officeDocument/2006/relationships/tags" Target="../tags/tag89.xml"/><Relationship Id="rId9" Type="http://schemas.openxmlformats.org/officeDocument/2006/relationships/tags" Target="../tags/tag8.xml"/><Relationship Id="rId89" Type="http://schemas.openxmlformats.org/officeDocument/2006/relationships/tags" Target="../tags/tag88.xml"/><Relationship Id="rId88" Type="http://schemas.openxmlformats.org/officeDocument/2006/relationships/tags" Target="../tags/tag87.xml"/><Relationship Id="rId87" Type="http://schemas.openxmlformats.org/officeDocument/2006/relationships/tags" Target="../tags/tag86.xml"/><Relationship Id="rId86" Type="http://schemas.openxmlformats.org/officeDocument/2006/relationships/tags" Target="../tags/tag85.xml"/><Relationship Id="rId85" Type="http://schemas.openxmlformats.org/officeDocument/2006/relationships/tags" Target="../tags/tag84.xml"/><Relationship Id="rId84" Type="http://schemas.openxmlformats.org/officeDocument/2006/relationships/tags" Target="../tags/tag83.xml"/><Relationship Id="rId83" Type="http://schemas.openxmlformats.org/officeDocument/2006/relationships/tags" Target="../tags/tag82.xml"/><Relationship Id="rId82" Type="http://schemas.openxmlformats.org/officeDocument/2006/relationships/tags" Target="../tags/tag81.xml"/><Relationship Id="rId81" Type="http://schemas.openxmlformats.org/officeDocument/2006/relationships/tags" Target="../tags/tag80.xml"/><Relationship Id="rId80" Type="http://schemas.openxmlformats.org/officeDocument/2006/relationships/tags" Target="../tags/tag79.xml"/><Relationship Id="rId8" Type="http://schemas.openxmlformats.org/officeDocument/2006/relationships/tags" Target="../tags/tag7.xml"/><Relationship Id="rId79" Type="http://schemas.openxmlformats.org/officeDocument/2006/relationships/tags" Target="../tags/tag78.xml"/><Relationship Id="rId78" Type="http://schemas.openxmlformats.org/officeDocument/2006/relationships/tags" Target="../tags/tag77.xml"/><Relationship Id="rId77" Type="http://schemas.openxmlformats.org/officeDocument/2006/relationships/tags" Target="../tags/tag76.xml"/><Relationship Id="rId76" Type="http://schemas.openxmlformats.org/officeDocument/2006/relationships/tags" Target="../tags/tag75.xml"/><Relationship Id="rId75" Type="http://schemas.openxmlformats.org/officeDocument/2006/relationships/tags" Target="../tags/tag74.xml"/><Relationship Id="rId74" Type="http://schemas.openxmlformats.org/officeDocument/2006/relationships/tags" Target="../tags/tag73.xml"/><Relationship Id="rId73" Type="http://schemas.openxmlformats.org/officeDocument/2006/relationships/tags" Target="../tags/tag72.xml"/><Relationship Id="rId72" Type="http://schemas.openxmlformats.org/officeDocument/2006/relationships/tags" Target="../tags/tag71.xml"/><Relationship Id="rId71" Type="http://schemas.openxmlformats.org/officeDocument/2006/relationships/tags" Target="../tags/tag70.xml"/><Relationship Id="rId70" Type="http://schemas.openxmlformats.org/officeDocument/2006/relationships/tags" Target="../tags/tag69.xml"/><Relationship Id="rId7" Type="http://schemas.openxmlformats.org/officeDocument/2006/relationships/tags" Target="../tags/tag6.xml"/><Relationship Id="rId69" Type="http://schemas.openxmlformats.org/officeDocument/2006/relationships/tags" Target="../tags/tag68.xml"/><Relationship Id="rId68" Type="http://schemas.openxmlformats.org/officeDocument/2006/relationships/tags" Target="../tags/tag67.xml"/><Relationship Id="rId67" Type="http://schemas.openxmlformats.org/officeDocument/2006/relationships/tags" Target="../tags/tag66.xml"/><Relationship Id="rId66" Type="http://schemas.openxmlformats.org/officeDocument/2006/relationships/tags" Target="../tags/tag65.xml"/><Relationship Id="rId65" Type="http://schemas.openxmlformats.org/officeDocument/2006/relationships/tags" Target="../tags/tag64.xml"/><Relationship Id="rId64" Type="http://schemas.openxmlformats.org/officeDocument/2006/relationships/tags" Target="../tags/tag63.xml"/><Relationship Id="rId63" Type="http://schemas.openxmlformats.org/officeDocument/2006/relationships/tags" Target="../tags/tag62.xml"/><Relationship Id="rId62" Type="http://schemas.openxmlformats.org/officeDocument/2006/relationships/tags" Target="../tags/tag61.xml"/><Relationship Id="rId61" Type="http://schemas.openxmlformats.org/officeDocument/2006/relationships/tags" Target="../tags/tag60.xml"/><Relationship Id="rId60" Type="http://schemas.openxmlformats.org/officeDocument/2006/relationships/tags" Target="../tags/tag59.xml"/><Relationship Id="rId6" Type="http://schemas.openxmlformats.org/officeDocument/2006/relationships/tags" Target="../tags/tag5.xml"/><Relationship Id="rId59" Type="http://schemas.openxmlformats.org/officeDocument/2006/relationships/tags" Target="../tags/tag58.xml"/><Relationship Id="rId58" Type="http://schemas.openxmlformats.org/officeDocument/2006/relationships/tags" Target="../tags/tag57.xml"/><Relationship Id="rId57" Type="http://schemas.openxmlformats.org/officeDocument/2006/relationships/tags" Target="../tags/tag56.xml"/><Relationship Id="rId56" Type="http://schemas.openxmlformats.org/officeDocument/2006/relationships/tags" Target="../tags/tag55.xml"/><Relationship Id="rId55" Type="http://schemas.openxmlformats.org/officeDocument/2006/relationships/tags" Target="../tags/tag54.xml"/><Relationship Id="rId54" Type="http://schemas.openxmlformats.org/officeDocument/2006/relationships/tags" Target="../tags/tag53.xml"/><Relationship Id="rId53" Type="http://schemas.openxmlformats.org/officeDocument/2006/relationships/tags" Target="../tags/tag52.xml"/><Relationship Id="rId52" Type="http://schemas.openxmlformats.org/officeDocument/2006/relationships/tags" Target="../tags/tag51.xml"/><Relationship Id="rId51" Type="http://schemas.openxmlformats.org/officeDocument/2006/relationships/tags" Target="../tags/tag50.xml"/><Relationship Id="rId50" Type="http://schemas.openxmlformats.org/officeDocument/2006/relationships/tags" Target="../tags/tag49.xml"/><Relationship Id="rId5" Type="http://schemas.openxmlformats.org/officeDocument/2006/relationships/tags" Target="../tags/tag4.xml"/><Relationship Id="rId49" Type="http://schemas.openxmlformats.org/officeDocument/2006/relationships/tags" Target="../tags/tag48.xml"/><Relationship Id="rId48" Type="http://schemas.openxmlformats.org/officeDocument/2006/relationships/tags" Target="../tags/tag47.xml"/><Relationship Id="rId47" Type="http://schemas.openxmlformats.org/officeDocument/2006/relationships/tags" Target="../tags/tag46.xml"/><Relationship Id="rId46" Type="http://schemas.openxmlformats.org/officeDocument/2006/relationships/tags" Target="../tags/tag45.xml"/><Relationship Id="rId45" Type="http://schemas.openxmlformats.org/officeDocument/2006/relationships/tags" Target="../tags/tag44.xml"/><Relationship Id="rId44" Type="http://schemas.openxmlformats.org/officeDocument/2006/relationships/tags" Target="../tags/tag43.xml"/><Relationship Id="rId43" Type="http://schemas.openxmlformats.org/officeDocument/2006/relationships/tags" Target="../tags/tag42.xml"/><Relationship Id="rId42" Type="http://schemas.openxmlformats.org/officeDocument/2006/relationships/tags" Target="../tags/tag41.xml"/><Relationship Id="rId41" Type="http://schemas.openxmlformats.org/officeDocument/2006/relationships/tags" Target="../tags/tag40.xml"/><Relationship Id="rId40" Type="http://schemas.openxmlformats.org/officeDocument/2006/relationships/tags" Target="../tags/tag39.xml"/><Relationship Id="rId4" Type="http://schemas.openxmlformats.org/officeDocument/2006/relationships/tags" Target="../tags/tag3.xml"/><Relationship Id="rId39" Type="http://schemas.openxmlformats.org/officeDocument/2006/relationships/tags" Target="../tags/tag38.xml"/><Relationship Id="rId38" Type="http://schemas.openxmlformats.org/officeDocument/2006/relationships/tags" Target="../tags/tag37.xml"/><Relationship Id="rId37" Type="http://schemas.openxmlformats.org/officeDocument/2006/relationships/tags" Target="../tags/tag36.xml"/><Relationship Id="rId36" Type="http://schemas.openxmlformats.org/officeDocument/2006/relationships/tags" Target="../tags/tag35.xml"/><Relationship Id="rId35" Type="http://schemas.openxmlformats.org/officeDocument/2006/relationships/tags" Target="../tags/tag34.xml"/><Relationship Id="rId34" Type="http://schemas.openxmlformats.org/officeDocument/2006/relationships/tags" Target="../tags/tag33.xml"/><Relationship Id="rId33" Type="http://schemas.openxmlformats.org/officeDocument/2006/relationships/tags" Target="../tags/tag32.xml"/><Relationship Id="rId32" Type="http://schemas.openxmlformats.org/officeDocument/2006/relationships/tags" Target="../tags/tag31.xml"/><Relationship Id="rId31" Type="http://schemas.openxmlformats.org/officeDocument/2006/relationships/tags" Target="../tags/tag30.xml"/><Relationship Id="rId30" Type="http://schemas.openxmlformats.org/officeDocument/2006/relationships/tags" Target="../tags/tag29.xml"/><Relationship Id="rId3" Type="http://schemas.openxmlformats.org/officeDocument/2006/relationships/tags" Target="../tags/tag2.xml"/><Relationship Id="rId29" Type="http://schemas.openxmlformats.org/officeDocument/2006/relationships/tags" Target="../tags/tag28.xml"/><Relationship Id="rId28" Type="http://schemas.openxmlformats.org/officeDocument/2006/relationships/tags" Target="../tags/tag27.xml"/><Relationship Id="rId27" Type="http://schemas.openxmlformats.org/officeDocument/2006/relationships/tags" Target="../tags/tag26.xml"/><Relationship Id="rId26" Type="http://schemas.openxmlformats.org/officeDocument/2006/relationships/tags" Target="../tags/tag25.xml"/><Relationship Id="rId25" Type="http://schemas.openxmlformats.org/officeDocument/2006/relationships/tags" Target="../tags/tag24.xml"/><Relationship Id="rId24" Type="http://schemas.openxmlformats.org/officeDocument/2006/relationships/tags" Target="../tags/tag23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2" Type="http://schemas.openxmlformats.org/officeDocument/2006/relationships/tags" Target="../tags/tag141.xml"/><Relationship Id="rId141" Type="http://schemas.openxmlformats.org/officeDocument/2006/relationships/tags" Target="../tags/tag140.xml"/><Relationship Id="rId140" Type="http://schemas.openxmlformats.org/officeDocument/2006/relationships/tags" Target="../tags/tag139.xml"/><Relationship Id="rId14" Type="http://schemas.openxmlformats.org/officeDocument/2006/relationships/tags" Target="../tags/tag13.xml"/><Relationship Id="rId139" Type="http://schemas.openxmlformats.org/officeDocument/2006/relationships/tags" Target="../tags/tag138.xml"/><Relationship Id="rId138" Type="http://schemas.openxmlformats.org/officeDocument/2006/relationships/tags" Target="../tags/tag137.xml"/><Relationship Id="rId137" Type="http://schemas.openxmlformats.org/officeDocument/2006/relationships/tags" Target="../tags/tag136.xml"/><Relationship Id="rId136" Type="http://schemas.openxmlformats.org/officeDocument/2006/relationships/tags" Target="../tags/tag135.xml"/><Relationship Id="rId135" Type="http://schemas.openxmlformats.org/officeDocument/2006/relationships/tags" Target="../tags/tag134.xml"/><Relationship Id="rId134" Type="http://schemas.openxmlformats.org/officeDocument/2006/relationships/tags" Target="../tags/tag133.xml"/><Relationship Id="rId133" Type="http://schemas.openxmlformats.org/officeDocument/2006/relationships/tags" Target="../tags/tag132.xml"/><Relationship Id="rId132" Type="http://schemas.openxmlformats.org/officeDocument/2006/relationships/tags" Target="../tags/tag131.xml"/><Relationship Id="rId131" Type="http://schemas.openxmlformats.org/officeDocument/2006/relationships/tags" Target="../tags/tag130.xml"/><Relationship Id="rId130" Type="http://schemas.openxmlformats.org/officeDocument/2006/relationships/tags" Target="../tags/tag129.xml"/><Relationship Id="rId13" Type="http://schemas.openxmlformats.org/officeDocument/2006/relationships/tags" Target="../tags/tag12.xml"/><Relationship Id="rId129" Type="http://schemas.openxmlformats.org/officeDocument/2006/relationships/tags" Target="../tags/tag128.xml"/><Relationship Id="rId128" Type="http://schemas.openxmlformats.org/officeDocument/2006/relationships/tags" Target="../tags/tag127.xml"/><Relationship Id="rId127" Type="http://schemas.openxmlformats.org/officeDocument/2006/relationships/tags" Target="../tags/tag126.xml"/><Relationship Id="rId126" Type="http://schemas.openxmlformats.org/officeDocument/2006/relationships/tags" Target="../tags/tag125.xml"/><Relationship Id="rId125" Type="http://schemas.openxmlformats.org/officeDocument/2006/relationships/tags" Target="../tags/tag124.xml"/><Relationship Id="rId124" Type="http://schemas.openxmlformats.org/officeDocument/2006/relationships/tags" Target="../tags/tag123.xml"/><Relationship Id="rId123" Type="http://schemas.openxmlformats.org/officeDocument/2006/relationships/tags" Target="../tags/tag122.xml"/><Relationship Id="rId122" Type="http://schemas.openxmlformats.org/officeDocument/2006/relationships/tags" Target="../tags/tag121.xml"/><Relationship Id="rId121" Type="http://schemas.openxmlformats.org/officeDocument/2006/relationships/tags" Target="../tags/tag120.xml"/><Relationship Id="rId120" Type="http://schemas.openxmlformats.org/officeDocument/2006/relationships/tags" Target="../tags/tag119.xml"/><Relationship Id="rId12" Type="http://schemas.openxmlformats.org/officeDocument/2006/relationships/tags" Target="../tags/tag11.xml"/><Relationship Id="rId119" Type="http://schemas.openxmlformats.org/officeDocument/2006/relationships/tags" Target="../tags/tag118.xml"/><Relationship Id="rId118" Type="http://schemas.openxmlformats.org/officeDocument/2006/relationships/tags" Target="../tags/tag117.xml"/><Relationship Id="rId117" Type="http://schemas.openxmlformats.org/officeDocument/2006/relationships/tags" Target="../tags/tag116.xml"/><Relationship Id="rId116" Type="http://schemas.openxmlformats.org/officeDocument/2006/relationships/tags" Target="../tags/tag115.xml"/><Relationship Id="rId115" Type="http://schemas.openxmlformats.org/officeDocument/2006/relationships/tags" Target="../tags/tag114.xml"/><Relationship Id="rId114" Type="http://schemas.openxmlformats.org/officeDocument/2006/relationships/tags" Target="../tags/tag113.xml"/><Relationship Id="rId113" Type="http://schemas.openxmlformats.org/officeDocument/2006/relationships/tags" Target="../tags/tag112.xml"/><Relationship Id="rId112" Type="http://schemas.openxmlformats.org/officeDocument/2006/relationships/tags" Target="../tags/tag111.xml"/><Relationship Id="rId111" Type="http://schemas.openxmlformats.org/officeDocument/2006/relationships/tags" Target="../tags/tag110.xml"/><Relationship Id="rId110" Type="http://schemas.openxmlformats.org/officeDocument/2006/relationships/tags" Target="../tags/tag109.xml"/><Relationship Id="rId11" Type="http://schemas.openxmlformats.org/officeDocument/2006/relationships/tags" Target="../tags/tag10.xml"/><Relationship Id="rId109" Type="http://schemas.openxmlformats.org/officeDocument/2006/relationships/tags" Target="../tags/tag108.xml"/><Relationship Id="rId108" Type="http://schemas.openxmlformats.org/officeDocument/2006/relationships/tags" Target="../tags/tag107.xml"/><Relationship Id="rId107" Type="http://schemas.openxmlformats.org/officeDocument/2006/relationships/tags" Target="../tags/tag106.xml"/><Relationship Id="rId106" Type="http://schemas.openxmlformats.org/officeDocument/2006/relationships/tags" Target="../tags/tag105.xml"/><Relationship Id="rId105" Type="http://schemas.openxmlformats.org/officeDocument/2006/relationships/tags" Target="../tags/tag104.xml"/><Relationship Id="rId104" Type="http://schemas.openxmlformats.org/officeDocument/2006/relationships/tags" Target="../tags/tag103.xml"/><Relationship Id="rId103" Type="http://schemas.openxmlformats.org/officeDocument/2006/relationships/tags" Target="../tags/tag102.xml"/><Relationship Id="rId102" Type="http://schemas.openxmlformats.org/officeDocument/2006/relationships/tags" Target="../tags/tag101.xml"/><Relationship Id="rId101" Type="http://schemas.openxmlformats.org/officeDocument/2006/relationships/tags" Target="../tags/tag100.xml"/><Relationship Id="rId100" Type="http://schemas.openxmlformats.org/officeDocument/2006/relationships/tags" Target="../tags/tag99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460.xml"/><Relationship Id="rId5" Type="http://schemas.openxmlformats.org/officeDocument/2006/relationships/tags" Target="../tags/tag459.xml"/><Relationship Id="rId4" Type="http://schemas.openxmlformats.org/officeDocument/2006/relationships/tags" Target="../tags/tag458.xml"/><Relationship Id="rId3" Type="http://schemas.openxmlformats.org/officeDocument/2006/relationships/tags" Target="../tags/tag457.xml"/><Relationship Id="rId2" Type="http://schemas.openxmlformats.org/officeDocument/2006/relationships/tags" Target="../tags/tag456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9" Type="http://schemas.openxmlformats.org/officeDocument/2006/relationships/tags" Target="../tags/tag558.xml"/><Relationship Id="rId98" Type="http://schemas.openxmlformats.org/officeDocument/2006/relationships/tags" Target="../tags/tag557.xml"/><Relationship Id="rId97" Type="http://schemas.openxmlformats.org/officeDocument/2006/relationships/tags" Target="../tags/tag556.xml"/><Relationship Id="rId96" Type="http://schemas.openxmlformats.org/officeDocument/2006/relationships/tags" Target="../tags/tag555.xml"/><Relationship Id="rId95" Type="http://schemas.openxmlformats.org/officeDocument/2006/relationships/tags" Target="../tags/tag554.xml"/><Relationship Id="rId94" Type="http://schemas.openxmlformats.org/officeDocument/2006/relationships/tags" Target="../tags/tag553.xml"/><Relationship Id="rId93" Type="http://schemas.openxmlformats.org/officeDocument/2006/relationships/tags" Target="../tags/tag552.xml"/><Relationship Id="rId92" Type="http://schemas.openxmlformats.org/officeDocument/2006/relationships/tags" Target="../tags/tag551.xml"/><Relationship Id="rId91" Type="http://schemas.openxmlformats.org/officeDocument/2006/relationships/tags" Target="../tags/tag550.xml"/><Relationship Id="rId90" Type="http://schemas.openxmlformats.org/officeDocument/2006/relationships/tags" Target="../tags/tag549.xml"/><Relationship Id="rId9" Type="http://schemas.openxmlformats.org/officeDocument/2006/relationships/tags" Target="../tags/tag468.xml"/><Relationship Id="rId89" Type="http://schemas.openxmlformats.org/officeDocument/2006/relationships/tags" Target="../tags/tag548.xml"/><Relationship Id="rId88" Type="http://schemas.openxmlformats.org/officeDocument/2006/relationships/tags" Target="../tags/tag547.xml"/><Relationship Id="rId87" Type="http://schemas.openxmlformats.org/officeDocument/2006/relationships/tags" Target="../tags/tag546.xml"/><Relationship Id="rId86" Type="http://schemas.openxmlformats.org/officeDocument/2006/relationships/tags" Target="../tags/tag545.xml"/><Relationship Id="rId85" Type="http://schemas.openxmlformats.org/officeDocument/2006/relationships/tags" Target="../tags/tag544.xml"/><Relationship Id="rId84" Type="http://schemas.openxmlformats.org/officeDocument/2006/relationships/tags" Target="../tags/tag543.xml"/><Relationship Id="rId83" Type="http://schemas.openxmlformats.org/officeDocument/2006/relationships/tags" Target="../tags/tag542.xml"/><Relationship Id="rId82" Type="http://schemas.openxmlformats.org/officeDocument/2006/relationships/tags" Target="../tags/tag541.xml"/><Relationship Id="rId81" Type="http://schemas.openxmlformats.org/officeDocument/2006/relationships/tags" Target="../tags/tag540.xml"/><Relationship Id="rId80" Type="http://schemas.openxmlformats.org/officeDocument/2006/relationships/tags" Target="../tags/tag539.xml"/><Relationship Id="rId8" Type="http://schemas.openxmlformats.org/officeDocument/2006/relationships/tags" Target="../tags/tag467.xml"/><Relationship Id="rId79" Type="http://schemas.openxmlformats.org/officeDocument/2006/relationships/tags" Target="../tags/tag538.xml"/><Relationship Id="rId78" Type="http://schemas.openxmlformats.org/officeDocument/2006/relationships/tags" Target="../tags/tag537.xml"/><Relationship Id="rId77" Type="http://schemas.openxmlformats.org/officeDocument/2006/relationships/tags" Target="../tags/tag536.xml"/><Relationship Id="rId76" Type="http://schemas.openxmlformats.org/officeDocument/2006/relationships/tags" Target="../tags/tag535.xml"/><Relationship Id="rId75" Type="http://schemas.openxmlformats.org/officeDocument/2006/relationships/tags" Target="../tags/tag534.xml"/><Relationship Id="rId74" Type="http://schemas.openxmlformats.org/officeDocument/2006/relationships/tags" Target="../tags/tag533.xml"/><Relationship Id="rId73" Type="http://schemas.openxmlformats.org/officeDocument/2006/relationships/tags" Target="../tags/tag532.xml"/><Relationship Id="rId72" Type="http://schemas.openxmlformats.org/officeDocument/2006/relationships/tags" Target="../tags/tag531.xml"/><Relationship Id="rId71" Type="http://schemas.openxmlformats.org/officeDocument/2006/relationships/tags" Target="../tags/tag530.xml"/><Relationship Id="rId70" Type="http://schemas.openxmlformats.org/officeDocument/2006/relationships/tags" Target="../tags/tag529.xml"/><Relationship Id="rId7" Type="http://schemas.openxmlformats.org/officeDocument/2006/relationships/tags" Target="../tags/tag466.xml"/><Relationship Id="rId69" Type="http://schemas.openxmlformats.org/officeDocument/2006/relationships/tags" Target="../tags/tag528.xml"/><Relationship Id="rId68" Type="http://schemas.openxmlformats.org/officeDocument/2006/relationships/tags" Target="../tags/tag527.xml"/><Relationship Id="rId67" Type="http://schemas.openxmlformats.org/officeDocument/2006/relationships/tags" Target="../tags/tag526.xml"/><Relationship Id="rId66" Type="http://schemas.openxmlformats.org/officeDocument/2006/relationships/tags" Target="../tags/tag525.xml"/><Relationship Id="rId65" Type="http://schemas.openxmlformats.org/officeDocument/2006/relationships/tags" Target="../tags/tag524.xml"/><Relationship Id="rId64" Type="http://schemas.openxmlformats.org/officeDocument/2006/relationships/tags" Target="../tags/tag523.xml"/><Relationship Id="rId63" Type="http://schemas.openxmlformats.org/officeDocument/2006/relationships/tags" Target="../tags/tag522.xml"/><Relationship Id="rId62" Type="http://schemas.openxmlformats.org/officeDocument/2006/relationships/tags" Target="../tags/tag521.xml"/><Relationship Id="rId61" Type="http://schemas.openxmlformats.org/officeDocument/2006/relationships/tags" Target="../tags/tag520.xml"/><Relationship Id="rId60" Type="http://schemas.openxmlformats.org/officeDocument/2006/relationships/tags" Target="../tags/tag519.xml"/><Relationship Id="rId6" Type="http://schemas.openxmlformats.org/officeDocument/2006/relationships/tags" Target="../tags/tag465.xml"/><Relationship Id="rId59" Type="http://schemas.openxmlformats.org/officeDocument/2006/relationships/tags" Target="../tags/tag518.xml"/><Relationship Id="rId58" Type="http://schemas.openxmlformats.org/officeDocument/2006/relationships/tags" Target="../tags/tag517.xml"/><Relationship Id="rId57" Type="http://schemas.openxmlformats.org/officeDocument/2006/relationships/tags" Target="../tags/tag516.xml"/><Relationship Id="rId56" Type="http://schemas.openxmlformats.org/officeDocument/2006/relationships/tags" Target="../tags/tag515.xml"/><Relationship Id="rId55" Type="http://schemas.openxmlformats.org/officeDocument/2006/relationships/tags" Target="../tags/tag514.xml"/><Relationship Id="rId54" Type="http://schemas.openxmlformats.org/officeDocument/2006/relationships/tags" Target="../tags/tag513.xml"/><Relationship Id="rId53" Type="http://schemas.openxmlformats.org/officeDocument/2006/relationships/tags" Target="../tags/tag512.xml"/><Relationship Id="rId52" Type="http://schemas.openxmlformats.org/officeDocument/2006/relationships/tags" Target="../tags/tag511.xml"/><Relationship Id="rId51" Type="http://schemas.openxmlformats.org/officeDocument/2006/relationships/tags" Target="../tags/tag510.xml"/><Relationship Id="rId50" Type="http://schemas.openxmlformats.org/officeDocument/2006/relationships/tags" Target="../tags/tag509.xml"/><Relationship Id="rId5" Type="http://schemas.openxmlformats.org/officeDocument/2006/relationships/tags" Target="../tags/tag464.xml"/><Relationship Id="rId49" Type="http://schemas.openxmlformats.org/officeDocument/2006/relationships/tags" Target="../tags/tag508.xml"/><Relationship Id="rId48" Type="http://schemas.openxmlformats.org/officeDocument/2006/relationships/tags" Target="../tags/tag507.xml"/><Relationship Id="rId47" Type="http://schemas.openxmlformats.org/officeDocument/2006/relationships/tags" Target="../tags/tag506.xml"/><Relationship Id="rId46" Type="http://schemas.openxmlformats.org/officeDocument/2006/relationships/tags" Target="../tags/tag505.xml"/><Relationship Id="rId45" Type="http://schemas.openxmlformats.org/officeDocument/2006/relationships/tags" Target="../tags/tag504.xml"/><Relationship Id="rId44" Type="http://schemas.openxmlformats.org/officeDocument/2006/relationships/tags" Target="../tags/tag503.xml"/><Relationship Id="rId43" Type="http://schemas.openxmlformats.org/officeDocument/2006/relationships/tags" Target="../tags/tag502.xml"/><Relationship Id="rId42" Type="http://schemas.openxmlformats.org/officeDocument/2006/relationships/tags" Target="../tags/tag501.xml"/><Relationship Id="rId41" Type="http://schemas.openxmlformats.org/officeDocument/2006/relationships/tags" Target="../tags/tag500.xml"/><Relationship Id="rId40" Type="http://schemas.openxmlformats.org/officeDocument/2006/relationships/tags" Target="../tags/tag499.xml"/><Relationship Id="rId4" Type="http://schemas.openxmlformats.org/officeDocument/2006/relationships/tags" Target="../tags/tag463.xml"/><Relationship Id="rId39" Type="http://schemas.openxmlformats.org/officeDocument/2006/relationships/tags" Target="../tags/tag498.xml"/><Relationship Id="rId38" Type="http://schemas.openxmlformats.org/officeDocument/2006/relationships/tags" Target="../tags/tag497.xml"/><Relationship Id="rId37" Type="http://schemas.openxmlformats.org/officeDocument/2006/relationships/tags" Target="../tags/tag496.xml"/><Relationship Id="rId36" Type="http://schemas.openxmlformats.org/officeDocument/2006/relationships/tags" Target="../tags/tag495.xml"/><Relationship Id="rId35" Type="http://schemas.openxmlformats.org/officeDocument/2006/relationships/tags" Target="../tags/tag494.xml"/><Relationship Id="rId34" Type="http://schemas.openxmlformats.org/officeDocument/2006/relationships/tags" Target="../tags/tag493.xml"/><Relationship Id="rId33" Type="http://schemas.openxmlformats.org/officeDocument/2006/relationships/tags" Target="../tags/tag492.xml"/><Relationship Id="rId32" Type="http://schemas.openxmlformats.org/officeDocument/2006/relationships/tags" Target="../tags/tag491.xml"/><Relationship Id="rId31" Type="http://schemas.openxmlformats.org/officeDocument/2006/relationships/tags" Target="../tags/tag490.xml"/><Relationship Id="rId30" Type="http://schemas.openxmlformats.org/officeDocument/2006/relationships/tags" Target="../tags/tag489.xml"/><Relationship Id="rId3" Type="http://schemas.openxmlformats.org/officeDocument/2006/relationships/tags" Target="../tags/tag462.xml"/><Relationship Id="rId29" Type="http://schemas.openxmlformats.org/officeDocument/2006/relationships/tags" Target="../tags/tag488.xml"/><Relationship Id="rId28" Type="http://schemas.openxmlformats.org/officeDocument/2006/relationships/tags" Target="../tags/tag487.xml"/><Relationship Id="rId27" Type="http://schemas.openxmlformats.org/officeDocument/2006/relationships/tags" Target="../tags/tag486.xml"/><Relationship Id="rId26" Type="http://schemas.openxmlformats.org/officeDocument/2006/relationships/tags" Target="../tags/tag485.xml"/><Relationship Id="rId25" Type="http://schemas.openxmlformats.org/officeDocument/2006/relationships/tags" Target="../tags/tag484.xml"/><Relationship Id="rId24" Type="http://schemas.openxmlformats.org/officeDocument/2006/relationships/tags" Target="../tags/tag483.xml"/><Relationship Id="rId23" Type="http://schemas.openxmlformats.org/officeDocument/2006/relationships/tags" Target="../tags/tag482.xml"/><Relationship Id="rId22" Type="http://schemas.openxmlformats.org/officeDocument/2006/relationships/tags" Target="../tags/tag481.xml"/><Relationship Id="rId21" Type="http://schemas.openxmlformats.org/officeDocument/2006/relationships/tags" Target="../tags/tag480.xml"/><Relationship Id="rId20" Type="http://schemas.openxmlformats.org/officeDocument/2006/relationships/tags" Target="../tags/tag479.xml"/><Relationship Id="rId2" Type="http://schemas.openxmlformats.org/officeDocument/2006/relationships/tags" Target="../tags/tag461.xml"/><Relationship Id="rId19" Type="http://schemas.openxmlformats.org/officeDocument/2006/relationships/tags" Target="../tags/tag478.xml"/><Relationship Id="rId18" Type="http://schemas.openxmlformats.org/officeDocument/2006/relationships/tags" Target="../tags/tag477.xml"/><Relationship Id="rId17" Type="http://schemas.openxmlformats.org/officeDocument/2006/relationships/tags" Target="../tags/tag476.xml"/><Relationship Id="rId16" Type="http://schemas.openxmlformats.org/officeDocument/2006/relationships/tags" Target="../tags/tag475.xml"/><Relationship Id="rId15" Type="http://schemas.openxmlformats.org/officeDocument/2006/relationships/tags" Target="../tags/tag474.xml"/><Relationship Id="rId14" Type="http://schemas.openxmlformats.org/officeDocument/2006/relationships/tags" Target="../tags/tag473.xml"/><Relationship Id="rId137" Type="http://schemas.openxmlformats.org/officeDocument/2006/relationships/tags" Target="../tags/tag596.xml"/><Relationship Id="rId136" Type="http://schemas.openxmlformats.org/officeDocument/2006/relationships/tags" Target="../tags/tag595.xml"/><Relationship Id="rId135" Type="http://schemas.openxmlformats.org/officeDocument/2006/relationships/tags" Target="../tags/tag594.xml"/><Relationship Id="rId134" Type="http://schemas.openxmlformats.org/officeDocument/2006/relationships/tags" Target="../tags/tag593.xml"/><Relationship Id="rId133" Type="http://schemas.openxmlformats.org/officeDocument/2006/relationships/tags" Target="../tags/tag592.xml"/><Relationship Id="rId132" Type="http://schemas.openxmlformats.org/officeDocument/2006/relationships/tags" Target="../tags/tag591.xml"/><Relationship Id="rId131" Type="http://schemas.openxmlformats.org/officeDocument/2006/relationships/tags" Target="../tags/tag590.xml"/><Relationship Id="rId130" Type="http://schemas.openxmlformats.org/officeDocument/2006/relationships/tags" Target="../tags/tag589.xml"/><Relationship Id="rId13" Type="http://schemas.openxmlformats.org/officeDocument/2006/relationships/tags" Target="../tags/tag472.xml"/><Relationship Id="rId129" Type="http://schemas.openxmlformats.org/officeDocument/2006/relationships/tags" Target="../tags/tag588.xml"/><Relationship Id="rId128" Type="http://schemas.openxmlformats.org/officeDocument/2006/relationships/tags" Target="../tags/tag587.xml"/><Relationship Id="rId127" Type="http://schemas.openxmlformats.org/officeDocument/2006/relationships/tags" Target="../tags/tag586.xml"/><Relationship Id="rId126" Type="http://schemas.openxmlformats.org/officeDocument/2006/relationships/tags" Target="../tags/tag585.xml"/><Relationship Id="rId125" Type="http://schemas.openxmlformats.org/officeDocument/2006/relationships/tags" Target="../tags/tag584.xml"/><Relationship Id="rId124" Type="http://schemas.openxmlformats.org/officeDocument/2006/relationships/tags" Target="../tags/tag583.xml"/><Relationship Id="rId123" Type="http://schemas.openxmlformats.org/officeDocument/2006/relationships/tags" Target="../tags/tag582.xml"/><Relationship Id="rId122" Type="http://schemas.openxmlformats.org/officeDocument/2006/relationships/tags" Target="../tags/tag581.xml"/><Relationship Id="rId121" Type="http://schemas.openxmlformats.org/officeDocument/2006/relationships/tags" Target="../tags/tag580.xml"/><Relationship Id="rId120" Type="http://schemas.openxmlformats.org/officeDocument/2006/relationships/tags" Target="../tags/tag579.xml"/><Relationship Id="rId12" Type="http://schemas.openxmlformats.org/officeDocument/2006/relationships/tags" Target="../tags/tag471.xml"/><Relationship Id="rId119" Type="http://schemas.openxmlformats.org/officeDocument/2006/relationships/tags" Target="../tags/tag578.xml"/><Relationship Id="rId118" Type="http://schemas.openxmlformats.org/officeDocument/2006/relationships/tags" Target="../tags/tag577.xml"/><Relationship Id="rId117" Type="http://schemas.openxmlformats.org/officeDocument/2006/relationships/tags" Target="../tags/tag576.xml"/><Relationship Id="rId116" Type="http://schemas.openxmlformats.org/officeDocument/2006/relationships/tags" Target="../tags/tag575.xml"/><Relationship Id="rId115" Type="http://schemas.openxmlformats.org/officeDocument/2006/relationships/tags" Target="../tags/tag574.xml"/><Relationship Id="rId114" Type="http://schemas.openxmlformats.org/officeDocument/2006/relationships/tags" Target="../tags/tag573.xml"/><Relationship Id="rId113" Type="http://schemas.openxmlformats.org/officeDocument/2006/relationships/tags" Target="../tags/tag572.xml"/><Relationship Id="rId112" Type="http://schemas.openxmlformats.org/officeDocument/2006/relationships/tags" Target="../tags/tag571.xml"/><Relationship Id="rId111" Type="http://schemas.openxmlformats.org/officeDocument/2006/relationships/tags" Target="../tags/tag570.xml"/><Relationship Id="rId110" Type="http://schemas.openxmlformats.org/officeDocument/2006/relationships/tags" Target="../tags/tag569.xml"/><Relationship Id="rId11" Type="http://schemas.openxmlformats.org/officeDocument/2006/relationships/tags" Target="../tags/tag470.xml"/><Relationship Id="rId109" Type="http://schemas.openxmlformats.org/officeDocument/2006/relationships/tags" Target="../tags/tag568.xml"/><Relationship Id="rId108" Type="http://schemas.openxmlformats.org/officeDocument/2006/relationships/tags" Target="../tags/tag567.xml"/><Relationship Id="rId107" Type="http://schemas.openxmlformats.org/officeDocument/2006/relationships/tags" Target="../tags/tag566.xml"/><Relationship Id="rId106" Type="http://schemas.openxmlformats.org/officeDocument/2006/relationships/tags" Target="../tags/tag565.xml"/><Relationship Id="rId105" Type="http://schemas.openxmlformats.org/officeDocument/2006/relationships/tags" Target="../tags/tag564.xml"/><Relationship Id="rId104" Type="http://schemas.openxmlformats.org/officeDocument/2006/relationships/tags" Target="../tags/tag563.xml"/><Relationship Id="rId103" Type="http://schemas.openxmlformats.org/officeDocument/2006/relationships/tags" Target="../tags/tag562.xml"/><Relationship Id="rId102" Type="http://schemas.openxmlformats.org/officeDocument/2006/relationships/tags" Target="../tags/tag561.xml"/><Relationship Id="rId101" Type="http://schemas.openxmlformats.org/officeDocument/2006/relationships/tags" Target="../tags/tag560.xml"/><Relationship Id="rId100" Type="http://schemas.openxmlformats.org/officeDocument/2006/relationships/tags" Target="../tags/tag559.xml"/><Relationship Id="rId10" Type="http://schemas.openxmlformats.org/officeDocument/2006/relationships/tags" Target="../tags/tag469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9" Type="http://schemas.openxmlformats.org/officeDocument/2006/relationships/tags" Target="../tags/tag239.xml"/><Relationship Id="rId98" Type="http://schemas.openxmlformats.org/officeDocument/2006/relationships/tags" Target="../tags/tag238.xml"/><Relationship Id="rId97" Type="http://schemas.openxmlformats.org/officeDocument/2006/relationships/tags" Target="../tags/tag237.xml"/><Relationship Id="rId96" Type="http://schemas.openxmlformats.org/officeDocument/2006/relationships/tags" Target="../tags/tag236.xml"/><Relationship Id="rId95" Type="http://schemas.openxmlformats.org/officeDocument/2006/relationships/tags" Target="../tags/tag235.xml"/><Relationship Id="rId94" Type="http://schemas.openxmlformats.org/officeDocument/2006/relationships/tags" Target="../tags/tag234.xml"/><Relationship Id="rId93" Type="http://schemas.openxmlformats.org/officeDocument/2006/relationships/tags" Target="../tags/tag233.xml"/><Relationship Id="rId92" Type="http://schemas.openxmlformats.org/officeDocument/2006/relationships/tags" Target="../tags/tag232.xml"/><Relationship Id="rId91" Type="http://schemas.openxmlformats.org/officeDocument/2006/relationships/tags" Target="../tags/tag231.xml"/><Relationship Id="rId90" Type="http://schemas.openxmlformats.org/officeDocument/2006/relationships/tags" Target="../tags/tag230.xml"/><Relationship Id="rId9" Type="http://schemas.openxmlformats.org/officeDocument/2006/relationships/tags" Target="../tags/tag149.xml"/><Relationship Id="rId89" Type="http://schemas.openxmlformats.org/officeDocument/2006/relationships/tags" Target="../tags/tag229.xml"/><Relationship Id="rId88" Type="http://schemas.openxmlformats.org/officeDocument/2006/relationships/tags" Target="../tags/tag228.xml"/><Relationship Id="rId87" Type="http://schemas.openxmlformats.org/officeDocument/2006/relationships/tags" Target="../tags/tag227.xml"/><Relationship Id="rId86" Type="http://schemas.openxmlformats.org/officeDocument/2006/relationships/tags" Target="../tags/tag226.xml"/><Relationship Id="rId85" Type="http://schemas.openxmlformats.org/officeDocument/2006/relationships/tags" Target="../tags/tag225.xml"/><Relationship Id="rId84" Type="http://schemas.openxmlformats.org/officeDocument/2006/relationships/tags" Target="../tags/tag224.xml"/><Relationship Id="rId83" Type="http://schemas.openxmlformats.org/officeDocument/2006/relationships/tags" Target="../tags/tag223.xml"/><Relationship Id="rId82" Type="http://schemas.openxmlformats.org/officeDocument/2006/relationships/tags" Target="../tags/tag222.xml"/><Relationship Id="rId81" Type="http://schemas.openxmlformats.org/officeDocument/2006/relationships/tags" Target="../tags/tag221.xml"/><Relationship Id="rId80" Type="http://schemas.openxmlformats.org/officeDocument/2006/relationships/tags" Target="../tags/tag220.xml"/><Relationship Id="rId8" Type="http://schemas.openxmlformats.org/officeDocument/2006/relationships/tags" Target="../tags/tag148.xml"/><Relationship Id="rId79" Type="http://schemas.openxmlformats.org/officeDocument/2006/relationships/tags" Target="../tags/tag219.xml"/><Relationship Id="rId78" Type="http://schemas.openxmlformats.org/officeDocument/2006/relationships/tags" Target="../tags/tag218.xml"/><Relationship Id="rId77" Type="http://schemas.openxmlformats.org/officeDocument/2006/relationships/tags" Target="../tags/tag217.xml"/><Relationship Id="rId76" Type="http://schemas.openxmlformats.org/officeDocument/2006/relationships/tags" Target="../tags/tag216.xml"/><Relationship Id="rId75" Type="http://schemas.openxmlformats.org/officeDocument/2006/relationships/tags" Target="../tags/tag215.xml"/><Relationship Id="rId74" Type="http://schemas.openxmlformats.org/officeDocument/2006/relationships/tags" Target="../tags/tag214.xml"/><Relationship Id="rId73" Type="http://schemas.openxmlformats.org/officeDocument/2006/relationships/tags" Target="../tags/tag213.xml"/><Relationship Id="rId72" Type="http://schemas.openxmlformats.org/officeDocument/2006/relationships/tags" Target="../tags/tag212.xml"/><Relationship Id="rId71" Type="http://schemas.openxmlformats.org/officeDocument/2006/relationships/tags" Target="../tags/tag211.xml"/><Relationship Id="rId70" Type="http://schemas.openxmlformats.org/officeDocument/2006/relationships/tags" Target="../tags/tag210.xml"/><Relationship Id="rId7" Type="http://schemas.openxmlformats.org/officeDocument/2006/relationships/tags" Target="../tags/tag147.xml"/><Relationship Id="rId69" Type="http://schemas.openxmlformats.org/officeDocument/2006/relationships/tags" Target="../tags/tag209.xml"/><Relationship Id="rId68" Type="http://schemas.openxmlformats.org/officeDocument/2006/relationships/tags" Target="../tags/tag208.xml"/><Relationship Id="rId67" Type="http://schemas.openxmlformats.org/officeDocument/2006/relationships/tags" Target="../tags/tag207.xml"/><Relationship Id="rId66" Type="http://schemas.openxmlformats.org/officeDocument/2006/relationships/tags" Target="../tags/tag206.xml"/><Relationship Id="rId65" Type="http://schemas.openxmlformats.org/officeDocument/2006/relationships/tags" Target="../tags/tag205.xml"/><Relationship Id="rId64" Type="http://schemas.openxmlformats.org/officeDocument/2006/relationships/tags" Target="../tags/tag204.xml"/><Relationship Id="rId63" Type="http://schemas.openxmlformats.org/officeDocument/2006/relationships/tags" Target="../tags/tag203.xml"/><Relationship Id="rId62" Type="http://schemas.openxmlformats.org/officeDocument/2006/relationships/tags" Target="../tags/tag202.xml"/><Relationship Id="rId61" Type="http://schemas.openxmlformats.org/officeDocument/2006/relationships/tags" Target="../tags/tag201.xml"/><Relationship Id="rId60" Type="http://schemas.openxmlformats.org/officeDocument/2006/relationships/tags" Target="../tags/tag200.xml"/><Relationship Id="rId6" Type="http://schemas.openxmlformats.org/officeDocument/2006/relationships/tags" Target="../tags/tag146.xml"/><Relationship Id="rId59" Type="http://schemas.openxmlformats.org/officeDocument/2006/relationships/tags" Target="../tags/tag199.xml"/><Relationship Id="rId58" Type="http://schemas.openxmlformats.org/officeDocument/2006/relationships/tags" Target="../tags/tag198.xml"/><Relationship Id="rId57" Type="http://schemas.openxmlformats.org/officeDocument/2006/relationships/tags" Target="../tags/tag197.xml"/><Relationship Id="rId56" Type="http://schemas.openxmlformats.org/officeDocument/2006/relationships/tags" Target="../tags/tag196.xml"/><Relationship Id="rId55" Type="http://schemas.openxmlformats.org/officeDocument/2006/relationships/tags" Target="../tags/tag195.xml"/><Relationship Id="rId54" Type="http://schemas.openxmlformats.org/officeDocument/2006/relationships/tags" Target="../tags/tag194.xml"/><Relationship Id="rId53" Type="http://schemas.openxmlformats.org/officeDocument/2006/relationships/tags" Target="../tags/tag193.xml"/><Relationship Id="rId52" Type="http://schemas.openxmlformats.org/officeDocument/2006/relationships/tags" Target="../tags/tag192.xml"/><Relationship Id="rId51" Type="http://schemas.openxmlformats.org/officeDocument/2006/relationships/tags" Target="../tags/tag191.xml"/><Relationship Id="rId50" Type="http://schemas.openxmlformats.org/officeDocument/2006/relationships/tags" Target="../tags/tag190.xml"/><Relationship Id="rId5" Type="http://schemas.openxmlformats.org/officeDocument/2006/relationships/tags" Target="../tags/tag145.xml"/><Relationship Id="rId49" Type="http://schemas.openxmlformats.org/officeDocument/2006/relationships/tags" Target="../tags/tag189.xml"/><Relationship Id="rId48" Type="http://schemas.openxmlformats.org/officeDocument/2006/relationships/tags" Target="../tags/tag188.xml"/><Relationship Id="rId47" Type="http://schemas.openxmlformats.org/officeDocument/2006/relationships/tags" Target="../tags/tag187.xml"/><Relationship Id="rId46" Type="http://schemas.openxmlformats.org/officeDocument/2006/relationships/tags" Target="../tags/tag186.xml"/><Relationship Id="rId45" Type="http://schemas.openxmlformats.org/officeDocument/2006/relationships/tags" Target="../tags/tag185.xml"/><Relationship Id="rId44" Type="http://schemas.openxmlformats.org/officeDocument/2006/relationships/tags" Target="../tags/tag184.xml"/><Relationship Id="rId43" Type="http://schemas.openxmlformats.org/officeDocument/2006/relationships/tags" Target="../tags/tag183.xml"/><Relationship Id="rId42" Type="http://schemas.openxmlformats.org/officeDocument/2006/relationships/tags" Target="../tags/tag182.xml"/><Relationship Id="rId41" Type="http://schemas.openxmlformats.org/officeDocument/2006/relationships/tags" Target="../tags/tag181.xml"/><Relationship Id="rId40" Type="http://schemas.openxmlformats.org/officeDocument/2006/relationships/tags" Target="../tags/tag180.xml"/><Relationship Id="rId4" Type="http://schemas.openxmlformats.org/officeDocument/2006/relationships/tags" Target="../tags/tag144.xml"/><Relationship Id="rId39" Type="http://schemas.openxmlformats.org/officeDocument/2006/relationships/tags" Target="../tags/tag179.xml"/><Relationship Id="rId38" Type="http://schemas.openxmlformats.org/officeDocument/2006/relationships/tags" Target="../tags/tag178.xml"/><Relationship Id="rId37" Type="http://schemas.openxmlformats.org/officeDocument/2006/relationships/tags" Target="../tags/tag177.xml"/><Relationship Id="rId36" Type="http://schemas.openxmlformats.org/officeDocument/2006/relationships/tags" Target="../tags/tag176.xml"/><Relationship Id="rId35" Type="http://schemas.openxmlformats.org/officeDocument/2006/relationships/tags" Target="../tags/tag175.xml"/><Relationship Id="rId34" Type="http://schemas.openxmlformats.org/officeDocument/2006/relationships/tags" Target="../tags/tag174.xml"/><Relationship Id="rId33" Type="http://schemas.openxmlformats.org/officeDocument/2006/relationships/tags" Target="../tags/tag173.xml"/><Relationship Id="rId32" Type="http://schemas.openxmlformats.org/officeDocument/2006/relationships/tags" Target="../tags/tag172.xml"/><Relationship Id="rId31" Type="http://schemas.openxmlformats.org/officeDocument/2006/relationships/tags" Target="../tags/tag171.xml"/><Relationship Id="rId30" Type="http://schemas.openxmlformats.org/officeDocument/2006/relationships/tags" Target="../tags/tag170.xml"/><Relationship Id="rId3" Type="http://schemas.openxmlformats.org/officeDocument/2006/relationships/tags" Target="../tags/tag143.xml"/><Relationship Id="rId29" Type="http://schemas.openxmlformats.org/officeDocument/2006/relationships/tags" Target="../tags/tag169.xml"/><Relationship Id="rId28" Type="http://schemas.openxmlformats.org/officeDocument/2006/relationships/tags" Target="../tags/tag168.xml"/><Relationship Id="rId27" Type="http://schemas.openxmlformats.org/officeDocument/2006/relationships/tags" Target="../tags/tag167.xml"/><Relationship Id="rId26" Type="http://schemas.openxmlformats.org/officeDocument/2006/relationships/tags" Target="../tags/tag166.xml"/><Relationship Id="rId25" Type="http://schemas.openxmlformats.org/officeDocument/2006/relationships/tags" Target="../tags/tag165.xml"/><Relationship Id="rId24" Type="http://schemas.openxmlformats.org/officeDocument/2006/relationships/tags" Target="../tags/tag164.xml"/><Relationship Id="rId23" Type="http://schemas.openxmlformats.org/officeDocument/2006/relationships/tags" Target="../tags/tag163.xml"/><Relationship Id="rId22" Type="http://schemas.openxmlformats.org/officeDocument/2006/relationships/tags" Target="../tags/tag162.xml"/><Relationship Id="rId21" Type="http://schemas.openxmlformats.org/officeDocument/2006/relationships/tags" Target="../tags/tag161.xml"/><Relationship Id="rId20" Type="http://schemas.openxmlformats.org/officeDocument/2006/relationships/tags" Target="../tags/tag160.xml"/><Relationship Id="rId2" Type="http://schemas.openxmlformats.org/officeDocument/2006/relationships/tags" Target="../tags/tag142.xml"/><Relationship Id="rId19" Type="http://schemas.openxmlformats.org/officeDocument/2006/relationships/tags" Target="../tags/tag159.xml"/><Relationship Id="rId18" Type="http://schemas.openxmlformats.org/officeDocument/2006/relationships/tags" Target="../tags/tag158.xml"/><Relationship Id="rId17" Type="http://schemas.openxmlformats.org/officeDocument/2006/relationships/tags" Target="../tags/tag157.xml"/><Relationship Id="rId16" Type="http://schemas.openxmlformats.org/officeDocument/2006/relationships/tags" Target="../tags/tag156.xml"/><Relationship Id="rId15" Type="http://schemas.openxmlformats.org/officeDocument/2006/relationships/tags" Target="../tags/tag155.xml"/><Relationship Id="rId14" Type="http://schemas.openxmlformats.org/officeDocument/2006/relationships/tags" Target="../tags/tag154.xml"/><Relationship Id="rId138" Type="http://schemas.openxmlformats.org/officeDocument/2006/relationships/tags" Target="../tags/tag278.xml"/><Relationship Id="rId137" Type="http://schemas.openxmlformats.org/officeDocument/2006/relationships/tags" Target="../tags/tag277.xml"/><Relationship Id="rId136" Type="http://schemas.openxmlformats.org/officeDocument/2006/relationships/tags" Target="../tags/tag276.xml"/><Relationship Id="rId135" Type="http://schemas.openxmlformats.org/officeDocument/2006/relationships/tags" Target="../tags/tag275.xml"/><Relationship Id="rId134" Type="http://schemas.openxmlformats.org/officeDocument/2006/relationships/tags" Target="../tags/tag274.xml"/><Relationship Id="rId133" Type="http://schemas.openxmlformats.org/officeDocument/2006/relationships/tags" Target="../tags/tag273.xml"/><Relationship Id="rId132" Type="http://schemas.openxmlformats.org/officeDocument/2006/relationships/tags" Target="../tags/tag272.xml"/><Relationship Id="rId131" Type="http://schemas.openxmlformats.org/officeDocument/2006/relationships/tags" Target="../tags/tag271.xml"/><Relationship Id="rId130" Type="http://schemas.openxmlformats.org/officeDocument/2006/relationships/tags" Target="../tags/tag270.xml"/><Relationship Id="rId13" Type="http://schemas.openxmlformats.org/officeDocument/2006/relationships/tags" Target="../tags/tag153.xml"/><Relationship Id="rId129" Type="http://schemas.openxmlformats.org/officeDocument/2006/relationships/tags" Target="../tags/tag269.xml"/><Relationship Id="rId128" Type="http://schemas.openxmlformats.org/officeDocument/2006/relationships/tags" Target="../tags/tag268.xml"/><Relationship Id="rId127" Type="http://schemas.openxmlformats.org/officeDocument/2006/relationships/tags" Target="../tags/tag267.xml"/><Relationship Id="rId126" Type="http://schemas.openxmlformats.org/officeDocument/2006/relationships/tags" Target="../tags/tag266.xml"/><Relationship Id="rId125" Type="http://schemas.openxmlformats.org/officeDocument/2006/relationships/tags" Target="../tags/tag265.xml"/><Relationship Id="rId124" Type="http://schemas.openxmlformats.org/officeDocument/2006/relationships/tags" Target="../tags/tag264.xml"/><Relationship Id="rId123" Type="http://schemas.openxmlformats.org/officeDocument/2006/relationships/tags" Target="../tags/tag263.xml"/><Relationship Id="rId122" Type="http://schemas.openxmlformats.org/officeDocument/2006/relationships/tags" Target="../tags/tag262.xml"/><Relationship Id="rId121" Type="http://schemas.openxmlformats.org/officeDocument/2006/relationships/tags" Target="../tags/tag261.xml"/><Relationship Id="rId120" Type="http://schemas.openxmlformats.org/officeDocument/2006/relationships/tags" Target="../tags/tag260.xml"/><Relationship Id="rId12" Type="http://schemas.openxmlformats.org/officeDocument/2006/relationships/tags" Target="../tags/tag152.xml"/><Relationship Id="rId119" Type="http://schemas.openxmlformats.org/officeDocument/2006/relationships/tags" Target="../tags/tag259.xml"/><Relationship Id="rId118" Type="http://schemas.openxmlformats.org/officeDocument/2006/relationships/tags" Target="../tags/tag258.xml"/><Relationship Id="rId117" Type="http://schemas.openxmlformats.org/officeDocument/2006/relationships/tags" Target="../tags/tag257.xml"/><Relationship Id="rId116" Type="http://schemas.openxmlformats.org/officeDocument/2006/relationships/tags" Target="../tags/tag256.xml"/><Relationship Id="rId115" Type="http://schemas.openxmlformats.org/officeDocument/2006/relationships/tags" Target="../tags/tag255.xml"/><Relationship Id="rId114" Type="http://schemas.openxmlformats.org/officeDocument/2006/relationships/tags" Target="../tags/tag254.xml"/><Relationship Id="rId113" Type="http://schemas.openxmlformats.org/officeDocument/2006/relationships/tags" Target="../tags/tag253.xml"/><Relationship Id="rId112" Type="http://schemas.openxmlformats.org/officeDocument/2006/relationships/tags" Target="../tags/tag252.xml"/><Relationship Id="rId111" Type="http://schemas.openxmlformats.org/officeDocument/2006/relationships/tags" Target="../tags/tag251.xml"/><Relationship Id="rId110" Type="http://schemas.openxmlformats.org/officeDocument/2006/relationships/tags" Target="../tags/tag250.xml"/><Relationship Id="rId11" Type="http://schemas.openxmlformats.org/officeDocument/2006/relationships/tags" Target="../tags/tag151.xml"/><Relationship Id="rId109" Type="http://schemas.openxmlformats.org/officeDocument/2006/relationships/tags" Target="../tags/tag249.xml"/><Relationship Id="rId108" Type="http://schemas.openxmlformats.org/officeDocument/2006/relationships/tags" Target="../tags/tag248.xml"/><Relationship Id="rId107" Type="http://schemas.openxmlformats.org/officeDocument/2006/relationships/tags" Target="../tags/tag247.xml"/><Relationship Id="rId106" Type="http://schemas.openxmlformats.org/officeDocument/2006/relationships/tags" Target="../tags/tag246.xml"/><Relationship Id="rId105" Type="http://schemas.openxmlformats.org/officeDocument/2006/relationships/tags" Target="../tags/tag245.xml"/><Relationship Id="rId104" Type="http://schemas.openxmlformats.org/officeDocument/2006/relationships/tags" Target="../tags/tag244.xml"/><Relationship Id="rId103" Type="http://schemas.openxmlformats.org/officeDocument/2006/relationships/tags" Target="../tags/tag243.xml"/><Relationship Id="rId102" Type="http://schemas.openxmlformats.org/officeDocument/2006/relationships/tags" Target="../tags/tag242.xml"/><Relationship Id="rId101" Type="http://schemas.openxmlformats.org/officeDocument/2006/relationships/tags" Target="../tags/tag241.xml"/><Relationship Id="rId100" Type="http://schemas.openxmlformats.org/officeDocument/2006/relationships/tags" Target="../tags/tag240.xml"/><Relationship Id="rId10" Type="http://schemas.openxmlformats.org/officeDocument/2006/relationships/tags" Target="../tags/tag150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9" Type="http://schemas.openxmlformats.org/officeDocument/2006/relationships/tags" Target="../tags/tag376.xml"/><Relationship Id="rId98" Type="http://schemas.openxmlformats.org/officeDocument/2006/relationships/tags" Target="../tags/tag375.xml"/><Relationship Id="rId97" Type="http://schemas.openxmlformats.org/officeDocument/2006/relationships/tags" Target="../tags/tag374.xml"/><Relationship Id="rId96" Type="http://schemas.openxmlformats.org/officeDocument/2006/relationships/tags" Target="../tags/tag373.xml"/><Relationship Id="rId95" Type="http://schemas.openxmlformats.org/officeDocument/2006/relationships/tags" Target="../tags/tag372.xml"/><Relationship Id="rId94" Type="http://schemas.openxmlformats.org/officeDocument/2006/relationships/tags" Target="../tags/tag371.xml"/><Relationship Id="rId93" Type="http://schemas.openxmlformats.org/officeDocument/2006/relationships/tags" Target="../tags/tag370.xml"/><Relationship Id="rId92" Type="http://schemas.openxmlformats.org/officeDocument/2006/relationships/tags" Target="../tags/tag369.xml"/><Relationship Id="rId91" Type="http://schemas.openxmlformats.org/officeDocument/2006/relationships/tags" Target="../tags/tag368.xml"/><Relationship Id="rId90" Type="http://schemas.openxmlformats.org/officeDocument/2006/relationships/tags" Target="../tags/tag367.xml"/><Relationship Id="rId9" Type="http://schemas.openxmlformats.org/officeDocument/2006/relationships/tags" Target="../tags/tag286.xml"/><Relationship Id="rId89" Type="http://schemas.openxmlformats.org/officeDocument/2006/relationships/tags" Target="../tags/tag366.xml"/><Relationship Id="rId88" Type="http://schemas.openxmlformats.org/officeDocument/2006/relationships/tags" Target="../tags/tag365.xml"/><Relationship Id="rId87" Type="http://schemas.openxmlformats.org/officeDocument/2006/relationships/tags" Target="../tags/tag364.xml"/><Relationship Id="rId86" Type="http://schemas.openxmlformats.org/officeDocument/2006/relationships/tags" Target="../tags/tag363.xml"/><Relationship Id="rId85" Type="http://schemas.openxmlformats.org/officeDocument/2006/relationships/tags" Target="../tags/tag362.xml"/><Relationship Id="rId84" Type="http://schemas.openxmlformats.org/officeDocument/2006/relationships/tags" Target="../tags/tag361.xml"/><Relationship Id="rId83" Type="http://schemas.openxmlformats.org/officeDocument/2006/relationships/tags" Target="../tags/tag360.xml"/><Relationship Id="rId82" Type="http://schemas.openxmlformats.org/officeDocument/2006/relationships/tags" Target="../tags/tag359.xml"/><Relationship Id="rId81" Type="http://schemas.openxmlformats.org/officeDocument/2006/relationships/tags" Target="../tags/tag358.xml"/><Relationship Id="rId80" Type="http://schemas.openxmlformats.org/officeDocument/2006/relationships/tags" Target="../tags/tag357.xml"/><Relationship Id="rId8" Type="http://schemas.openxmlformats.org/officeDocument/2006/relationships/tags" Target="../tags/tag285.xml"/><Relationship Id="rId79" Type="http://schemas.openxmlformats.org/officeDocument/2006/relationships/tags" Target="../tags/tag356.xml"/><Relationship Id="rId78" Type="http://schemas.openxmlformats.org/officeDocument/2006/relationships/tags" Target="../tags/tag355.xml"/><Relationship Id="rId77" Type="http://schemas.openxmlformats.org/officeDocument/2006/relationships/tags" Target="../tags/tag354.xml"/><Relationship Id="rId76" Type="http://schemas.openxmlformats.org/officeDocument/2006/relationships/tags" Target="../tags/tag353.xml"/><Relationship Id="rId75" Type="http://schemas.openxmlformats.org/officeDocument/2006/relationships/tags" Target="../tags/tag352.xml"/><Relationship Id="rId74" Type="http://schemas.openxmlformats.org/officeDocument/2006/relationships/tags" Target="../tags/tag351.xml"/><Relationship Id="rId73" Type="http://schemas.openxmlformats.org/officeDocument/2006/relationships/tags" Target="../tags/tag350.xml"/><Relationship Id="rId72" Type="http://schemas.openxmlformats.org/officeDocument/2006/relationships/tags" Target="../tags/tag349.xml"/><Relationship Id="rId71" Type="http://schemas.openxmlformats.org/officeDocument/2006/relationships/tags" Target="../tags/tag348.xml"/><Relationship Id="rId70" Type="http://schemas.openxmlformats.org/officeDocument/2006/relationships/tags" Target="../tags/tag347.xml"/><Relationship Id="rId7" Type="http://schemas.openxmlformats.org/officeDocument/2006/relationships/tags" Target="../tags/tag284.xml"/><Relationship Id="rId69" Type="http://schemas.openxmlformats.org/officeDocument/2006/relationships/tags" Target="../tags/tag346.xml"/><Relationship Id="rId68" Type="http://schemas.openxmlformats.org/officeDocument/2006/relationships/tags" Target="../tags/tag345.xml"/><Relationship Id="rId67" Type="http://schemas.openxmlformats.org/officeDocument/2006/relationships/tags" Target="../tags/tag344.xml"/><Relationship Id="rId66" Type="http://schemas.openxmlformats.org/officeDocument/2006/relationships/tags" Target="../tags/tag343.xml"/><Relationship Id="rId65" Type="http://schemas.openxmlformats.org/officeDocument/2006/relationships/tags" Target="../tags/tag342.xml"/><Relationship Id="rId64" Type="http://schemas.openxmlformats.org/officeDocument/2006/relationships/tags" Target="../tags/tag341.xml"/><Relationship Id="rId63" Type="http://schemas.openxmlformats.org/officeDocument/2006/relationships/tags" Target="../tags/tag340.xml"/><Relationship Id="rId62" Type="http://schemas.openxmlformats.org/officeDocument/2006/relationships/tags" Target="../tags/tag339.xml"/><Relationship Id="rId61" Type="http://schemas.openxmlformats.org/officeDocument/2006/relationships/tags" Target="../tags/tag338.xml"/><Relationship Id="rId60" Type="http://schemas.openxmlformats.org/officeDocument/2006/relationships/tags" Target="../tags/tag337.xml"/><Relationship Id="rId6" Type="http://schemas.openxmlformats.org/officeDocument/2006/relationships/tags" Target="../tags/tag283.xml"/><Relationship Id="rId59" Type="http://schemas.openxmlformats.org/officeDocument/2006/relationships/tags" Target="../tags/tag336.xml"/><Relationship Id="rId58" Type="http://schemas.openxmlformats.org/officeDocument/2006/relationships/tags" Target="../tags/tag335.xml"/><Relationship Id="rId57" Type="http://schemas.openxmlformats.org/officeDocument/2006/relationships/tags" Target="../tags/tag334.xml"/><Relationship Id="rId56" Type="http://schemas.openxmlformats.org/officeDocument/2006/relationships/tags" Target="../tags/tag333.xml"/><Relationship Id="rId55" Type="http://schemas.openxmlformats.org/officeDocument/2006/relationships/tags" Target="../tags/tag332.xml"/><Relationship Id="rId54" Type="http://schemas.openxmlformats.org/officeDocument/2006/relationships/tags" Target="../tags/tag331.xml"/><Relationship Id="rId53" Type="http://schemas.openxmlformats.org/officeDocument/2006/relationships/tags" Target="../tags/tag330.xml"/><Relationship Id="rId52" Type="http://schemas.openxmlformats.org/officeDocument/2006/relationships/tags" Target="../tags/tag329.xml"/><Relationship Id="rId51" Type="http://schemas.openxmlformats.org/officeDocument/2006/relationships/tags" Target="../tags/tag328.xml"/><Relationship Id="rId50" Type="http://schemas.openxmlformats.org/officeDocument/2006/relationships/tags" Target="../tags/tag327.xml"/><Relationship Id="rId5" Type="http://schemas.openxmlformats.org/officeDocument/2006/relationships/tags" Target="../tags/tag282.xml"/><Relationship Id="rId49" Type="http://schemas.openxmlformats.org/officeDocument/2006/relationships/tags" Target="../tags/tag326.xml"/><Relationship Id="rId48" Type="http://schemas.openxmlformats.org/officeDocument/2006/relationships/tags" Target="../tags/tag325.xml"/><Relationship Id="rId47" Type="http://schemas.openxmlformats.org/officeDocument/2006/relationships/tags" Target="../tags/tag324.xml"/><Relationship Id="rId46" Type="http://schemas.openxmlformats.org/officeDocument/2006/relationships/tags" Target="../tags/tag323.xml"/><Relationship Id="rId45" Type="http://schemas.openxmlformats.org/officeDocument/2006/relationships/tags" Target="../tags/tag322.xml"/><Relationship Id="rId44" Type="http://schemas.openxmlformats.org/officeDocument/2006/relationships/tags" Target="../tags/tag321.xml"/><Relationship Id="rId43" Type="http://schemas.openxmlformats.org/officeDocument/2006/relationships/tags" Target="../tags/tag320.xml"/><Relationship Id="rId42" Type="http://schemas.openxmlformats.org/officeDocument/2006/relationships/tags" Target="../tags/tag319.xml"/><Relationship Id="rId41" Type="http://schemas.openxmlformats.org/officeDocument/2006/relationships/tags" Target="../tags/tag318.xml"/><Relationship Id="rId40" Type="http://schemas.openxmlformats.org/officeDocument/2006/relationships/tags" Target="../tags/tag317.xml"/><Relationship Id="rId4" Type="http://schemas.openxmlformats.org/officeDocument/2006/relationships/tags" Target="../tags/tag281.xml"/><Relationship Id="rId39" Type="http://schemas.openxmlformats.org/officeDocument/2006/relationships/tags" Target="../tags/tag316.xml"/><Relationship Id="rId38" Type="http://schemas.openxmlformats.org/officeDocument/2006/relationships/tags" Target="../tags/tag315.xml"/><Relationship Id="rId37" Type="http://schemas.openxmlformats.org/officeDocument/2006/relationships/tags" Target="../tags/tag314.xml"/><Relationship Id="rId36" Type="http://schemas.openxmlformats.org/officeDocument/2006/relationships/tags" Target="../tags/tag313.xml"/><Relationship Id="rId35" Type="http://schemas.openxmlformats.org/officeDocument/2006/relationships/tags" Target="../tags/tag312.xml"/><Relationship Id="rId34" Type="http://schemas.openxmlformats.org/officeDocument/2006/relationships/tags" Target="../tags/tag311.xml"/><Relationship Id="rId33" Type="http://schemas.openxmlformats.org/officeDocument/2006/relationships/tags" Target="../tags/tag310.xml"/><Relationship Id="rId32" Type="http://schemas.openxmlformats.org/officeDocument/2006/relationships/tags" Target="../tags/tag309.xml"/><Relationship Id="rId31" Type="http://schemas.openxmlformats.org/officeDocument/2006/relationships/tags" Target="../tags/tag308.xml"/><Relationship Id="rId30" Type="http://schemas.openxmlformats.org/officeDocument/2006/relationships/tags" Target="../tags/tag307.xml"/><Relationship Id="rId3" Type="http://schemas.openxmlformats.org/officeDocument/2006/relationships/tags" Target="../tags/tag280.xml"/><Relationship Id="rId29" Type="http://schemas.openxmlformats.org/officeDocument/2006/relationships/tags" Target="../tags/tag306.xml"/><Relationship Id="rId28" Type="http://schemas.openxmlformats.org/officeDocument/2006/relationships/tags" Target="../tags/tag305.xml"/><Relationship Id="rId27" Type="http://schemas.openxmlformats.org/officeDocument/2006/relationships/tags" Target="../tags/tag304.xml"/><Relationship Id="rId26" Type="http://schemas.openxmlformats.org/officeDocument/2006/relationships/tags" Target="../tags/tag303.xml"/><Relationship Id="rId25" Type="http://schemas.openxmlformats.org/officeDocument/2006/relationships/tags" Target="../tags/tag302.xml"/><Relationship Id="rId24" Type="http://schemas.openxmlformats.org/officeDocument/2006/relationships/tags" Target="../tags/tag301.xml"/><Relationship Id="rId23" Type="http://schemas.openxmlformats.org/officeDocument/2006/relationships/tags" Target="../tags/tag300.xml"/><Relationship Id="rId22" Type="http://schemas.openxmlformats.org/officeDocument/2006/relationships/tags" Target="../tags/tag299.xml"/><Relationship Id="rId21" Type="http://schemas.openxmlformats.org/officeDocument/2006/relationships/tags" Target="../tags/tag298.xml"/><Relationship Id="rId20" Type="http://schemas.openxmlformats.org/officeDocument/2006/relationships/tags" Target="../tags/tag297.xml"/><Relationship Id="rId2" Type="http://schemas.openxmlformats.org/officeDocument/2006/relationships/tags" Target="../tags/tag279.xml"/><Relationship Id="rId19" Type="http://schemas.openxmlformats.org/officeDocument/2006/relationships/tags" Target="../tags/tag296.xml"/><Relationship Id="rId18" Type="http://schemas.openxmlformats.org/officeDocument/2006/relationships/tags" Target="../tags/tag295.xml"/><Relationship Id="rId17" Type="http://schemas.openxmlformats.org/officeDocument/2006/relationships/tags" Target="../tags/tag294.xml"/><Relationship Id="rId16" Type="http://schemas.openxmlformats.org/officeDocument/2006/relationships/tags" Target="../tags/tag293.xml"/><Relationship Id="rId15" Type="http://schemas.openxmlformats.org/officeDocument/2006/relationships/tags" Target="../tags/tag292.xml"/><Relationship Id="rId140" Type="http://schemas.openxmlformats.org/officeDocument/2006/relationships/tags" Target="../tags/tag417.xml"/><Relationship Id="rId14" Type="http://schemas.openxmlformats.org/officeDocument/2006/relationships/tags" Target="../tags/tag291.xml"/><Relationship Id="rId139" Type="http://schemas.openxmlformats.org/officeDocument/2006/relationships/tags" Target="../tags/tag416.xml"/><Relationship Id="rId138" Type="http://schemas.openxmlformats.org/officeDocument/2006/relationships/tags" Target="../tags/tag415.xml"/><Relationship Id="rId137" Type="http://schemas.openxmlformats.org/officeDocument/2006/relationships/tags" Target="../tags/tag414.xml"/><Relationship Id="rId136" Type="http://schemas.openxmlformats.org/officeDocument/2006/relationships/tags" Target="../tags/tag413.xml"/><Relationship Id="rId135" Type="http://schemas.openxmlformats.org/officeDocument/2006/relationships/tags" Target="../tags/tag412.xml"/><Relationship Id="rId134" Type="http://schemas.openxmlformats.org/officeDocument/2006/relationships/tags" Target="../tags/tag411.xml"/><Relationship Id="rId133" Type="http://schemas.openxmlformats.org/officeDocument/2006/relationships/tags" Target="../tags/tag410.xml"/><Relationship Id="rId132" Type="http://schemas.openxmlformats.org/officeDocument/2006/relationships/tags" Target="../tags/tag409.xml"/><Relationship Id="rId131" Type="http://schemas.openxmlformats.org/officeDocument/2006/relationships/tags" Target="../tags/tag408.xml"/><Relationship Id="rId130" Type="http://schemas.openxmlformats.org/officeDocument/2006/relationships/tags" Target="../tags/tag407.xml"/><Relationship Id="rId13" Type="http://schemas.openxmlformats.org/officeDocument/2006/relationships/tags" Target="../tags/tag290.xml"/><Relationship Id="rId129" Type="http://schemas.openxmlformats.org/officeDocument/2006/relationships/tags" Target="../tags/tag406.xml"/><Relationship Id="rId128" Type="http://schemas.openxmlformats.org/officeDocument/2006/relationships/tags" Target="../tags/tag405.xml"/><Relationship Id="rId127" Type="http://schemas.openxmlformats.org/officeDocument/2006/relationships/tags" Target="../tags/tag404.xml"/><Relationship Id="rId126" Type="http://schemas.openxmlformats.org/officeDocument/2006/relationships/tags" Target="../tags/tag403.xml"/><Relationship Id="rId125" Type="http://schemas.openxmlformats.org/officeDocument/2006/relationships/tags" Target="../tags/tag402.xml"/><Relationship Id="rId124" Type="http://schemas.openxmlformats.org/officeDocument/2006/relationships/tags" Target="../tags/tag401.xml"/><Relationship Id="rId123" Type="http://schemas.openxmlformats.org/officeDocument/2006/relationships/tags" Target="../tags/tag400.xml"/><Relationship Id="rId122" Type="http://schemas.openxmlformats.org/officeDocument/2006/relationships/tags" Target="../tags/tag399.xml"/><Relationship Id="rId121" Type="http://schemas.openxmlformats.org/officeDocument/2006/relationships/tags" Target="../tags/tag398.xml"/><Relationship Id="rId120" Type="http://schemas.openxmlformats.org/officeDocument/2006/relationships/tags" Target="../tags/tag397.xml"/><Relationship Id="rId12" Type="http://schemas.openxmlformats.org/officeDocument/2006/relationships/tags" Target="../tags/tag289.xml"/><Relationship Id="rId119" Type="http://schemas.openxmlformats.org/officeDocument/2006/relationships/tags" Target="../tags/tag396.xml"/><Relationship Id="rId118" Type="http://schemas.openxmlformats.org/officeDocument/2006/relationships/tags" Target="../tags/tag395.xml"/><Relationship Id="rId117" Type="http://schemas.openxmlformats.org/officeDocument/2006/relationships/tags" Target="../tags/tag394.xml"/><Relationship Id="rId116" Type="http://schemas.openxmlformats.org/officeDocument/2006/relationships/tags" Target="../tags/tag393.xml"/><Relationship Id="rId115" Type="http://schemas.openxmlformats.org/officeDocument/2006/relationships/tags" Target="../tags/tag392.xml"/><Relationship Id="rId114" Type="http://schemas.openxmlformats.org/officeDocument/2006/relationships/tags" Target="../tags/tag391.xml"/><Relationship Id="rId113" Type="http://schemas.openxmlformats.org/officeDocument/2006/relationships/tags" Target="../tags/tag390.xml"/><Relationship Id="rId112" Type="http://schemas.openxmlformats.org/officeDocument/2006/relationships/tags" Target="../tags/tag389.xml"/><Relationship Id="rId111" Type="http://schemas.openxmlformats.org/officeDocument/2006/relationships/tags" Target="../tags/tag388.xml"/><Relationship Id="rId110" Type="http://schemas.openxmlformats.org/officeDocument/2006/relationships/tags" Target="../tags/tag387.xml"/><Relationship Id="rId11" Type="http://schemas.openxmlformats.org/officeDocument/2006/relationships/tags" Target="../tags/tag288.xml"/><Relationship Id="rId109" Type="http://schemas.openxmlformats.org/officeDocument/2006/relationships/tags" Target="../tags/tag386.xml"/><Relationship Id="rId108" Type="http://schemas.openxmlformats.org/officeDocument/2006/relationships/tags" Target="../tags/tag385.xml"/><Relationship Id="rId107" Type="http://schemas.openxmlformats.org/officeDocument/2006/relationships/tags" Target="../tags/tag384.xml"/><Relationship Id="rId106" Type="http://schemas.openxmlformats.org/officeDocument/2006/relationships/tags" Target="../tags/tag383.xml"/><Relationship Id="rId105" Type="http://schemas.openxmlformats.org/officeDocument/2006/relationships/tags" Target="../tags/tag382.xml"/><Relationship Id="rId104" Type="http://schemas.openxmlformats.org/officeDocument/2006/relationships/tags" Target="../tags/tag381.xml"/><Relationship Id="rId103" Type="http://schemas.openxmlformats.org/officeDocument/2006/relationships/tags" Target="../tags/tag380.xml"/><Relationship Id="rId102" Type="http://schemas.openxmlformats.org/officeDocument/2006/relationships/tags" Target="../tags/tag379.xml"/><Relationship Id="rId101" Type="http://schemas.openxmlformats.org/officeDocument/2006/relationships/tags" Target="../tags/tag378.xml"/><Relationship Id="rId100" Type="http://schemas.openxmlformats.org/officeDocument/2006/relationships/tags" Target="../tags/tag377.xml"/><Relationship Id="rId10" Type="http://schemas.openxmlformats.org/officeDocument/2006/relationships/tags" Target="../tags/tag287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424.xml"/><Relationship Id="rId7" Type="http://schemas.openxmlformats.org/officeDocument/2006/relationships/tags" Target="../tags/tag423.xml"/><Relationship Id="rId6" Type="http://schemas.openxmlformats.org/officeDocument/2006/relationships/tags" Target="../tags/tag422.xml"/><Relationship Id="rId5" Type="http://schemas.openxmlformats.org/officeDocument/2006/relationships/tags" Target="../tags/tag421.xml"/><Relationship Id="rId4" Type="http://schemas.openxmlformats.org/officeDocument/2006/relationships/tags" Target="../tags/tag420.xml"/><Relationship Id="rId3" Type="http://schemas.openxmlformats.org/officeDocument/2006/relationships/tags" Target="../tags/tag419.xml"/><Relationship Id="rId2" Type="http://schemas.openxmlformats.org/officeDocument/2006/relationships/tags" Target="../tags/tag418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32.xml"/><Relationship Id="rId8" Type="http://schemas.openxmlformats.org/officeDocument/2006/relationships/tags" Target="../tags/tag431.xml"/><Relationship Id="rId7" Type="http://schemas.openxmlformats.org/officeDocument/2006/relationships/tags" Target="../tags/tag430.xml"/><Relationship Id="rId6" Type="http://schemas.openxmlformats.org/officeDocument/2006/relationships/tags" Target="../tags/tag429.xml"/><Relationship Id="rId5" Type="http://schemas.openxmlformats.org/officeDocument/2006/relationships/tags" Target="../tags/tag428.xml"/><Relationship Id="rId4" Type="http://schemas.openxmlformats.org/officeDocument/2006/relationships/tags" Target="../tags/tag427.xml"/><Relationship Id="rId3" Type="http://schemas.openxmlformats.org/officeDocument/2006/relationships/tags" Target="../tags/tag426.xml"/><Relationship Id="rId2" Type="http://schemas.openxmlformats.org/officeDocument/2006/relationships/tags" Target="../tags/tag425.xml"/><Relationship Id="rId10" Type="http://schemas.openxmlformats.org/officeDocument/2006/relationships/tags" Target="../tags/tag43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tags" Target="../tags/tag438.xml"/><Relationship Id="rId5" Type="http://schemas.openxmlformats.org/officeDocument/2006/relationships/tags" Target="../tags/tag437.xml"/><Relationship Id="rId4" Type="http://schemas.openxmlformats.org/officeDocument/2006/relationships/tags" Target="../tags/tag436.xml"/><Relationship Id="rId3" Type="http://schemas.openxmlformats.org/officeDocument/2006/relationships/tags" Target="../tags/tag435.xml"/><Relationship Id="rId2" Type="http://schemas.openxmlformats.org/officeDocument/2006/relationships/tags" Target="../tags/tag43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442.xml"/><Relationship Id="rId4" Type="http://schemas.openxmlformats.org/officeDocument/2006/relationships/tags" Target="../tags/tag441.xml"/><Relationship Id="rId3" Type="http://schemas.openxmlformats.org/officeDocument/2006/relationships/tags" Target="../tags/tag440.xml"/><Relationship Id="rId2" Type="http://schemas.openxmlformats.org/officeDocument/2006/relationships/tags" Target="../tags/tag43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449.xml"/><Relationship Id="rId7" Type="http://schemas.openxmlformats.org/officeDocument/2006/relationships/tags" Target="../tags/tag448.xml"/><Relationship Id="rId6" Type="http://schemas.openxmlformats.org/officeDocument/2006/relationships/tags" Target="../tags/tag447.xml"/><Relationship Id="rId5" Type="http://schemas.openxmlformats.org/officeDocument/2006/relationships/tags" Target="../tags/tag446.xml"/><Relationship Id="rId4" Type="http://schemas.openxmlformats.org/officeDocument/2006/relationships/tags" Target="../tags/tag445.xml"/><Relationship Id="rId3" Type="http://schemas.openxmlformats.org/officeDocument/2006/relationships/tags" Target="../tags/tag444.xml"/><Relationship Id="rId2" Type="http://schemas.openxmlformats.org/officeDocument/2006/relationships/tags" Target="../tags/tag443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7" Type="http://schemas.openxmlformats.org/officeDocument/2006/relationships/tags" Target="../tags/tag455.xml"/><Relationship Id="rId6" Type="http://schemas.openxmlformats.org/officeDocument/2006/relationships/tags" Target="../tags/tag454.xml"/><Relationship Id="rId5" Type="http://schemas.openxmlformats.org/officeDocument/2006/relationships/tags" Target="../tags/tag453.xml"/><Relationship Id="rId4" Type="http://schemas.openxmlformats.org/officeDocument/2006/relationships/tags" Target="../tags/tag452.xml"/><Relationship Id="rId3" Type="http://schemas.openxmlformats.org/officeDocument/2006/relationships/tags" Target="../tags/tag451.xml"/><Relationship Id="rId2" Type="http://schemas.openxmlformats.org/officeDocument/2006/relationships/tags" Target="../tags/tag450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6" name="Freeform 50"/>
          <p:cNvSpPr/>
          <p:nvPr>
            <p:custDataLst>
              <p:tags r:id="rId2"/>
            </p:custDataLst>
          </p:nvPr>
        </p:nvSpPr>
        <p:spPr bwMode="auto">
          <a:xfrm>
            <a:off x="5910263" y="4651375"/>
            <a:ext cx="6283325" cy="2205037"/>
          </a:xfrm>
          <a:custGeom>
            <a:avLst/>
            <a:gdLst>
              <a:gd name="T0" fmla="*/ 3773 w 3958"/>
              <a:gd name="T1" fmla="*/ 0 h 1388"/>
              <a:gd name="T2" fmla="*/ 3132 w 3958"/>
              <a:gd name="T3" fmla="*/ 495 h 1388"/>
              <a:gd name="T4" fmla="*/ 2826 w 3958"/>
              <a:gd name="T5" fmla="*/ 353 h 1388"/>
              <a:gd name="T6" fmla="*/ 2423 w 3958"/>
              <a:gd name="T7" fmla="*/ 752 h 1388"/>
              <a:gd name="T8" fmla="*/ 2244 w 3958"/>
              <a:gd name="T9" fmla="*/ 737 h 1388"/>
              <a:gd name="T10" fmla="*/ 1859 w 3958"/>
              <a:gd name="T11" fmla="*/ 453 h 1388"/>
              <a:gd name="T12" fmla="*/ 1809 w 3958"/>
              <a:gd name="T13" fmla="*/ 456 h 1388"/>
              <a:gd name="T14" fmla="*/ 1400 w 3958"/>
              <a:gd name="T15" fmla="*/ 314 h 1388"/>
              <a:gd name="T16" fmla="*/ 1107 w 3958"/>
              <a:gd name="T17" fmla="*/ 382 h 1388"/>
              <a:gd name="T18" fmla="*/ 820 w 3958"/>
              <a:gd name="T19" fmla="*/ 316 h 1388"/>
              <a:gd name="T20" fmla="*/ 169 w 3958"/>
              <a:gd name="T21" fmla="*/ 854 h 1388"/>
              <a:gd name="T22" fmla="*/ 118 w 3958"/>
              <a:gd name="T23" fmla="*/ 867 h 1388"/>
              <a:gd name="T24" fmla="*/ 0 w 3958"/>
              <a:gd name="T25" fmla="*/ 642 h 1388"/>
              <a:gd name="T26" fmla="*/ 0 w 3958"/>
              <a:gd name="T27" fmla="*/ 1388 h 1388"/>
              <a:gd name="T28" fmla="*/ 57 w 3958"/>
              <a:gd name="T29" fmla="*/ 1388 h 1388"/>
              <a:gd name="T30" fmla="*/ 86 w 3958"/>
              <a:gd name="T31" fmla="*/ 1332 h 1388"/>
              <a:gd name="T32" fmla="*/ 293 w 3958"/>
              <a:gd name="T33" fmla="*/ 1380 h 1388"/>
              <a:gd name="T34" fmla="*/ 299 w 3958"/>
              <a:gd name="T35" fmla="*/ 1388 h 1388"/>
              <a:gd name="T36" fmla="*/ 2919 w 3958"/>
              <a:gd name="T37" fmla="*/ 1388 h 1388"/>
              <a:gd name="T38" fmla="*/ 3428 w 3958"/>
              <a:gd name="T39" fmla="*/ 1228 h 1388"/>
              <a:gd name="T40" fmla="*/ 3773 w 3958"/>
              <a:gd name="T41" fmla="*/ 1325 h 1388"/>
              <a:gd name="T42" fmla="*/ 3958 w 3958"/>
              <a:gd name="T43" fmla="*/ 1299 h 1388"/>
              <a:gd name="T44" fmla="*/ 3958 w 3958"/>
              <a:gd name="T45" fmla="*/ 26 h 1388"/>
              <a:gd name="T46" fmla="*/ 3773 w 3958"/>
              <a:gd name="T47" fmla="*/ 0 h 1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958" h="1388">
                <a:moveTo>
                  <a:pt x="3773" y="0"/>
                </a:moveTo>
                <a:cubicBezTo>
                  <a:pt x="3465" y="0"/>
                  <a:pt x="3207" y="210"/>
                  <a:pt x="3132" y="495"/>
                </a:cubicBezTo>
                <a:cubicBezTo>
                  <a:pt x="3058" y="408"/>
                  <a:pt x="2949" y="353"/>
                  <a:pt x="2826" y="353"/>
                </a:cubicBezTo>
                <a:cubicBezTo>
                  <a:pt x="2605" y="353"/>
                  <a:pt x="2425" y="531"/>
                  <a:pt x="2423" y="752"/>
                </a:cubicBezTo>
                <a:cubicBezTo>
                  <a:pt x="2365" y="746"/>
                  <a:pt x="2305" y="742"/>
                  <a:pt x="2244" y="737"/>
                </a:cubicBezTo>
                <a:cubicBezTo>
                  <a:pt x="2194" y="572"/>
                  <a:pt x="2040" y="453"/>
                  <a:pt x="1859" y="453"/>
                </a:cubicBezTo>
                <a:cubicBezTo>
                  <a:pt x="1842" y="453"/>
                  <a:pt x="1825" y="454"/>
                  <a:pt x="1809" y="456"/>
                </a:cubicBezTo>
                <a:cubicBezTo>
                  <a:pt x="1696" y="367"/>
                  <a:pt x="1554" y="314"/>
                  <a:pt x="1400" y="314"/>
                </a:cubicBezTo>
                <a:cubicBezTo>
                  <a:pt x="1295" y="314"/>
                  <a:pt x="1196" y="338"/>
                  <a:pt x="1107" y="382"/>
                </a:cubicBezTo>
                <a:cubicBezTo>
                  <a:pt x="1020" y="340"/>
                  <a:pt x="923" y="316"/>
                  <a:pt x="820" y="316"/>
                </a:cubicBezTo>
                <a:cubicBezTo>
                  <a:pt x="497" y="316"/>
                  <a:pt x="228" y="548"/>
                  <a:pt x="169" y="854"/>
                </a:cubicBezTo>
                <a:cubicBezTo>
                  <a:pt x="152" y="858"/>
                  <a:pt x="135" y="862"/>
                  <a:pt x="118" y="867"/>
                </a:cubicBezTo>
                <a:cubicBezTo>
                  <a:pt x="93" y="784"/>
                  <a:pt x="53" y="707"/>
                  <a:pt x="0" y="642"/>
                </a:cubicBezTo>
                <a:cubicBezTo>
                  <a:pt x="0" y="1388"/>
                  <a:pt x="0" y="1388"/>
                  <a:pt x="0" y="1388"/>
                </a:cubicBezTo>
                <a:cubicBezTo>
                  <a:pt x="57" y="1388"/>
                  <a:pt x="57" y="1388"/>
                  <a:pt x="57" y="1388"/>
                </a:cubicBezTo>
                <a:cubicBezTo>
                  <a:pt x="67" y="1369"/>
                  <a:pt x="77" y="1351"/>
                  <a:pt x="86" y="1332"/>
                </a:cubicBezTo>
                <a:cubicBezTo>
                  <a:pt x="148" y="1349"/>
                  <a:pt x="217" y="1365"/>
                  <a:pt x="293" y="1380"/>
                </a:cubicBezTo>
                <a:cubicBezTo>
                  <a:pt x="295" y="1383"/>
                  <a:pt x="297" y="1385"/>
                  <a:pt x="299" y="1388"/>
                </a:cubicBezTo>
                <a:cubicBezTo>
                  <a:pt x="2919" y="1388"/>
                  <a:pt x="2919" y="1388"/>
                  <a:pt x="2919" y="1388"/>
                </a:cubicBezTo>
                <a:cubicBezTo>
                  <a:pt x="3148" y="1344"/>
                  <a:pt x="3325" y="1290"/>
                  <a:pt x="3428" y="1228"/>
                </a:cubicBezTo>
                <a:cubicBezTo>
                  <a:pt x="3529" y="1290"/>
                  <a:pt x="3647" y="1325"/>
                  <a:pt x="3773" y="1325"/>
                </a:cubicBezTo>
                <a:cubicBezTo>
                  <a:pt x="3837" y="1325"/>
                  <a:pt x="3899" y="1316"/>
                  <a:pt x="3958" y="1299"/>
                </a:cubicBezTo>
                <a:cubicBezTo>
                  <a:pt x="3958" y="26"/>
                  <a:pt x="3958" y="26"/>
                  <a:pt x="3958" y="26"/>
                </a:cubicBezTo>
                <a:cubicBezTo>
                  <a:pt x="3899" y="9"/>
                  <a:pt x="3837" y="0"/>
                  <a:pt x="377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948" name="组合 9947"/>
          <p:cNvGrpSpPr/>
          <p:nvPr>
            <p:custDataLst>
              <p:tags r:id="rId3"/>
            </p:custDataLst>
          </p:nvPr>
        </p:nvGrpSpPr>
        <p:grpSpPr>
          <a:xfrm>
            <a:off x="6119813" y="1327150"/>
            <a:ext cx="5618163" cy="4246563"/>
            <a:chOff x="6119813" y="1327150"/>
            <a:chExt cx="5618163" cy="4246563"/>
          </a:xfrm>
        </p:grpSpPr>
        <p:sp>
          <p:nvSpPr>
            <p:cNvPr id="9817" name="Freeform 51"/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9231313" y="3797300"/>
              <a:ext cx="831850" cy="831850"/>
            </a:xfrm>
            <a:custGeom>
              <a:avLst/>
              <a:gdLst>
                <a:gd name="T0" fmla="*/ 0 w 524"/>
                <a:gd name="T1" fmla="*/ 262 h 524"/>
                <a:gd name="T2" fmla="*/ 262 w 524"/>
                <a:gd name="T3" fmla="*/ 524 h 524"/>
                <a:gd name="T4" fmla="*/ 524 w 524"/>
                <a:gd name="T5" fmla="*/ 262 h 524"/>
                <a:gd name="T6" fmla="*/ 262 w 524"/>
                <a:gd name="T7" fmla="*/ 0 h 524"/>
                <a:gd name="T8" fmla="*/ 0 w 524"/>
                <a:gd name="T9" fmla="*/ 262 h 524"/>
                <a:gd name="T10" fmla="*/ 0 w 524"/>
                <a:gd name="T11" fmla="*/ 262 h 524"/>
                <a:gd name="T12" fmla="*/ 0 w 524"/>
                <a:gd name="T13" fmla="*/ 262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4" h="524">
                  <a:moveTo>
                    <a:pt x="0" y="262"/>
                  </a:moveTo>
                  <a:cubicBezTo>
                    <a:pt x="0" y="407"/>
                    <a:pt x="117" y="524"/>
                    <a:pt x="262" y="524"/>
                  </a:cubicBezTo>
                  <a:cubicBezTo>
                    <a:pt x="407" y="524"/>
                    <a:pt x="524" y="407"/>
                    <a:pt x="524" y="262"/>
                  </a:cubicBezTo>
                  <a:cubicBezTo>
                    <a:pt x="524" y="117"/>
                    <a:pt x="407" y="0"/>
                    <a:pt x="262" y="0"/>
                  </a:cubicBezTo>
                  <a:cubicBezTo>
                    <a:pt x="117" y="0"/>
                    <a:pt x="0" y="117"/>
                    <a:pt x="0" y="262"/>
                  </a:cubicBezTo>
                  <a:close/>
                  <a:moveTo>
                    <a:pt x="0" y="262"/>
                  </a:moveTo>
                  <a:cubicBezTo>
                    <a:pt x="0" y="262"/>
                    <a:pt x="0" y="262"/>
                    <a:pt x="0" y="262"/>
                  </a:cubicBezTo>
                </a:path>
              </a:pathLst>
            </a:custGeom>
            <a:solidFill>
              <a:srgbClr val="AE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18" name="Freeform 52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9215438" y="3860800"/>
              <a:ext cx="830263" cy="496887"/>
            </a:xfrm>
            <a:custGeom>
              <a:avLst/>
              <a:gdLst>
                <a:gd name="T0" fmla="*/ 406 w 523"/>
                <a:gd name="T1" fmla="*/ 28 h 313"/>
                <a:gd name="T2" fmla="*/ 378 w 523"/>
                <a:gd name="T3" fmla="*/ 0 h 313"/>
                <a:gd name="T4" fmla="*/ 14 w 523"/>
                <a:gd name="T5" fmla="*/ 173 h 313"/>
                <a:gd name="T6" fmla="*/ 16 w 523"/>
                <a:gd name="T7" fmla="*/ 285 h 313"/>
                <a:gd name="T8" fmla="*/ 406 w 523"/>
                <a:gd name="T9" fmla="*/ 28 h 313"/>
                <a:gd name="T10" fmla="*/ 356 w 523"/>
                <a:gd name="T11" fmla="*/ 94 h 313"/>
                <a:gd name="T12" fmla="*/ 179 w 523"/>
                <a:gd name="T13" fmla="*/ 251 h 313"/>
                <a:gd name="T14" fmla="*/ 238 w 523"/>
                <a:gd name="T15" fmla="*/ 287 h 313"/>
                <a:gd name="T16" fmla="*/ 384 w 523"/>
                <a:gd name="T17" fmla="*/ 114 h 313"/>
                <a:gd name="T18" fmla="*/ 356 w 523"/>
                <a:gd name="T19" fmla="*/ 94 h 313"/>
                <a:gd name="T20" fmla="*/ 405 w 523"/>
                <a:gd name="T21" fmla="*/ 121 h 313"/>
                <a:gd name="T22" fmla="*/ 332 w 523"/>
                <a:gd name="T23" fmla="*/ 299 h 313"/>
                <a:gd name="T24" fmla="*/ 397 w 523"/>
                <a:gd name="T25" fmla="*/ 299 h 313"/>
                <a:gd name="T26" fmla="*/ 432 w 523"/>
                <a:gd name="T27" fmla="*/ 131 h 313"/>
                <a:gd name="T28" fmla="*/ 405 w 523"/>
                <a:gd name="T29" fmla="*/ 121 h 313"/>
                <a:gd name="T30" fmla="*/ 460 w 523"/>
                <a:gd name="T31" fmla="*/ 108 h 313"/>
                <a:gd name="T32" fmla="*/ 460 w 523"/>
                <a:gd name="T33" fmla="*/ 313 h 313"/>
                <a:gd name="T34" fmla="*/ 523 w 523"/>
                <a:gd name="T35" fmla="*/ 298 h 313"/>
                <a:gd name="T36" fmla="*/ 485 w 523"/>
                <a:gd name="T37" fmla="*/ 108 h 313"/>
                <a:gd name="T38" fmla="*/ 460 w 523"/>
                <a:gd name="T39" fmla="*/ 108 h 313"/>
                <a:gd name="T40" fmla="*/ 460 w 523"/>
                <a:gd name="T41" fmla="*/ 108 h 313"/>
                <a:gd name="T42" fmla="*/ 460 w 523"/>
                <a:gd name="T43" fmla="*/ 108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3" h="313">
                  <a:moveTo>
                    <a:pt x="406" y="28"/>
                  </a:moveTo>
                  <a:cubicBezTo>
                    <a:pt x="378" y="0"/>
                    <a:pt x="378" y="0"/>
                    <a:pt x="378" y="0"/>
                  </a:cubicBezTo>
                  <a:cubicBezTo>
                    <a:pt x="14" y="173"/>
                    <a:pt x="14" y="173"/>
                    <a:pt x="14" y="173"/>
                  </a:cubicBezTo>
                  <a:cubicBezTo>
                    <a:pt x="14" y="173"/>
                    <a:pt x="0" y="224"/>
                    <a:pt x="16" y="285"/>
                  </a:cubicBezTo>
                  <a:cubicBezTo>
                    <a:pt x="121" y="217"/>
                    <a:pt x="333" y="76"/>
                    <a:pt x="406" y="28"/>
                  </a:cubicBezTo>
                  <a:close/>
                  <a:moveTo>
                    <a:pt x="356" y="94"/>
                  </a:moveTo>
                  <a:cubicBezTo>
                    <a:pt x="179" y="251"/>
                    <a:pt x="179" y="251"/>
                    <a:pt x="179" y="251"/>
                  </a:cubicBezTo>
                  <a:cubicBezTo>
                    <a:pt x="238" y="287"/>
                    <a:pt x="238" y="287"/>
                    <a:pt x="238" y="287"/>
                  </a:cubicBezTo>
                  <a:cubicBezTo>
                    <a:pt x="384" y="114"/>
                    <a:pt x="384" y="114"/>
                    <a:pt x="384" y="114"/>
                  </a:cubicBezTo>
                  <a:lnTo>
                    <a:pt x="356" y="94"/>
                  </a:lnTo>
                  <a:close/>
                  <a:moveTo>
                    <a:pt x="405" y="121"/>
                  </a:moveTo>
                  <a:cubicBezTo>
                    <a:pt x="332" y="299"/>
                    <a:pt x="332" y="299"/>
                    <a:pt x="332" y="299"/>
                  </a:cubicBezTo>
                  <a:cubicBezTo>
                    <a:pt x="397" y="299"/>
                    <a:pt x="397" y="299"/>
                    <a:pt x="397" y="299"/>
                  </a:cubicBezTo>
                  <a:cubicBezTo>
                    <a:pt x="432" y="131"/>
                    <a:pt x="432" y="131"/>
                    <a:pt x="432" y="131"/>
                  </a:cubicBezTo>
                  <a:lnTo>
                    <a:pt x="405" y="121"/>
                  </a:lnTo>
                  <a:close/>
                  <a:moveTo>
                    <a:pt x="460" y="108"/>
                  </a:moveTo>
                  <a:cubicBezTo>
                    <a:pt x="460" y="313"/>
                    <a:pt x="460" y="313"/>
                    <a:pt x="460" y="313"/>
                  </a:cubicBezTo>
                  <a:cubicBezTo>
                    <a:pt x="523" y="298"/>
                    <a:pt x="523" y="298"/>
                    <a:pt x="523" y="298"/>
                  </a:cubicBezTo>
                  <a:cubicBezTo>
                    <a:pt x="485" y="108"/>
                    <a:pt x="485" y="108"/>
                    <a:pt x="485" y="108"/>
                  </a:cubicBezTo>
                  <a:lnTo>
                    <a:pt x="460" y="108"/>
                  </a:lnTo>
                  <a:close/>
                  <a:moveTo>
                    <a:pt x="460" y="108"/>
                  </a:moveTo>
                  <a:cubicBezTo>
                    <a:pt x="460" y="108"/>
                    <a:pt x="460" y="108"/>
                    <a:pt x="460" y="108"/>
                  </a:cubicBezTo>
                </a:path>
              </a:pathLst>
            </a:custGeom>
            <a:solidFill>
              <a:srgbClr val="E3F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19" name="Freeform 53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9755188" y="3797300"/>
              <a:ext cx="290513" cy="290512"/>
            </a:xfrm>
            <a:custGeom>
              <a:avLst/>
              <a:gdLst>
                <a:gd name="T0" fmla="*/ 0 w 183"/>
                <a:gd name="T1" fmla="*/ 91 h 183"/>
                <a:gd name="T2" fmla="*/ 92 w 183"/>
                <a:gd name="T3" fmla="*/ 183 h 183"/>
                <a:gd name="T4" fmla="*/ 183 w 183"/>
                <a:gd name="T5" fmla="*/ 91 h 183"/>
                <a:gd name="T6" fmla="*/ 92 w 183"/>
                <a:gd name="T7" fmla="*/ 0 h 183"/>
                <a:gd name="T8" fmla="*/ 0 w 183"/>
                <a:gd name="T9" fmla="*/ 91 h 183"/>
                <a:gd name="T10" fmla="*/ 0 w 183"/>
                <a:gd name="T11" fmla="*/ 91 h 183"/>
                <a:gd name="T12" fmla="*/ 0 w 183"/>
                <a:gd name="T13" fmla="*/ 91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183">
                  <a:moveTo>
                    <a:pt x="0" y="91"/>
                  </a:moveTo>
                  <a:cubicBezTo>
                    <a:pt x="0" y="142"/>
                    <a:pt x="41" y="183"/>
                    <a:pt x="92" y="183"/>
                  </a:cubicBezTo>
                  <a:cubicBezTo>
                    <a:pt x="142" y="183"/>
                    <a:pt x="183" y="142"/>
                    <a:pt x="183" y="91"/>
                  </a:cubicBezTo>
                  <a:cubicBezTo>
                    <a:pt x="183" y="41"/>
                    <a:pt x="142" y="0"/>
                    <a:pt x="92" y="0"/>
                  </a:cubicBezTo>
                  <a:cubicBezTo>
                    <a:pt x="41" y="0"/>
                    <a:pt x="0" y="41"/>
                    <a:pt x="0" y="91"/>
                  </a:cubicBezTo>
                  <a:close/>
                  <a:moveTo>
                    <a:pt x="0" y="91"/>
                  </a:moveTo>
                  <a:cubicBezTo>
                    <a:pt x="0" y="91"/>
                    <a:pt x="0" y="91"/>
                    <a:pt x="0" y="91"/>
                  </a:cubicBezTo>
                </a:path>
              </a:pathLst>
            </a:custGeom>
            <a:solidFill>
              <a:srgbClr val="FFF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20" name="Freeform 54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9244013" y="4102100"/>
              <a:ext cx="684213" cy="527050"/>
            </a:xfrm>
            <a:custGeom>
              <a:avLst/>
              <a:gdLst>
                <a:gd name="T0" fmla="*/ 254 w 431"/>
                <a:gd name="T1" fmla="*/ 332 h 332"/>
                <a:gd name="T2" fmla="*/ 431 w 431"/>
                <a:gd name="T3" fmla="*/ 263 h 332"/>
                <a:gd name="T4" fmla="*/ 413 w 431"/>
                <a:gd name="T5" fmla="*/ 233 h 332"/>
                <a:gd name="T6" fmla="*/ 208 w 431"/>
                <a:gd name="T7" fmla="*/ 28 h 332"/>
                <a:gd name="T8" fmla="*/ 108 w 431"/>
                <a:gd name="T9" fmla="*/ 28 h 332"/>
                <a:gd name="T10" fmla="*/ 0 w 431"/>
                <a:gd name="T11" fmla="*/ 135 h 332"/>
                <a:gd name="T12" fmla="*/ 254 w 431"/>
                <a:gd name="T13" fmla="*/ 332 h 332"/>
                <a:gd name="T14" fmla="*/ 254 w 431"/>
                <a:gd name="T15" fmla="*/ 332 h 332"/>
                <a:gd name="T16" fmla="*/ 254 w 431"/>
                <a:gd name="T17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1" h="332">
                  <a:moveTo>
                    <a:pt x="254" y="332"/>
                  </a:moveTo>
                  <a:cubicBezTo>
                    <a:pt x="322" y="332"/>
                    <a:pt x="384" y="306"/>
                    <a:pt x="431" y="263"/>
                  </a:cubicBezTo>
                  <a:cubicBezTo>
                    <a:pt x="428" y="252"/>
                    <a:pt x="422" y="242"/>
                    <a:pt x="413" y="233"/>
                  </a:cubicBezTo>
                  <a:cubicBezTo>
                    <a:pt x="208" y="28"/>
                    <a:pt x="208" y="28"/>
                    <a:pt x="208" y="28"/>
                  </a:cubicBezTo>
                  <a:cubicBezTo>
                    <a:pt x="180" y="0"/>
                    <a:pt x="135" y="0"/>
                    <a:pt x="108" y="28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29" y="249"/>
                    <a:pt x="132" y="332"/>
                    <a:pt x="254" y="332"/>
                  </a:cubicBezTo>
                  <a:close/>
                  <a:moveTo>
                    <a:pt x="254" y="332"/>
                  </a:moveTo>
                  <a:cubicBezTo>
                    <a:pt x="254" y="332"/>
                    <a:pt x="254" y="332"/>
                    <a:pt x="254" y="332"/>
                  </a:cubicBezTo>
                </a:path>
              </a:pathLst>
            </a:custGeom>
            <a:solidFill>
              <a:srgbClr val="66BF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21" name="Freeform 55"/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9442450" y="4179888"/>
              <a:ext cx="604838" cy="449262"/>
            </a:xfrm>
            <a:custGeom>
              <a:avLst/>
              <a:gdLst>
                <a:gd name="T0" fmla="*/ 0 w 381"/>
                <a:gd name="T1" fmla="*/ 249 h 283"/>
                <a:gd name="T2" fmla="*/ 129 w 381"/>
                <a:gd name="T3" fmla="*/ 283 h 283"/>
                <a:gd name="T4" fmla="*/ 381 w 381"/>
                <a:gd name="T5" fmla="*/ 92 h 283"/>
                <a:gd name="T6" fmla="*/ 317 w 381"/>
                <a:gd name="T7" fmla="*/ 28 h 283"/>
                <a:gd name="T8" fmla="*/ 217 w 381"/>
                <a:gd name="T9" fmla="*/ 28 h 283"/>
                <a:gd name="T10" fmla="*/ 12 w 381"/>
                <a:gd name="T11" fmla="*/ 233 h 283"/>
                <a:gd name="T12" fmla="*/ 0 w 381"/>
                <a:gd name="T13" fmla="*/ 249 h 283"/>
                <a:gd name="T14" fmla="*/ 0 w 381"/>
                <a:gd name="T15" fmla="*/ 249 h 283"/>
                <a:gd name="T16" fmla="*/ 0 w 381"/>
                <a:gd name="T17" fmla="*/ 24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1" h="283">
                  <a:moveTo>
                    <a:pt x="0" y="249"/>
                  </a:moveTo>
                  <a:cubicBezTo>
                    <a:pt x="39" y="272"/>
                    <a:pt x="84" y="283"/>
                    <a:pt x="129" y="283"/>
                  </a:cubicBezTo>
                  <a:cubicBezTo>
                    <a:pt x="247" y="283"/>
                    <a:pt x="350" y="205"/>
                    <a:pt x="381" y="92"/>
                  </a:cubicBezTo>
                  <a:cubicBezTo>
                    <a:pt x="317" y="28"/>
                    <a:pt x="317" y="28"/>
                    <a:pt x="317" y="28"/>
                  </a:cubicBezTo>
                  <a:cubicBezTo>
                    <a:pt x="290" y="0"/>
                    <a:pt x="245" y="0"/>
                    <a:pt x="217" y="28"/>
                  </a:cubicBezTo>
                  <a:cubicBezTo>
                    <a:pt x="12" y="233"/>
                    <a:pt x="12" y="233"/>
                    <a:pt x="12" y="233"/>
                  </a:cubicBezTo>
                  <a:cubicBezTo>
                    <a:pt x="7" y="238"/>
                    <a:pt x="3" y="244"/>
                    <a:pt x="0" y="249"/>
                  </a:cubicBezTo>
                  <a:close/>
                  <a:moveTo>
                    <a:pt x="0" y="249"/>
                  </a:moveTo>
                  <a:cubicBezTo>
                    <a:pt x="0" y="249"/>
                    <a:pt x="0" y="249"/>
                    <a:pt x="0" y="249"/>
                  </a:cubicBezTo>
                </a:path>
              </a:pathLst>
            </a:custGeom>
            <a:solidFill>
              <a:srgbClr val="3FB0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22" name="Freeform 56"/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9321800" y="4313238"/>
              <a:ext cx="512763" cy="315912"/>
            </a:xfrm>
            <a:custGeom>
              <a:avLst/>
              <a:gdLst>
                <a:gd name="T0" fmla="*/ 205 w 323"/>
                <a:gd name="T1" fmla="*/ 199 h 199"/>
                <a:gd name="T2" fmla="*/ 323 w 323"/>
                <a:gd name="T3" fmla="*/ 171 h 199"/>
                <a:gd name="T4" fmla="*/ 183 w 323"/>
                <a:gd name="T5" fmla="*/ 32 h 199"/>
                <a:gd name="T6" fmla="*/ 69 w 323"/>
                <a:gd name="T7" fmla="*/ 32 h 199"/>
                <a:gd name="T8" fmla="*/ 0 w 323"/>
                <a:gd name="T9" fmla="*/ 101 h 199"/>
                <a:gd name="T10" fmla="*/ 205 w 323"/>
                <a:gd name="T11" fmla="*/ 199 h 199"/>
                <a:gd name="T12" fmla="*/ 205 w 323"/>
                <a:gd name="T13" fmla="*/ 199 h 199"/>
                <a:gd name="T14" fmla="*/ 205 w 323"/>
                <a:gd name="T15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3" h="199">
                  <a:moveTo>
                    <a:pt x="205" y="199"/>
                  </a:moveTo>
                  <a:cubicBezTo>
                    <a:pt x="246" y="199"/>
                    <a:pt x="286" y="190"/>
                    <a:pt x="323" y="171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51" y="0"/>
                    <a:pt x="100" y="0"/>
                    <a:pt x="69" y="32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0" y="163"/>
                    <a:pt x="125" y="199"/>
                    <a:pt x="205" y="199"/>
                  </a:cubicBezTo>
                  <a:close/>
                  <a:moveTo>
                    <a:pt x="205" y="199"/>
                  </a:moveTo>
                  <a:cubicBezTo>
                    <a:pt x="205" y="199"/>
                    <a:pt x="205" y="199"/>
                    <a:pt x="205" y="199"/>
                  </a:cubicBezTo>
                </a:path>
              </a:pathLst>
            </a:custGeom>
            <a:solidFill>
              <a:srgbClr val="5AA9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23" name="Freeform 57"/>
            <p:cNvSpPr/>
            <p:nvPr>
              <p:custDataLst>
                <p:tags r:id="rId10"/>
              </p:custDataLst>
            </p:nvPr>
          </p:nvSpPr>
          <p:spPr bwMode="auto">
            <a:xfrm>
              <a:off x="9147175" y="4262438"/>
              <a:ext cx="706438" cy="228600"/>
            </a:xfrm>
            <a:custGeom>
              <a:avLst/>
              <a:gdLst>
                <a:gd name="T0" fmla="*/ 0 w 445"/>
                <a:gd name="T1" fmla="*/ 117 h 144"/>
                <a:gd name="T2" fmla="*/ 56 w 445"/>
                <a:gd name="T3" fmla="*/ 15 h 144"/>
                <a:gd name="T4" fmla="*/ 98 w 445"/>
                <a:gd name="T5" fmla="*/ 0 h 144"/>
                <a:gd name="T6" fmla="*/ 427 w 445"/>
                <a:gd name="T7" fmla="*/ 0 h 144"/>
                <a:gd name="T8" fmla="*/ 442 w 445"/>
                <a:gd name="T9" fmla="*/ 21 h 144"/>
                <a:gd name="T10" fmla="*/ 445 w 445"/>
                <a:gd name="T11" fmla="*/ 144 h 144"/>
                <a:gd name="T12" fmla="*/ 0 w 445"/>
                <a:gd name="T13" fmla="*/ 117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5" h="144">
                  <a:moveTo>
                    <a:pt x="0" y="117"/>
                  </a:moveTo>
                  <a:cubicBezTo>
                    <a:pt x="56" y="15"/>
                    <a:pt x="56" y="15"/>
                    <a:pt x="56" y="15"/>
                  </a:cubicBezTo>
                  <a:cubicBezTo>
                    <a:pt x="56" y="15"/>
                    <a:pt x="56" y="0"/>
                    <a:pt x="98" y="0"/>
                  </a:cubicBezTo>
                  <a:cubicBezTo>
                    <a:pt x="139" y="0"/>
                    <a:pt x="427" y="0"/>
                    <a:pt x="427" y="0"/>
                  </a:cubicBezTo>
                  <a:cubicBezTo>
                    <a:pt x="427" y="0"/>
                    <a:pt x="442" y="0"/>
                    <a:pt x="442" y="21"/>
                  </a:cubicBezTo>
                  <a:cubicBezTo>
                    <a:pt x="442" y="42"/>
                    <a:pt x="445" y="144"/>
                    <a:pt x="445" y="144"/>
                  </a:cubicBezTo>
                  <a:lnTo>
                    <a:pt x="0" y="117"/>
                  </a:lnTo>
                  <a:close/>
                </a:path>
              </a:pathLst>
            </a:custGeom>
            <a:solidFill>
              <a:srgbClr val="FFE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24" name="Freeform 58"/>
            <p:cNvSpPr/>
            <p:nvPr>
              <p:custDataLst>
                <p:tags r:id="rId11"/>
              </p:custDataLst>
            </p:nvPr>
          </p:nvSpPr>
          <p:spPr bwMode="auto">
            <a:xfrm>
              <a:off x="7870825" y="4335463"/>
              <a:ext cx="1301750" cy="1238250"/>
            </a:xfrm>
            <a:custGeom>
              <a:avLst/>
              <a:gdLst>
                <a:gd name="T0" fmla="*/ 820 w 820"/>
                <a:gd name="T1" fmla="*/ 48 h 779"/>
                <a:gd name="T2" fmla="*/ 799 w 820"/>
                <a:gd name="T3" fmla="*/ 0 h 779"/>
                <a:gd name="T4" fmla="*/ 0 w 820"/>
                <a:gd name="T5" fmla="*/ 4 h 779"/>
                <a:gd name="T6" fmla="*/ 0 w 820"/>
                <a:gd name="T7" fmla="*/ 741 h 779"/>
                <a:gd name="T8" fmla="*/ 41 w 820"/>
                <a:gd name="T9" fmla="*/ 771 h 779"/>
                <a:gd name="T10" fmla="*/ 147 w 820"/>
                <a:gd name="T11" fmla="*/ 779 h 779"/>
                <a:gd name="T12" fmla="*/ 221 w 820"/>
                <a:gd name="T13" fmla="*/ 698 h 779"/>
                <a:gd name="T14" fmla="*/ 820 w 820"/>
                <a:gd name="T15" fmla="*/ 48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0" h="779">
                  <a:moveTo>
                    <a:pt x="820" y="48"/>
                  </a:moveTo>
                  <a:cubicBezTo>
                    <a:pt x="799" y="0"/>
                    <a:pt x="799" y="0"/>
                    <a:pt x="799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741"/>
                    <a:pt x="0" y="741"/>
                    <a:pt x="0" y="741"/>
                  </a:cubicBezTo>
                  <a:cubicBezTo>
                    <a:pt x="0" y="741"/>
                    <a:pt x="11" y="767"/>
                    <a:pt x="41" y="771"/>
                  </a:cubicBezTo>
                  <a:cubicBezTo>
                    <a:pt x="71" y="776"/>
                    <a:pt x="147" y="779"/>
                    <a:pt x="147" y="779"/>
                  </a:cubicBezTo>
                  <a:cubicBezTo>
                    <a:pt x="221" y="698"/>
                    <a:pt x="221" y="698"/>
                    <a:pt x="221" y="698"/>
                  </a:cubicBezTo>
                  <a:lnTo>
                    <a:pt x="820" y="48"/>
                  </a:lnTo>
                  <a:close/>
                </a:path>
              </a:pathLst>
            </a:custGeom>
            <a:solidFill>
              <a:srgbClr val="FBC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25" name="Freeform 59"/>
            <p:cNvSpPr/>
            <p:nvPr>
              <p:custDataLst>
                <p:tags r:id="rId12"/>
              </p:custDataLst>
            </p:nvPr>
          </p:nvSpPr>
          <p:spPr bwMode="auto">
            <a:xfrm>
              <a:off x="7951788" y="4360863"/>
              <a:ext cx="166688" cy="1212850"/>
            </a:xfrm>
            <a:custGeom>
              <a:avLst/>
              <a:gdLst>
                <a:gd name="T0" fmla="*/ 0 w 105"/>
                <a:gd name="T1" fmla="*/ 21 h 763"/>
                <a:gd name="T2" fmla="*/ 0 w 105"/>
                <a:gd name="T3" fmla="*/ 757 h 763"/>
                <a:gd name="T4" fmla="*/ 96 w 105"/>
                <a:gd name="T5" fmla="*/ 763 h 763"/>
                <a:gd name="T6" fmla="*/ 105 w 105"/>
                <a:gd name="T7" fmla="*/ 753 h 763"/>
                <a:gd name="T8" fmla="*/ 105 w 105"/>
                <a:gd name="T9" fmla="*/ 21 h 763"/>
                <a:gd name="T10" fmla="*/ 101 w 105"/>
                <a:gd name="T11" fmla="*/ 2 h 763"/>
                <a:gd name="T12" fmla="*/ 4 w 105"/>
                <a:gd name="T13" fmla="*/ 0 h 763"/>
                <a:gd name="T14" fmla="*/ 0 w 105"/>
                <a:gd name="T15" fmla="*/ 21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63">
                  <a:moveTo>
                    <a:pt x="0" y="21"/>
                  </a:moveTo>
                  <a:cubicBezTo>
                    <a:pt x="0" y="757"/>
                    <a:pt x="0" y="757"/>
                    <a:pt x="0" y="757"/>
                  </a:cubicBezTo>
                  <a:cubicBezTo>
                    <a:pt x="34" y="761"/>
                    <a:pt x="96" y="763"/>
                    <a:pt x="96" y="763"/>
                  </a:cubicBezTo>
                  <a:cubicBezTo>
                    <a:pt x="105" y="753"/>
                    <a:pt x="105" y="753"/>
                    <a:pt x="105" y="753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14"/>
                    <a:pt x="104" y="8"/>
                    <a:pt x="10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7"/>
                    <a:pt x="0" y="14"/>
                    <a:pt x="0" y="21"/>
                  </a:cubicBezTo>
                  <a:close/>
                </a:path>
              </a:pathLst>
            </a:custGeom>
            <a:solidFill>
              <a:srgbClr val="F4B4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26" name="Freeform 60"/>
            <p:cNvSpPr/>
            <p:nvPr>
              <p:custDataLst>
                <p:tags r:id="rId13"/>
              </p:custDataLst>
            </p:nvPr>
          </p:nvSpPr>
          <p:spPr bwMode="auto">
            <a:xfrm>
              <a:off x="7951788" y="5489575"/>
              <a:ext cx="152400" cy="84137"/>
            </a:xfrm>
            <a:custGeom>
              <a:avLst/>
              <a:gdLst>
                <a:gd name="T0" fmla="*/ 96 w 96"/>
                <a:gd name="T1" fmla="*/ 53 h 53"/>
                <a:gd name="T2" fmla="*/ 96 w 96"/>
                <a:gd name="T3" fmla="*/ 53 h 53"/>
                <a:gd name="T4" fmla="*/ 96 w 96"/>
                <a:gd name="T5" fmla="*/ 53 h 53"/>
                <a:gd name="T6" fmla="*/ 43 w 96"/>
                <a:gd name="T7" fmla="*/ 0 h 53"/>
                <a:gd name="T8" fmla="*/ 0 w 96"/>
                <a:gd name="T9" fmla="*/ 47 h 53"/>
                <a:gd name="T10" fmla="*/ 0 w 96"/>
                <a:gd name="T11" fmla="*/ 47 h 53"/>
                <a:gd name="T12" fmla="*/ 96 w 96"/>
                <a:gd name="T1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53">
                  <a:moveTo>
                    <a:pt x="96" y="53"/>
                  </a:moveTo>
                  <a:cubicBezTo>
                    <a:pt x="96" y="53"/>
                    <a:pt x="96" y="53"/>
                    <a:pt x="96" y="53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0"/>
                    <a:pt x="39" y="37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34" y="51"/>
                    <a:pt x="96" y="53"/>
                    <a:pt x="96" y="53"/>
                  </a:cubicBezTo>
                  <a:close/>
                </a:path>
              </a:pathLst>
            </a:custGeom>
            <a:solidFill>
              <a:srgbClr val="FFE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27" name="Freeform 61"/>
            <p:cNvSpPr/>
            <p:nvPr>
              <p:custDataLst>
                <p:tags r:id="rId14"/>
              </p:custDataLst>
            </p:nvPr>
          </p:nvSpPr>
          <p:spPr bwMode="auto">
            <a:xfrm>
              <a:off x="7653338" y="4129088"/>
              <a:ext cx="776288" cy="1058862"/>
            </a:xfrm>
            <a:custGeom>
              <a:avLst/>
              <a:gdLst>
                <a:gd name="T0" fmla="*/ 137 w 489"/>
                <a:gd name="T1" fmla="*/ 3 h 667"/>
                <a:gd name="T2" fmla="*/ 483 w 489"/>
                <a:gd name="T3" fmla="*/ 0 h 667"/>
                <a:gd name="T4" fmla="*/ 489 w 489"/>
                <a:gd name="T5" fmla="*/ 662 h 667"/>
                <a:gd name="T6" fmla="*/ 3 w 489"/>
                <a:gd name="T7" fmla="*/ 667 h 667"/>
                <a:gd name="T8" fmla="*/ 0 w 489"/>
                <a:gd name="T9" fmla="*/ 140 h 667"/>
                <a:gd name="T10" fmla="*/ 137 w 489"/>
                <a:gd name="T11" fmla="*/ 3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9" h="667">
                  <a:moveTo>
                    <a:pt x="137" y="3"/>
                  </a:moveTo>
                  <a:lnTo>
                    <a:pt x="483" y="0"/>
                  </a:lnTo>
                  <a:lnTo>
                    <a:pt x="489" y="662"/>
                  </a:lnTo>
                  <a:lnTo>
                    <a:pt x="3" y="667"/>
                  </a:lnTo>
                  <a:lnTo>
                    <a:pt x="0" y="140"/>
                  </a:lnTo>
                  <a:lnTo>
                    <a:pt x="137" y="3"/>
                  </a:lnTo>
                  <a:close/>
                </a:path>
              </a:pathLst>
            </a:custGeom>
            <a:solidFill>
              <a:srgbClr val="33B6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28" name="Freeform 62"/>
            <p:cNvSpPr/>
            <p:nvPr>
              <p:custDataLst>
                <p:tags r:id="rId15"/>
              </p:custDataLst>
            </p:nvPr>
          </p:nvSpPr>
          <p:spPr bwMode="auto">
            <a:xfrm>
              <a:off x="7653338" y="4132263"/>
              <a:ext cx="223838" cy="219075"/>
            </a:xfrm>
            <a:custGeom>
              <a:avLst/>
              <a:gdLst>
                <a:gd name="T0" fmla="*/ 140 w 141"/>
                <a:gd name="T1" fmla="*/ 138 h 138"/>
                <a:gd name="T2" fmla="*/ 0 w 141"/>
                <a:gd name="T3" fmla="*/ 138 h 138"/>
                <a:gd name="T4" fmla="*/ 141 w 141"/>
                <a:gd name="T5" fmla="*/ 0 h 138"/>
                <a:gd name="T6" fmla="*/ 140 w 141"/>
                <a:gd name="T7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8">
                  <a:moveTo>
                    <a:pt x="140" y="138"/>
                  </a:moveTo>
                  <a:lnTo>
                    <a:pt x="0" y="138"/>
                  </a:lnTo>
                  <a:lnTo>
                    <a:pt x="141" y="0"/>
                  </a:lnTo>
                  <a:lnTo>
                    <a:pt x="140" y="138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29" name="Freeform 63"/>
            <p:cNvSpPr/>
            <p:nvPr>
              <p:custDataLst>
                <p:tags r:id="rId16"/>
              </p:custDataLst>
            </p:nvPr>
          </p:nvSpPr>
          <p:spPr bwMode="auto">
            <a:xfrm>
              <a:off x="7653338" y="4351338"/>
              <a:ext cx="222250" cy="215900"/>
            </a:xfrm>
            <a:custGeom>
              <a:avLst/>
              <a:gdLst>
                <a:gd name="T0" fmla="*/ 0 w 140"/>
                <a:gd name="T1" fmla="*/ 136 h 136"/>
                <a:gd name="T2" fmla="*/ 140 w 140"/>
                <a:gd name="T3" fmla="*/ 0 h 136"/>
                <a:gd name="T4" fmla="*/ 0 w 140"/>
                <a:gd name="T5" fmla="*/ 0 h 136"/>
                <a:gd name="T6" fmla="*/ 0 w 140"/>
                <a:gd name="T7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36">
                  <a:moveTo>
                    <a:pt x="0" y="136"/>
                  </a:moveTo>
                  <a:lnTo>
                    <a:pt x="140" y="0"/>
                  </a:lnTo>
                  <a:lnTo>
                    <a:pt x="0" y="0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0E9D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30" name="Freeform 64"/>
            <p:cNvSpPr/>
            <p:nvPr>
              <p:custDataLst>
                <p:tags r:id="rId17"/>
              </p:custDataLst>
            </p:nvPr>
          </p:nvSpPr>
          <p:spPr bwMode="auto">
            <a:xfrm>
              <a:off x="7808913" y="4535488"/>
              <a:ext cx="457200" cy="82550"/>
            </a:xfrm>
            <a:custGeom>
              <a:avLst/>
              <a:gdLst>
                <a:gd name="T0" fmla="*/ 288 w 288"/>
                <a:gd name="T1" fmla="*/ 49 h 52"/>
                <a:gd name="T2" fmla="*/ 1 w 288"/>
                <a:gd name="T3" fmla="*/ 52 h 52"/>
                <a:gd name="T4" fmla="*/ 0 w 288"/>
                <a:gd name="T5" fmla="*/ 3 h 52"/>
                <a:gd name="T6" fmla="*/ 288 w 288"/>
                <a:gd name="T7" fmla="*/ 0 h 52"/>
                <a:gd name="T8" fmla="*/ 288 w 288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2">
                  <a:moveTo>
                    <a:pt x="288" y="49"/>
                  </a:moveTo>
                  <a:lnTo>
                    <a:pt x="1" y="52"/>
                  </a:lnTo>
                  <a:lnTo>
                    <a:pt x="0" y="3"/>
                  </a:lnTo>
                  <a:lnTo>
                    <a:pt x="288" y="0"/>
                  </a:lnTo>
                  <a:lnTo>
                    <a:pt x="288" y="49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31" name="Freeform 65"/>
            <p:cNvSpPr/>
            <p:nvPr>
              <p:custDataLst>
                <p:tags r:id="rId18"/>
              </p:custDataLst>
            </p:nvPr>
          </p:nvSpPr>
          <p:spPr bwMode="auto">
            <a:xfrm>
              <a:off x="7810500" y="4699000"/>
              <a:ext cx="457200" cy="82550"/>
            </a:xfrm>
            <a:custGeom>
              <a:avLst/>
              <a:gdLst>
                <a:gd name="T0" fmla="*/ 288 w 288"/>
                <a:gd name="T1" fmla="*/ 49 h 52"/>
                <a:gd name="T2" fmla="*/ 1 w 288"/>
                <a:gd name="T3" fmla="*/ 52 h 52"/>
                <a:gd name="T4" fmla="*/ 0 w 288"/>
                <a:gd name="T5" fmla="*/ 3 h 52"/>
                <a:gd name="T6" fmla="*/ 288 w 288"/>
                <a:gd name="T7" fmla="*/ 0 h 52"/>
                <a:gd name="T8" fmla="*/ 288 w 288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2">
                  <a:moveTo>
                    <a:pt x="288" y="49"/>
                  </a:moveTo>
                  <a:lnTo>
                    <a:pt x="1" y="52"/>
                  </a:lnTo>
                  <a:lnTo>
                    <a:pt x="0" y="3"/>
                  </a:lnTo>
                  <a:lnTo>
                    <a:pt x="288" y="0"/>
                  </a:lnTo>
                  <a:lnTo>
                    <a:pt x="288" y="49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32" name="Freeform 66"/>
            <p:cNvSpPr/>
            <p:nvPr>
              <p:custDataLst>
                <p:tags r:id="rId19"/>
              </p:custDataLst>
            </p:nvPr>
          </p:nvSpPr>
          <p:spPr bwMode="auto">
            <a:xfrm>
              <a:off x="7812088" y="4862513"/>
              <a:ext cx="457200" cy="82550"/>
            </a:xfrm>
            <a:custGeom>
              <a:avLst/>
              <a:gdLst>
                <a:gd name="T0" fmla="*/ 288 w 288"/>
                <a:gd name="T1" fmla="*/ 49 h 52"/>
                <a:gd name="T2" fmla="*/ 1 w 288"/>
                <a:gd name="T3" fmla="*/ 52 h 52"/>
                <a:gd name="T4" fmla="*/ 0 w 288"/>
                <a:gd name="T5" fmla="*/ 3 h 52"/>
                <a:gd name="T6" fmla="*/ 288 w 288"/>
                <a:gd name="T7" fmla="*/ 0 h 52"/>
                <a:gd name="T8" fmla="*/ 288 w 288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2">
                  <a:moveTo>
                    <a:pt x="288" y="49"/>
                  </a:moveTo>
                  <a:lnTo>
                    <a:pt x="1" y="52"/>
                  </a:lnTo>
                  <a:lnTo>
                    <a:pt x="0" y="3"/>
                  </a:lnTo>
                  <a:lnTo>
                    <a:pt x="288" y="0"/>
                  </a:lnTo>
                  <a:lnTo>
                    <a:pt x="288" y="49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33" name="Freeform 67"/>
            <p:cNvSpPr/>
            <p:nvPr>
              <p:custDataLst>
                <p:tags r:id="rId20"/>
              </p:custDataLst>
            </p:nvPr>
          </p:nvSpPr>
          <p:spPr bwMode="auto">
            <a:xfrm>
              <a:off x="8020050" y="4408488"/>
              <a:ext cx="1833563" cy="1165225"/>
            </a:xfrm>
            <a:custGeom>
              <a:avLst/>
              <a:gdLst>
                <a:gd name="T0" fmla="*/ 1107 w 1155"/>
                <a:gd name="T1" fmla="*/ 733 h 733"/>
                <a:gd name="T2" fmla="*/ 48 w 1155"/>
                <a:gd name="T3" fmla="*/ 733 h 733"/>
                <a:gd name="T4" fmla="*/ 0 w 1155"/>
                <a:gd name="T5" fmla="*/ 685 h 733"/>
                <a:gd name="T6" fmla="*/ 0 w 1155"/>
                <a:gd name="T7" fmla="*/ 48 h 733"/>
                <a:gd name="T8" fmla="*/ 48 w 1155"/>
                <a:gd name="T9" fmla="*/ 0 h 733"/>
                <a:gd name="T10" fmla="*/ 1107 w 1155"/>
                <a:gd name="T11" fmla="*/ 0 h 733"/>
                <a:gd name="T12" fmla="*/ 1155 w 1155"/>
                <a:gd name="T13" fmla="*/ 48 h 733"/>
                <a:gd name="T14" fmla="*/ 1155 w 1155"/>
                <a:gd name="T15" fmla="*/ 685 h 733"/>
                <a:gd name="T16" fmla="*/ 1107 w 1155"/>
                <a:gd name="T17" fmla="*/ 733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55" h="733">
                  <a:moveTo>
                    <a:pt x="1107" y="733"/>
                  </a:moveTo>
                  <a:cubicBezTo>
                    <a:pt x="48" y="733"/>
                    <a:pt x="48" y="733"/>
                    <a:pt x="48" y="733"/>
                  </a:cubicBezTo>
                  <a:cubicBezTo>
                    <a:pt x="22" y="733"/>
                    <a:pt x="0" y="711"/>
                    <a:pt x="0" y="685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1"/>
                    <a:pt x="22" y="0"/>
                    <a:pt x="48" y="0"/>
                  </a:cubicBezTo>
                  <a:cubicBezTo>
                    <a:pt x="1107" y="0"/>
                    <a:pt x="1107" y="0"/>
                    <a:pt x="1107" y="0"/>
                  </a:cubicBezTo>
                  <a:cubicBezTo>
                    <a:pt x="1133" y="0"/>
                    <a:pt x="1155" y="21"/>
                    <a:pt x="1155" y="48"/>
                  </a:cubicBezTo>
                  <a:cubicBezTo>
                    <a:pt x="1155" y="685"/>
                    <a:pt x="1155" y="685"/>
                    <a:pt x="1155" y="685"/>
                  </a:cubicBezTo>
                  <a:cubicBezTo>
                    <a:pt x="1155" y="711"/>
                    <a:pt x="1133" y="733"/>
                    <a:pt x="1107" y="733"/>
                  </a:cubicBezTo>
                  <a:close/>
                </a:path>
              </a:pathLst>
            </a:custGeom>
            <a:solidFill>
              <a:srgbClr val="FFE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34" name="Rectangle 68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8020050" y="5280025"/>
              <a:ext cx="1833563" cy="38100"/>
            </a:xfrm>
            <a:prstGeom prst="rect">
              <a:avLst/>
            </a:prstGeom>
            <a:solidFill>
              <a:srgbClr val="FACA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35" name="Rectangle 69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8020050" y="5356225"/>
              <a:ext cx="1833563" cy="39687"/>
            </a:xfrm>
            <a:prstGeom prst="rect">
              <a:avLst/>
            </a:prstGeom>
            <a:solidFill>
              <a:srgbClr val="FACA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36" name="Freeform 70"/>
            <p:cNvSpPr>
              <a:spLocks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7370763" y="2262188"/>
              <a:ext cx="328613" cy="328612"/>
            </a:xfrm>
            <a:custGeom>
              <a:avLst/>
              <a:gdLst>
                <a:gd name="T0" fmla="*/ 207 w 207"/>
                <a:gd name="T1" fmla="*/ 182 h 207"/>
                <a:gd name="T2" fmla="*/ 179 w 207"/>
                <a:gd name="T3" fmla="*/ 154 h 207"/>
                <a:gd name="T4" fmla="*/ 59 w 207"/>
                <a:gd name="T5" fmla="*/ 149 h 207"/>
                <a:gd name="T6" fmla="*/ 53 w 207"/>
                <a:gd name="T7" fmla="*/ 28 h 207"/>
                <a:gd name="T8" fmla="*/ 26 w 207"/>
                <a:gd name="T9" fmla="*/ 1 h 207"/>
                <a:gd name="T10" fmla="*/ 1 w 207"/>
                <a:gd name="T11" fmla="*/ 26 h 207"/>
                <a:gd name="T12" fmla="*/ 7 w 207"/>
                <a:gd name="T13" fmla="*/ 172 h 207"/>
                <a:gd name="T14" fmla="*/ 35 w 207"/>
                <a:gd name="T15" fmla="*/ 201 h 207"/>
                <a:gd name="T16" fmla="*/ 181 w 207"/>
                <a:gd name="T17" fmla="*/ 207 h 207"/>
                <a:gd name="T18" fmla="*/ 207 w 207"/>
                <a:gd name="T19" fmla="*/ 182 h 207"/>
                <a:gd name="T20" fmla="*/ 207 w 207"/>
                <a:gd name="T21" fmla="*/ 182 h 207"/>
                <a:gd name="T22" fmla="*/ 207 w 207"/>
                <a:gd name="T23" fmla="*/ 18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207">
                  <a:moveTo>
                    <a:pt x="207" y="182"/>
                  </a:moveTo>
                  <a:cubicBezTo>
                    <a:pt x="206" y="167"/>
                    <a:pt x="194" y="155"/>
                    <a:pt x="179" y="154"/>
                  </a:cubicBezTo>
                  <a:cubicBezTo>
                    <a:pt x="59" y="149"/>
                    <a:pt x="59" y="149"/>
                    <a:pt x="59" y="149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3" y="14"/>
                    <a:pt x="41" y="1"/>
                    <a:pt x="26" y="1"/>
                  </a:cubicBezTo>
                  <a:cubicBezTo>
                    <a:pt x="11" y="0"/>
                    <a:pt x="0" y="11"/>
                    <a:pt x="1" y="26"/>
                  </a:cubicBezTo>
                  <a:cubicBezTo>
                    <a:pt x="7" y="172"/>
                    <a:pt x="7" y="172"/>
                    <a:pt x="7" y="172"/>
                  </a:cubicBezTo>
                  <a:cubicBezTo>
                    <a:pt x="8" y="187"/>
                    <a:pt x="20" y="199"/>
                    <a:pt x="35" y="201"/>
                  </a:cubicBezTo>
                  <a:cubicBezTo>
                    <a:pt x="181" y="207"/>
                    <a:pt x="181" y="207"/>
                    <a:pt x="181" y="207"/>
                  </a:cubicBezTo>
                  <a:cubicBezTo>
                    <a:pt x="196" y="207"/>
                    <a:pt x="207" y="196"/>
                    <a:pt x="207" y="182"/>
                  </a:cubicBezTo>
                  <a:close/>
                  <a:moveTo>
                    <a:pt x="207" y="182"/>
                  </a:moveTo>
                  <a:cubicBezTo>
                    <a:pt x="207" y="182"/>
                    <a:pt x="207" y="182"/>
                    <a:pt x="207" y="182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37" name="Freeform 71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6572250" y="2189163"/>
              <a:ext cx="1227138" cy="1225550"/>
            </a:xfrm>
            <a:custGeom>
              <a:avLst/>
              <a:gdLst>
                <a:gd name="T0" fmla="*/ 761 w 773"/>
                <a:gd name="T1" fmla="*/ 409 h 771"/>
                <a:gd name="T2" fmla="*/ 365 w 773"/>
                <a:gd name="T3" fmla="*/ 13 h 771"/>
                <a:gd name="T4" fmla="*/ 321 w 773"/>
                <a:gd name="T5" fmla="*/ 13 h 771"/>
                <a:gd name="T6" fmla="*/ 12 w 773"/>
                <a:gd name="T7" fmla="*/ 321 h 771"/>
                <a:gd name="T8" fmla="*/ 12 w 773"/>
                <a:gd name="T9" fmla="*/ 365 h 771"/>
                <a:gd name="T10" fmla="*/ 408 w 773"/>
                <a:gd name="T11" fmla="*/ 762 h 771"/>
                <a:gd name="T12" fmla="*/ 430 w 773"/>
                <a:gd name="T13" fmla="*/ 771 h 771"/>
                <a:gd name="T14" fmla="*/ 452 w 773"/>
                <a:gd name="T15" fmla="*/ 762 h 771"/>
                <a:gd name="T16" fmla="*/ 761 w 773"/>
                <a:gd name="T17" fmla="*/ 453 h 771"/>
                <a:gd name="T18" fmla="*/ 761 w 773"/>
                <a:gd name="T19" fmla="*/ 409 h 771"/>
                <a:gd name="T20" fmla="*/ 381 w 773"/>
                <a:gd name="T21" fmla="*/ 620 h 771"/>
                <a:gd name="T22" fmla="*/ 337 w 773"/>
                <a:gd name="T23" fmla="*/ 620 h 771"/>
                <a:gd name="T24" fmla="*/ 82 w 773"/>
                <a:gd name="T25" fmla="*/ 365 h 771"/>
                <a:gd name="T26" fmla="*/ 82 w 773"/>
                <a:gd name="T27" fmla="*/ 321 h 771"/>
                <a:gd name="T28" fmla="*/ 320 w 773"/>
                <a:gd name="T29" fmla="*/ 83 h 771"/>
                <a:gd name="T30" fmla="*/ 364 w 773"/>
                <a:gd name="T31" fmla="*/ 83 h 771"/>
                <a:gd name="T32" fmla="*/ 619 w 773"/>
                <a:gd name="T33" fmla="*/ 338 h 771"/>
                <a:gd name="T34" fmla="*/ 619 w 773"/>
                <a:gd name="T35" fmla="*/ 382 h 771"/>
                <a:gd name="T36" fmla="*/ 381 w 773"/>
                <a:gd name="T37" fmla="*/ 620 h 771"/>
                <a:gd name="T38" fmla="*/ 381 w 773"/>
                <a:gd name="T39" fmla="*/ 620 h 771"/>
                <a:gd name="T40" fmla="*/ 381 w 773"/>
                <a:gd name="T41" fmla="*/ 62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73" h="771">
                  <a:moveTo>
                    <a:pt x="761" y="409"/>
                  </a:moveTo>
                  <a:cubicBezTo>
                    <a:pt x="365" y="13"/>
                    <a:pt x="365" y="13"/>
                    <a:pt x="365" y="13"/>
                  </a:cubicBezTo>
                  <a:cubicBezTo>
                    <a:pt x="352" y="0"/>
                    <a:pt x="333" y="0"/>
                    <a:pt x="321" y="13"/>
                  </a:cubicBezTo>
                  <a:cubicBezTo>
                    <a:pt x="12" y="321"/>
                    <a:pt x="12" y="321"/>
                    <a:pt x="12" y="321"/>
                  </a:cubicBezTo>
                  <a:cubicBezTo>
                    <a:pt x="0" y="333"/>
                    <a:pt x="0" y="353"/>
                    <a:pt x="12" y="365"/>
                  </a:cubicBezTo>
                  <a:cubicBezTo>
                    <a:pt x="408" y="762"/>
                    <a:pt x="408" y="762"/>
                    <a:pt x="408" y="762"/>
                  </a:cubicBezTo>
                  <a:cubicBezTo>
                    <a:pt x="414" y="767"/>
                    <a:pt x="422" y="771"/>
                    <a:pt x="430" y="771"/>
                  </a:cubicBezTo>
                  <a:cubicBezTo>
                    <a:pt x="439" y="771"/>
                    <a:pt x="446" y="767"/>
                    <a:pt x="452" y="762"/>
                  </a:cubicBezTo>
                  <a:cubicBezTo>
                    <a:pt x="761" y="453"/>
                    <a:pt x="761" y="453"/>
                    <a:pt x="761" y="453"/>
                  </a:cubicBezTo>
                  <a:cubicBezTo>
                    <a:pt x="773" y="441"/>
                    <a:pt x="773" y="421"/>
                    <a:pt x="761" y="409"/>
                  </a:cubicBezTo>
                  <a:close/>
                  <a:moveTo>
                    <a:pt x="381" y="620"/>
                  </a:moveTo>
                  <a:cubicBezTo>
                    <a:pt x="369" y="632"/>
                    <a:pt x="349" y="632"/>
                    <a:pt x="337" y="620"/>
                  </a:cubicBezTo>
                  <a:cubicBezTo>
                    <a:pt x="82" y="365"/>
                    <a:pt x="82" y="365"/>
                    <a:pt x="82" y="365"/>
                  </a:cubicBezTo>
                  <a:cubicBezTo>
                    <a:pt x="70" y="353"/>
                    <a:pt x="70" y="333"/>
                    <a:pt x="82" y="321"/>
                  </a:cubicBezTo>
                  <a:cubicBezTo>
                    <a:pt x="320" y="83"/>
                    <a:pt x="320" y="83"/>
                    <a:pt x="320" y="83"/>
                  </a:cubicBezTo>
                  <a:cubicBezTo>
                    <a:pt x="332" y="71"/>
                    <a:pt x="352" y="71"/>
                    <a:pt x="364" y="83"/>
                  </a:cubicBezTo>
                  <a:cubicBezTo>
                    <a:pt x="619" y="338"/>
                    <a:pt x="619" y="338"/>
                    <a:pt x="619" y="338"/>
                  </a:cubicBezTo>
                  <a:cubicBezTo>
                    <a:pt x="631" y="350"/>
                    <a:pt x="631" y="370"/>
                    <a:pt x="619" y="382"/>
                  </a:cubicBezTo>
                  <a:lnTo>
                    <a:pt x="381" y="620"/>
                  </a:lnTo>
                  <a:close/>
                  <a:moveTo>
                    <a:pt x="381" y="620"/>
                  </a:moveTo>
                  <a:cubicBezTo>
                    <a:pt x="381" y="620"/>
                    <a:pt x="381" y="620"/>
                    <a:pt x="381" y="620"/>
                  </a:cubicBezTo>
                </a:path>
              </a:pathLst>
            </a:custGeom>
            <a:solidFill>
              <a:srgbClr val="267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38" name="Freeform 72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7604125" y="2832100"/>
              <a:ext cx="84138" cy="84137"/>
            </a:xfrm>
            <a:custGeom>
              <a:avLst/>
              <a:gdLst>
                <a:gd name="T0" fmla="*/ 9 w 53"/>
                <a:gd name="T1" fmla="*/ 9 h 53"/>
                <a:gd name="T2" fmla="*/ 2 w 53"/>
                <a:gd name="T3" fmla="*/ 33 h 53"/>
                <a:gd name="T4" fmla="*/ 20 w 53"/>
                <a:gd name="T5" fmla="*/ 51 h 53"/>
                <a:gd name="T6" fmla="*/ 44 w 53"/>
                <a:gd name="T7" fmla="*/ 44 h 53"/>
                <a:gd name="T8" fmla="*/ 51 w 53"/>
                <a:gd name="T9" fmla="*/ 20 h 53"/>
                <a:gd name="T10" fmla="*/ 33 w 53"/>
                <a:gd name="T11" fmla="*/ 2 h 53"/>
                <a:gd name="T12" fmla="*/ 9 w 53"/>
                <a:gd name="T13" fmla="*/ 9 h 53"/>
                <a:gd name="T14" fmla="*/ 9 w 53"/>
                <a:gd name="T15" fmla="*/ 9 h 53"/>
                <a:gd name="T16" fmla="*/ 9 w 53"/>
                <a:gd name="T17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9" y="9"/>
                  </a:moveTo>
                  <a:cubicBezTo>
                    <a:pt x="3" y="15"/>
                    <a:pt x="0" y="24"/>
                    <a:pt x="2" y="33"/>
                  </a:cubicBezTo>
                  <a:cubicBezTo>
                    <a:pt x="5" y="42"/>
                    <a:pt x="11" y="48"/>
                    <a:pt x="20" y="51"/>
                  </a:cubicBezTo>
                  <a:cubicBezTo>
                    <a:pt x="29" y="53"/>
                    <a:pt x="38" y="50"/>
                    <a:pt x="44" y="44"/>
                  </a:cubicBezTo>
                  <a:cubicBezTo>
                    <a:pt x="50" y="38"/>
                    <a:pt x="53" y="29"/>
                    <a:pt x="51" y="20"/>
                  </a:cubicBezTo>
                  <a:cubicBezTo>
                    <a:pt x="48" y="11"/>
                    <a:pt x="42" y="5"/>
                    <a:pt x="33" y="2"/>
                  </a:cubicBezTo>
                  <a:cubicBezTo>
                    <a:pt x="24" y="0"/>
                    <a:pt x="15" y="3"/>
                    <a:pt x="9" y="9"/>
                  </a:cubicBezTo>
                  <a:close/>
                  <a:moveTo>
                    <a:pt x="9" y="9"/>
                  </a:moveTo>
                  <a:cubicBezTo>
                    <a:pt x="9" y="9"/>
                    <a:pt x="9" y="9"/>
                    <a:pt x="9" y="9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39" name="Freeform 73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7491413" y="2944813"/>
              <a:ext cx="84138" cy="84137"/>
            </a:xfrm>
            <a:custGeom>
              <a:avLst/>
              <a:gdLst>
                <a:gd name="T0" fmla="*/ 9 w 53"/>
                <a:gd name="T1" fmla="*/ 9 h 53"/>
                <a:gd name="T2" fmla="*/ 2 w 53"/>
                <a:gd name="T3" fmla="*/ 33 h 53"/>
                <a:gd name="T4" fmla="*/ 20 w 53"/>
                <a:gd name="T5" fmla="*/ 51 h 53"/>
                <a:gd name="T6" fmla="*/ 44 w 53"/>
                <a:gd name="T7" fmla="*/ 44 h 53"/>
                <a:gd name="T8" fmla="*/ 50 w 53"/>
                <a:gd name="T9" fmla="*/ 20 h 53"/>
                <a:gd name="T10" fmla="*/ 33 w 53"/>
                <a:gd name="T11" fmla="*/ 2 h 53"/>
                <a:gd name="T12" fmla="*/ 9 w 53"/>
                <a:gd name="T13" fmla="*/ 9 h 53"/>
                <a:gd name="T14" fmla="*/ 9 w 53"/>
                <a:gd name="T15" fmla="*/ 9 h 53"/>
                <a:gd name="T16" fmla="*/ 9 w 53"/>
                <a:gd name="T17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9" y="9"/>
                  </a:moveTo>
                  <a:cubicBezTo>
                    <a:pt x="2" y="15"/>
                    <a:pt x="0" y="24"/>
                    <a:pt x="2" y="33"/>
                  </a:cubicBezTo>
                  <a:cubicBezTo>
                    <a:pt x="5" y="42"/>
                    <a:pt x="11" y="48"/>
                    <a:pt x="20" y="51"/>
                  </a:cubicBezTo>
                  <a:cubicBezTo>
                    <a:pt x="28" y="53"/>
                    <a:pt x="38" y="51"/>
                    <a:pt x="44" y="44"/>
                  </a:cubicBezTo>
                  <a:cubicBezTo>
                    <a:pt x="50" y="38"/>
                    <a:pt x="53" y="29"/>
                    <a:pt x="50" y="20"/>
                  </a:cubicBezTo>
                  <a:cubicBezTo>
                    <a:pt x="48" y="12"/>
                    <a:pt x="41" y="5"/>
                    <a:pt x="33" y="2"/>
                  </a:cubicBezTo>
                  <a:cubicBezTo>
                    <a:pt x="24" y="0"/>
                    <a:pt x="15" y="3"/>
                    <a:pt x="9" y="9"/>
                  </a:cubicBezTo>
                  <a:close/>
                  <a:moveTo>
                    <a:pt x="9" y="9"/>
                  </a:moveTo>
                  <a:cubicBezTo>
                    <a:pt x="9" y="9"/>
                    <a:pt x="9" y="9"/>
                    <a:pt x="9" y="9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40" name="Freeform 74"/>
            <p:cNvSpPr>
              <a:spLocks noEditPoints="1"/>
            </p:cNvSpPr>
            <p:nvPr>
              <p:custDataLst>
                <p:tags r:id="rId27"/>
              </p:custDataLst>
            </p:nvPr>
          </p:nvSpPr>
          <p:spPr bwMode="auto">
            <a:xfrm>
              <a:off x="6961188" y="2590800"/>
              <a:ext cx="277813" cy="279400"/>
            </a:xfrm>
            <a:custGeom>
              <a:avLst/>
              <a:gdLst>
                <a:gd name="T0" fmla="*/ 13 w 175"/>
                <a:gd name="T1" fmla="*/ 106 h 175"/>
                <a:gd name="T2" fmla="*/ 105 w 175"/>
                <a:gd name="T3" fmla="*/ 13 h 175"/>
                <a:gd name="T4" fmla="*/ 145 w 175"/>
                <a:gd name="T5" fmla="*/ 23 h 175"/>
                <a:gd name="T6" fmla="*/ 171 w 175"/>
                <a:gd name="T7" fmla="*/ 141 h 175"/>
                <a:gd name="T8" fmla="*/ 142 w 175"/>
                <a:gd name="T9" fmla="*/ 171 h 175"/>
                <a:gd name="T10" fmla="*/ 23 w 175"/>
                <a:gd name="T11" fmla="*/ 146 h 175"/>
                <a:gd name="T12" fmla="*/ 13 w 175"/>
                <a:gd name="T13" fmla="*/ 106 h 175"/>
                <a:gd name="T14" fmla="*/ 13 w 175"/>
                <a:gd name="T15" fmla="*/ 106 h 175"/>
                <a:gd name="T16" fmla="*/ 13 w 175"/>
                <a:gd name="T17" fmla="*/ 106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175">
                  <a:moveTo>
                    <a:pt x="13" y="106"/>
                  </a:moveTo>
                  <a:cubicBezTo>
                    <a:pt x="105" y="13"/>
                    <a:pt x="105" y="13"/>
                    <a:pt x="105" y="13"/>
                  </a:cubicBezTo>
                  <a:cubicBezTo>
                    <a:pt x="119" y="0"/>
                    <a:pt x="141" y="6"/>
                    <a:pt x="145" y="23"/>
                  </a:cubicBezTo>
                  <a:cubicBezTo>
                    <a:pt x="171" y="141"/>
                    <a:pt x="171" y="141"/>
                    <a:pt x="171" y="141"/>
                  </a:cubicBezTo>
                  <a:cubicBezTo>
                    <a:pt x="175" y="158"/>
                    <a:pt x="159" y="175"/>
                    <a:pt x="142" y="171"/>
                  </a:cubicBezTo>
                  <a:cubicBezTo>
                    <a:pt x="23" y="146"/>
                    <a:pt x="23" y="146"/>
                    <a:pt x="23" y="146"/>
                  </a:cubicBezTo>
                  <a:cubicBezTo>
                    <a:pt x="5" y="142"/>
                    <a:pt x="0" y="119"/>
                    <a:pt x="13" y="106"/>
                  </a:cubicBezTo>
                  <a:close/>
                  <a:moveTo>
                    <a:pt x="13" y="106"/>
                  </a:moveTo>
                  <a:cubicBezTo>
                    <a:pt x="13" y="106"/>
                    <a:pt x="13" y="106"/>
                    <a:pt x="13" y="106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41" name="Freeform 75"/>
            <p:cNvSpPr/>
            <p:nvPr>
              <p:custDataLst>
                <p:tags r:id="rId28"/>
              </p:custDataLst>
            </p:nvPr>
          </p:nvSpPr>
          <p:spPr bwMode="auto">
            <a:xfrm>
              <a:off x="8096250" y="1639888"/>
              <a:ext cx="608013" cy="827087"/>
            </a:xfrm>
            <a:custGeom>
              <a:avLst/>
              <a:gdLst>
                <a:gd name="T0" fmla="*/ 108 w 383"/>
                <a:gd name="T1" fmla="*/ 3 h 521"/>
                <a:gd name="T2" fmla="*/ 378 w 383"/>
                <a:gd name="T3" fmla="*/ 0 h 521"/>
                <a:gd name="T4" fmla="*/ 383 w 383"/>
                <a:gd name="T5" fmla="*/ 518 h 521"/>
                <a:gd name="T6" fmla="*/ 3 w 383"/>
                <a:gd name="T7" fmla="*/ 521 h 521"/>
                <a:gd name="T8" fmla="*/ 0 w 383"/>
                <a:gd name="T9" fmla="*/ 110 h 521"/>
                <a:gd name="T10" fmla="*/ 108 w 383"/>
                <a:gd name="T11" fmla="*/ 3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" h="521">
                  <a:moveTo>
                    <a:pt x="108" y="3"/>
                  </a:moveTo>
                  <a:lnTo>
                    <a:pt x="378" y="0"/>
                  </a:lnTo>
                  <a:lnTo>
                    <a:pt x="383" y="518"/>
                  </a:lnTo>
                  <a:lnTo>
                    <a:pt x="3" y="521"/>
                  </a:lnTo>
                  <a:lnTo>
                    <a:pt x="0" y="110"/>
                  </a:lnTo>
                  <a:lnTo>
                    <a:pt x="108" y="3"/>
                  </a:lnTo>
                  <a:close/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42" name="Freeform 76"/>
            <p:cNvSpPr/>
            <p:nvPr>
              <p:custDataLst>
                <p:tags r:id="rId29"/>
              </p:custDataLst>
            </p:nvPr>
          </p:nvSpPr>
          <p:spPr bwMode="auto">
            <a:xfrm>
              <a:off x="8096250" y="1643063"/>
              <a:ext cx="174625" cy="171450"/>
            </a:xfrm>
            <a:custGeom>
              <a:avLst/>
              <a:gdLst>
                <a:gd name="T0" fmla="*/ 110 w 110"/>
                <a:gd name="T1" fmla="*/ 108 h 108"/>
                <a:gd name="T2" fmla="*/ 0 w 110"/>
                <a:gd name="T3" fmla="*/ 108 h 108"/>
                <a:gd name="T4" fmla="*/ 110 w 110"/>
                <a:gd name="T5" fmla="*/ 0 h 108"/>
                <a:gd name="T6" fmla="*/ 110 w 110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8">
                  <a:moveTo>
                    <a:pt x="110" y="108"/>
                  </a:moveTo>
                  <a:lnTo>
                    <a:pt x="0" y="108"/>
                  </a:lnTo>
                  <a:lnTo>
                    <a:pt x="110" y="0"/>
                  </a:lnTo>
                  <a:lnTo>
                    <a:pt x="110" y="108"/>
                  </a:lnTo>
                  <a:close/>
                </a:path>
              </a:pathLst>
            </a:custGeom>
            <a:solidFill>
              <a:srgbClr val="9F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43" name="Freeform 77"/>
            <p:cNvSpPr/>
            <p:nvPr>
              <p:custDataLst>
                <p:tags r:id="rId30"/>
              </p:custDataLst>
            </p:nvPr>
          </p:nvSpPr>
          <p:spPr bwMode="auto">
            <a:xfrm>
              <a:off x="8096250" y="1814513"/>
              <a:ext cx="174625" cy="168275"/>
            </a:xfrm>
            <a:custGeom>
              <a:avLst/>
              <a:gdLst>
                <a:gd name="T0" fmla="*/ 1 w 110"/>
                <a:gd name="T1" fmla="*/ 106 h 106"/>
                <a:gd name="T2" fmla="*/ 110 w 110"/>
                <a:gd name="T3" fmla="*/ 0 h 106"/>
                <a:gd name="T4" fmla="*/ 0 w 110"/>
                <a:gd name="T5" fmla="*/ 0 h 106"/>
                <a:gd name="T6" fmla="*/ 1 w 110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6">
                  <a:moveTo>
                    <a:pt x="1" y="106"/>
                  </a:moveTo>
                  <a:lnTo>
                    <a:pt x="110" y="0"/>
                  </a:lnTo>
                  <a:lnTo>
                    <a:pt x="0" y="0"/>
                  </a:lnTo>
                  <a:lnTo>
                    <a:pt x="1" y="106"/>
                  </a:lnTo>
                  <a:close/>
                </a:path>
              </a:pathLst>
            </a:cu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44" name="Freeform 78"/>
            <p:cNvSpPr/>
            <p:nvPr>
              <p:custDataLst>
                <p:tags r:id="rId31"/>
              </p:custDataLst>
            </p:nvPr>
          </p:nvSpPr>
          <p:spPr bwMode="auto">
            <a:xfrm>
              <a:off x="8218488" y="1957388"/>
              <a:ext cx="357188" cy="65087"/>
            </a:xfrm>
            <a:custGeom>
              <a:avLst/>
              <a:gdLst>
                <a:gd name="T0" fmla="*/ 225 w 225"/>
                <a:gd name="T1" fmla="*/ 39 h 41"/>
                <a:gd name="T2" fmla="*/ 1 w 225"/>
                <a:gd name="T3" fmla="*/ 41 h 41"/>
                <a:gd name="T4" fmla="*/ 0 w 225"/>
                <a:gd name="T5" fmla="*/ 3 h 41"/>
                <a:gd name="T6" fmla="*/ 225 w 225"/>
                <a:gd name="T7" fmla="*/ 0 h 41"/>
                <a:gd name="T8" fmla="*/ 225 w 225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1">
                  <a:moveTo>
                    <a:pt x="225" y="39"/>
                  </a:moveTo>
                  <a:lnTo>
                    <a:pt x="1" y="41"/>
                  </a:lnTo>
                  <a:lnTo>
                    <a:pt x="0" y="3"/>
                  </a:lnTo>
                  <a:lnTo>
                    <a:pt x="225" y="0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45" name="Freeform 79"/>
            <p:cNvSpPr/>
            <p:nvPr>
              <p:custDataLst>
                <p:tags r:id="rId32"/>
              </p:custDataLst>
            </p:nvPr>
          </p:nvSpPr>
          <p:spPr bwMode="auto">
            <a:xfrm>
              <a:off x="8220075" y="2085975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46" name="Freeform 80"/>
            <p:cNvSpPr/>
            <p:nvPr>
              <p:custDataLst>
                <p:tags r:id="rId33"/>
              </p:custDataLst>
            </p:nvPr>
          </p:nvSpPr>
          <p:spPr bwMode="auto">
            <a:xfrm>
              <a:off x="8221663" y="2214563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47" name="Rectangle 81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8101013" y="1643063"/>
              <a:ext cx="482600" cy="727075"/>
            </a:xfrm>
            <a:prstGeom prst="rect">
              <a:avLst/>
            </a:pr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48" name="Freeform 82"/>
            <p:cNvSpPr/>
            <p:nvPr>
              <p:custDataLst>
                <p:tags r:id="rId35"/>
              </p:custDataLst>
            </p:nvPr>
          </p:nvSpPr>
          <p:spPr bwMode="auto">
            <a:xfrm>
              <a:off x="7902575" y="1495425"/>
              <a:ext cx="608013" cy="827087"/>
            </a:xfrm>
            <a:custGeom>
              <a:avLst/>
              <a:gdLst>
                <a:gd name="T0" fmla="*/ 108 w 383"/>
                <a:gd name="T1" fmla="*/ 3 h 521"/>
                <a:gd name="T2" fmla="*/ 378 w 383"/>
                <a:gd name="T3" fmla="*/ 0 h 521"/>
                <a:gd name="T4" fmla="*/ 383 w 383"/>
                <a:gd name="T5" fmla="*/ 518 h 521"/>
                <a:gd name="T6" fmla="*/ 3 w 383"/>
                <a:gd name="T7" fmla="*/ 521 h 521"/>
                <a:gd name="T8" fmla="*/ 0 w 383"/>
                <a:gd name="T9" fmla="*/ 110 h 521"/>
                <a:gd name="T10" fmla="*/ 108 w 383"/>
                <a:gd name="T11" fmla="*/ 3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" h="521">
                  <a:moveTo>
                    <a:pt x="108" y="3"/>
                  </a:moveTo>
                  <a:lnTo>
                    <a:pt x="378" y="0"/>
                  </a:lnTo>
                  <a:lnTo>
                    <a:pt x="383" y="518"/>
                  </a:lnTo>
                  <a:lnTo>
                    <a:pt x="3" y="521"/>
                  </a:lnTo>
                  <a:lnTo>
                    <a:pt x="0" y="110"/>
                  </a:lnTo>
                  <a:lnTo>
                    <a:pt x="108" y="3"/>
                  </a:lnTo>
                  <a:close/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49" name="Freeform 83"/>
            <p:cNvSpPr/>
            <p:nvPr>
              <p:custDataLst>
                <p:tags r:id="rId36"/>
              </p:custDataLst>
            </p:nvPr>
          </p:nvSpPr>
          <p:spPr bwMode="auto">
            <a:xfrm>
              <a:off x="7902575" y="1498600"/>
              <a:ext cx="176213" cy="171450"/>
            </a:xfrm>
            <a:custGeom>
              <a:avLst/>
              <a:gdLst>
                <a:gd name="T0" fmla="*/ 110 w 111"/>
                <a:gd name="T1" fmla="*/ 108 h 108"/>
                <a:gd name="T2" fmla="*/ 0 w 111"/>
                <a:gd name="T3" fmla="*/ 108 h 108"/>
                <a:gd name="T4" fmla="*/ 111 w 111"/>
                <a:gd name="T5" fmla="*/ 0 h 108"/>
                <a:gd name="T6" fmla="*/ 110 w 111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108">
                  <a:moveTo>
                    <a:pt x="110" y="108"/>
                  </a:moveTo>
                  <a:lnTo>
                    <a:pt x="0" y="108"/>
                  </a:lnTo>
                  <a:lnTo>
                    <a:pt x="111" y="0"/>
                  </a:lnTo>
                  <a:lnTo>
                    <a:pt x="110" y="108"/>
                  </a:lnTo>
                  <a:close/>
                </a:path>
              </a:pathLst>
            </a:custGeom>
            <a:solidFill>
              <a:srgbClr val="9F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50" name="Freeform 84"/>
            <p:cNvSpPr/>
            <p:nvPr>
              <p:custDataLst>
                <p:tags r:id="rId37"/>
              </p:custDataLst>
            </p:nvPr>
          </p:nvSpPr>
          <p:spPr bwMode="auto">
            <a:xfrm>
              <a:off x="7902575" y="1670050"/>
              <a:ext cx="174625" cy="168275"/>
            </a:xfrm>
            <a:custGeom>
              <a:avLst/>
              <a:gdLst>
                <a:gd name="T0" fmla="*/ 1 w 110"/>
                <a:gd name="T1" fmla="*/ 106 h 106"/>
                <a:gd name="T2" fmla="*/ 110 w 110"/>
                <a:gd name="T3" fmla="*/ 0 h 106"/>
                <a:gd name="T4" fmla="*/ 0 w 110"/>
                <a:gd name="T5" fmla="*/ 0 h 106"/>
                <a:gd name="T6" fmla="*/ 1 w 110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6">
                  <a:moveTo>
                    <a:pt x="1" y="106"/>
                  </a:moveTo>
                  <a:lnTo>
                    <a:pt x="110" y="0"/>
                  </a:lnTo>
                  <a:lnTo>
                    <a:pt x="0" y="0"/>
                  </a:lnTo>
                  <a:lnTo>
                    <a:pt x="1" y="106"/>
                  </a:lnTo>
                  <a:close/>
                </a:path>
              </a:pathLst>
            </a:cu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51" name="Freeform 85"/>
            <p:cNvSpPr/>
            <p:nvPr>
              <p:custDataLst>
                <p:tags r:id="rId38"/>
              </p:custDataLst>
            </p:nvPr>
          </p:nvSpPr>
          <p:spPr bwMode="auto">
            <a:xfrm>
              <a:off x="8024813" y="1812925"/>
              <a:ext cx="357188" cy="65087"/>
            </a:xfrm>
            <a:custGeom>
              <a:avLst/>
              <a:gdLst>
                <a:gd name="T0" fmla="*/ 225 w 225"/>
                <a:gd name="T1" fmla="*/ 39 h 41"/>
                <a:gd name="T2" fmla="*/ 1 w 225"/>
                <a:gd name="T3" fmla="*/ 41 h 41"/>
                <a:gd name="T4" fmla="*/ 0 w 225"/>
                <a:gd name="T5" fmla="*/ 3 h 41"/>
                <a:gd name="T6" fmla="*/ 225 w 225"/>
                <a:gd name="T7" fmla="*/ 0 h 41"/>
                <a:gd name="T8" fmla="*/ 225 w 225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1">
                  <a:moveTo>
                    <a:pt x="225" y="39"/>
                  </a:moveTo>
                  <a:lnTo>
                    <a:pt x="1" y="41"/>
                  </a:lnTo>
                  <a:lnTo>
                    <a:pt x="0" y="3"/>
                  </a:lnTo>
                  <a:lnTo>
                    <a:pt x="225" y="0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52" name="Freeform 86"/>
            <p:cNvSpPr/>
            <p:nvPr>
              <p:custDataLst>
                <p:tags r:id="rId39"/>
              </p:custDataLst>
            </p:nvPr>
          </p:nvSpPr>
          <p:spPr bwMode="auto">
            <a:xfrm>
              <a:off x="8026400" y="1941513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53" name="Freeform 87"/>
            <p:cNvSpPr/>
            <p:nvPr>
              <p:custDataLst>
                <p:tags r:id="rId40"/>
              </p:custDataLst>
            </p:nvPr>
          </p:nvSpPr>
          <p:spPr bwMode="auto">
            <a:xfrm>
              <a:off x="8027988" y="2070100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54" name="Rectangle 88"/>
            <p:cNvSpPr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7907338" y="1497013"/>
              <a:ext cx="484188" cy="728662"/>
            </a:xfrm>
            <a:prstGeom prst="rect">
              <a:avLst/>
            </a:pr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55" name="Freeform 89"/>
            <p:cNvSpPr/>
            <p:nvPr>
              <p:custDataLst>
                <p:tags r:id="rId42"/>
              </p:custDataLst>
            </p:nvPr>
          </p:nvSpPr>
          <p:spPr bwMode="auto">
            <a:xfrm>
              <a:off x="7699375" y="1327150"/>
              <a:ext cx="608013" cy="828675"/>
            </a:xfrm>
            <a:custGeom>
              <a:avLst/>
              <a:gdLst>
                <a:gd name="T0" fmla="*/ 108 w 383"/>
                <a:gd name="T1" fmla="*/ 3 h 522"/>
                <a:gd name="T2" fmla="*/ 378 w 383"/>
                <a:gd name="T3" fmla="*/ 0 h 522"/>
                <a:gd name="T4" fmla="*/ 383 w 383"/>
                <a:gd name="T5" fmla="*/ 518 h 522"/>
                <a:gd name="T6" fmla="*/ 3 w 383"/>
                <a:gd name="T7" fmla="*/ 522 h 522"/>
                <a:gd name="T8" fmla="*/ 0 w 383"/>
                <a:gd name="T9" fmla="*/ 110 h 522"/>
                <a:gd name="T10" fmla="*/ 108 w 383"/>
                <a:gd name="T11" fmla="*/ 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" h="522">
                  <a:moveTo>
                    <a:pt x="108" y="3"/>
                  </a:moveTo>
                  <a:lnTo>
                    <a:pt x="378" y="0"/>
                  </a:lnTo>
                  <a:lnTo>
                    <a:pt x="383" y="518"/>
                  </a:lnTo>
                  <a:lnTo>
                    <a:pt x="3" y="522"/>
                  </a:lnTo>
                  <a:lnTo>
                    <a:pt x="0" y="110"/>
                  </a:lnTo>
                  <a:lnTo>
                    <a:pt x="108" y="3"/>
                  </a:lnTo>
                  <a:close/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56" name="Freeform 90"/>
            <p:cNvSpPr/>
            <p:nvPr>
              <p:custDataLst>
                <p:tags r:id="rId43"/>
              </p:custDataLst>
            </p:nvPr>
          </p:nvSpPr>
          <p:spPr bwMode="auto">
            <a:xfrm>
              <a:off x="7699375" y="1330325"/>
              <a:ext cx="176213" cy="171450"/>
            </a:xfrm>
            <a:custGeom>
              <a:avLst/>
              <a:gdLst>
                <a:gd name="T0" fmla="*/ 110 w 111"/>
                <a:gd name="T1" fmla="*/ 108 h 108"/>
                <a:gd name="T2" fmla="*/ 0 w 111"/>
                <a:gd name="T3" fmla="*/ 108 h 108"/>
                <a:gd name="T4" fmla="*/ 111 w 111"/>
                <a:gd name="T5" fmla="*/ 0 h 108"/>
                <a:gd name="T6" fmla="*/ 110 w 111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108">
                  <a:moveTo>
                    <a:pt x="110" y="108"/>
                  </a:moveTo>
                  <a:lnTo>
                    <a:pt x="0" y="108"/>
                  </a:lnTo>
                  <a:lnTo>
                    <a:pt x="111" y="0"/>
                  </a:lnTo>
                  <a:lnTo>
                    <a:pt x="110" y="108"/>
                  </a:lnTo>
                  <a:close/>
                </a:path>
              </a:pathLst>
            </a:custGeom>
            <a:solidFill>
              <a:srgbClr val="9F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57" name="Freeform 91"/>
            <p:cNvSpPr/>
            <p:nvPr>
              <p:custDataLst>
                <p:tags r:id="rId44"/>
              </p:custDataLst>
            </p:nvPr>
          </p:nvSpPr>
          <p:spPr bwMode="auto">
            <a:xfrm>
              <a:off x="7699375" y="1501775"/>
              <a:ext cx="174625" cy="168275"/>
            </a:xfrm>
            <a:custGeom>
              <a:avLst/>
              <a:gdLst>
                <a:gd name="T0" fmla="*/ 1 w 110"/>
                <a:gd name="T1" fmla="*/ 106 h 106"/>
                <a:gd name="T2" fmla="*/ 110 w 110"/>
                <a:gd name="T3" fmla="*/ 0 h 106"/>
                <a:gd name="T4" fmla="*/ 0 w 110"/>
                <a:gd name="T5" fmla="*/ 0 h 106"/>
                <a:gd name="T6" fmla="*/ 1 w 110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6">
                  <a:moveTo>
                    <a:pt x="1" y="106"/>
                  </a:moveTo>
                  <a:lnTo>
                    <a:pt x="110" y="0"/>
                  </a:lnTo>
                  <a:lnTo>
                    <a:pt x="0" y="0"/>
                  </a:lnTo>
                  <a:lnTo>
                    <a:pt x="1" y="106"/>
                  </a:lnTo>
                  <a:close/>
                </a:path>
              </a:pathLst>
            </a:cu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58" name="Freeform 92"/>
            <p:cNvSpPr/>
            <p:nvPr>
              <p:custDataLst>
                <p:tags r:id="rId45"/>
              </p:custDataLst>
            </p:nvPr>
          </p:nvSpPr>
          <p:spPr bwMode="auto">
            <a:xfrm>
              <a:off x="7821613" y="1646238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1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1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59" name="Freeform 93"/>
            <p:cNvSpPr/>
            <p:nvPr>
              <p:custDataLst>
                <p:tags r:id="rId46"/>
              </p:custDataLst>
            </p:nvPr>
          </p:nvSpPr>
          <p:spPr bwMode="auto">
            <a:xfrm>
              <a:off x="7823200" y="1774825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60" name="Freeform 94"/>
            <p:cNvSpPr/>
            <p:nvPr>
              <p:custDataLst>
                <p:tags r:id="rId47"/>
              </p:custDataLst>
            </p:nvPr>
          </p:nvSpPr>
          <p:spPr bwMode="auto">
            <a:xfrm>
              <a:off x="7824788" y="1901825"/>
              <a:ext cx="357188" cy="65087"/>
            </a:xfrm>
            <a:custGeom>
              <a:avLst/>
              <a:gdLst>
                <a:gd name="T0" fmla="*/ 225 w 225"/>
                <a:gd name="T1" fmla="*/ 38 h 41"/>
                <a:gd name="T2" fmla="*/ 0 w 225"/>
                <a:gd name="T3" fmla="*/ 41 h 41"/>
                <a:gd name="T4" fmla="*/ 0 w 225"/>
                <a:gd name="T5" fmla="*/ 2 h 41"/>
                <a:gd name="T6" fmla="*/ 225 w 225"/>
                <a:gd name="T7" fmla="*/ 0 h 41"/>
                <a:gd name="T8" fmla="*/ 225 w 225"/>
                <a:gd name="T9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1">
                  <a:moveTo>
                    <a:pt x="225" y="38"/>
                  </a:moveTo>
                  <a:lnTo>
                    <a:pt x="0" y="41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61" name="Freeform 95"/>
            <p:cNvSpPr/>
            <p:nvPr>
              <p:custDataLst>
                <p:tags r:id="rId48"/>
              </p:custDataLst>
            </p:nvPr>
          </p:nvSpPr>
          <p:spPr bwMode="auto">
            <a:xfrm>
              <a:off x="7621588" y="3222625"/>
              <a:ext cx="1214438" cy="839787"/>
            </a:xfrm>
            <a:custGeom>
              <a:avLst/>
              <a:gdLst>
                <a:gd name="T0" fmla="*/ 733 w 765"/>
                <a:gd name="T1" fmla="*/ 529 h 529"/>
                <a:gd name="T2" fmla="*/ 32 w 765"/>
                <a:gd name="T3" fmla="*/ 529 h 529"/>
                <a:gd name="T4" fmla="*/ 0 w 765"/>
                <a:gd name="T5" fmla="*/ 497 h 529"/>
                <a:gd name="T6" fmla="*/ 0 w 765"/>
                <a:gd name="T7" fmla="*/ 31 h 529"/>
                <a:gd name="T8" fmla="*/ 32 w 765"/>
                <a:gd name="T9" fmla="*/ 0 h 529"/>
                <a:gd name="T10" fmla="*/ 733 w 765"/>
                <a:gd name="T11" fmla="*/ 0 h 529"/>
                <a:gd name="T12" fmla="*/ 765 w 765"/>
                <a:gd name="T13" fmla="*/ 31 h 529"/>
                <a:gd name="T14" fmla="*/ 765 w 765"/>
                <a:gd name="T15" fmla="*/ 497 h 529"/>
                <a:gd name="T16" fmla="*/ 733 w 765"/>
                <a:gd name="T17" fmla="*/ 529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5" h="529">
                  <a:moveTo>
                    <a:pt x="733" y="529"/>
                  </a:moveTo>
                  <a:cubicBezTo>
                    <a:pt x="32" y="529"/>
                    <a:pt x="32" y="529"/>
                    <a:pt x="32" y="529"/>
                  </a:cubicBezTo>
                  <a:cubicBezTo>
                    <a:pt x="14" y="529"/>
                    <a:pt x="0" y="515"/>
                    <a:pt x="0" y="49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733" y="0"/>
                    <a:pt x="733" y="0"/>
                    <a:pt x="733" y="0"/>
                  </a:cubicBezTo>
                  <a:cubicBezTo>
                    <a:pt x="751" y="0"/>
                    <a:pt x="765" y="14"/>
                    <a:pt x="765" y="31"/>
                  </a:cubicBezTo>
                  <a:cubicBezTo>
                    <a:pt x="765" y="497"/>
                    <a:pt x="765" y="497"/>
                    <a:pt x="765" y="497"/>
                  </a:cubicBezTo>
                  <a:cubicBezTo>
                    <a:pt x="765" y="515"/>
                    <a:pt x="751" y="529"/>
                    <a:pt x="733" y="52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62" name="Rectangle 96"/>
            <p:cNvSpPr>
              <a:spLocks noChangeArrowheads="1"/>
            </p:cNvSpPr>
            <p:nvPr>
              <p:custDataLst>
                <p:tags r:id="rId49"/>
              </p:custDataLst>
            </p:nvPr>
          </p:nvSpPr>
          <p:spPr bwMode="auto">
            <a:xfrm>
              <a:off x="7724775" y="3311525"/>
              <a:ext cx="1008063" cy="660400"/>
            </a:xfrm>
            <a:prstGeom prst="rect">
              <a:avLst/>
            </a:pr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63" name="Rectangle 97"/>
            <p:cNvSpPr>
              <a:spLocks noChangeArrowheads="1"/>
            </p:cNvSpPr>
            <p:nvPr>
              <p:custDataLst>
                <p:tags r:id="rId50"/>
              </p:custDataLst>
            </p:nvPr>
          </p:nvSpPr>
          <p:spPr bwMode="auto">
            <a:xfrm>
              <a:off x="7724775" y="3863975"/>
              <a:ext cx="1008063" cy="1079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64" name="Freeform 98"/>
            <p:cNvSpPr/>
            <p:nvPr>
              <p:custDataLst>
                <p:tags r:id="rId51"/>
              </p:custDataLst>
            </p:nvPr>
          </p:nvSpPr>
          <p:spPr bwMode="auto">
            <a:xfrm>
              <a:off x="7999413" y="3492500"/>
              <a:ext cx="458788" cy="296862"/>
            </a:xfrm>
            <a:custGeom>
              <a:avLst/>
              <a:gdLst>
                <a:gd name="T0" fmla="*/ 241 w 289"/>
                <a:gd name="T1" fmla="*/ 187 h 187"/>
                <a:gd name="T2" fmla="*/ 48 w 289"/>
                <a:gd name="T3" fmla="*/ 187 h 187"/>
                <a:gd name="T4" fmla="*/ 0 w 289"/>
                <a:gd name="T5" fmla="*/ 139 h 187"/>
                <a:gd name="T6" fmla="*/ 0 w 289"/>
                <a:gd name="T7" fmla="*/ 48 h 187"/>
                <a:gd name="T8" fmla="*/ 48 w 289"/>
                <a:gd name="T9" fmla="*/ 0 h 187"/>
                <a:gd name="T10" fmla="*/ 241 w 289"/>
                <a:gd name="T11" fmla="*/ 0 h 187"/>
                <a:gd name="T12" fmla="*/ 289 w 289"/>
                <a:gd name="T13" fmla="*/ 48 h 187"/>
                <a:gd name="T14" fmla="*/ 289 w 289"/>
                <a:gd name="T15" fmla="*/ 139 h 187"/>
                <a:gd name="T16" fmla="*/ 241 w 289"/>
                <a:gd name="T17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9" h="187">
                  <a:moveTo>
                    <a:pt x="241" y="187"/>
                  </a:moveTo>
                  <a:cubicBezTo>
                    <a:pt x="48" y="187"/>
                    <a:pt x="48" y="187"/>
                    <a:pt x="48" y="187"/>
                  </a:cubicBezTo>
                  <a:cubicBezTo>
                    <a:pt x="22" y="187"/>
                    <a:pt x="0" y="165"/>
                    <a:pt x="0" y="13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67" y="0"/>
                    <a:pt x="289" y="22"/>
                    <a:pt x="289" y="48"/>
                  </a:cubicBezTo>
                  <a:cubicBezTo>
                    <a:pt x="289" y="139"/>
                    <a:pt x="289" y="139"/>
                    <a:pt x="289" y="139"/>
                  </a:cubicBezTo>
                  <a:cubicBezTo>
                    <a:pt x="289" y="165"/>
                    <a:pt x="267" y="187"/>
                    <a:pt x="241" y="187"/>
                  </a:cubicBezTo>
                  <a:close/>
                </a:path>
              </a:pathLst>
            </a:custGeom>
            <a:solidFill>
              <a:srgbClr val="DB4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65" name="Freeform 99"/>
            <p:cNvSpPr/>
            <p:nvPr>
              <p:custDataLst>
                <p:tags r:id="rId52"/>
              </p:custDataLst>
            </p:nvPr>
          </p:nvSpPr>
          <p:spPr bwMode="auto">
            <a:xfrm>
              <a:off x="8153400" y="3563938"/>
              <a:ext cx="150813" cy="153987"/>
            </a:xfrm>
            <a:custGeom>
              <a:avLst/>
              <a:gdLst>
                <a:gd name="T0" fmla="*/ 0 w 95"/>
                <a:gd name="T1" fmla="*/ 0 h 97"/>
                <a:gd name="T2" fmla="*/ 0 w 95"/>
                <a:gd name="T3" fmla="*/ 97 h 97"/>
                <a:gd name="T4" fmla="*/ 95 w 95"/>
                <a:gd name="T5" fmla="*/ 48 h 97"/>
                <a:gd name="T6" fmla="*/ 0 w 95"/>
                <a:gd name="T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" h="97">
                  <a:moveTo>
                    <a:pt x="0" y="0"/>
                  </a:moveTo>
                  <a:lnTo>
                    <a:pt x="0" y="97"/>
                  </a:lnTo>
                  <a:lnTo>
                    <a:pt x="95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66" name="Freeform 100"/>
            <p:cNvSpPr/>
            <p:nvPr>
              <p:custDataLst>
                <p:tags r:id="rId53"/>
              </p:custDataLst>
            </p:nvPr>
          </p:nvSpPr>
          <p:spPr bwMode="auto">
            <a:xfrm>
              <a:off x="7804150" y="3903663"/>
              <a:ext cx="882650" cy="38100"/>
            </a:xfrm>
            <a:custGeom>
              <a:avLst/>
              <a:gdLst>
                <a:gd name="T0" fmla="*/ 545 w 556"/>
                <a:gd name="T1" fmla="*/ 24 h 24"/>
                <a:gd name="T2" fmla="*/ 11 w 556"/>
                <a:gd name="T3" fmla="*/ 24 h 24"/>
                <a:gd name="T4" fmla="*/ 0 w 556"/>
                <a:gd name="T5" fmla="*/ 13 h 24"/>
                <a:gd name="T6" fmla="*/ 0 w 556"/>
                <a:gd name="T7" fmla="*/ 11 h 24"/>
                <a:gd name="T8" fmla="*/ 11 w 556"/>
                <a:gd name="T9" fmla="*/ 0 h 24"/>
                <a:gd name="T10" fmla="*/ 545 w 556"/>
                <a:gd name="T11" fmla="*/ 0 h 24"/>
                <a:gd name="T12" fmla="*/ 556 w 556"/>
                <a:gd name="T13" fmla="*/ 11 h 24"/>
                <a:gd name="T14" fmla="*/ 556 w 556"/>
                <a:gd name="T15" fmla="*/ 13 h 24"/>
                <a:gd name="T16" fmla="*/ 545 w 556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6" h="24">
                  <a:moveTo>
                    <a:pt x="545" y="24"/>
                  </a:moveTo>
                  <a:cubicBezTo>
                    <a:pt x="11" y="24"/>
                    <a:pt x="11" y="24"/>
                    <a:pt x="11" y="24"/>
                  </a:cubicBezTo>
                  <a:cubicBezTo>
                    <a:pt x="5" y="24"/>
                    <a:pt x="0" y="19"/>
                    <a:pt x="0" y="1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45" y="0"/>
                    <a:pt x="545" y="0"/>
                    <a:pt x="545" y="0"/>
                  </a:cubicBezTo>
                  <a:cubicBezTo>
                    <a:pt x="551" y="0"/>
                    <a:pt x="556" y="5"/>
                    <a:pt x="556" y="11"/>
                  </a:cubicBezTo>
                  <a:cubicBezTo>
                    <a:pt x="556" y="13"/>
                    <a:pt x="556" y="13"/>
                    <a:pt x="556" y="13"/>
                  </a:cubicBezTo>
                  <a:cubicBezTo>
                    <a:pt x="556" y="19"/>
                    <a:pt x="551" y="24"/>
                    <a:pt x="545" y="24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67" name="Oval 101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7847013" y="3879850"/>
              <a:ext cx="80963" cy="80962"/>
            </a:xfrm>
            <a:prstGeom prst="ellipse">
              <a:avLst/>
            </a:prstGeom>
            <a:solidFill>
              <a:srgbClr val="DB4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68" name="Oval 102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7870825" y="3903663"/>
              <a:ext cx="33338" cy="33337"/>
            </a:xfrm>
            <a:prstGeom prst="ellipse">
              <a:avLst/>
            </a:pr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69" name="Freeform 103"/>
            <p:cNvSpPr/>
            <p:nvPr>
              <p:custDataLst>
                <p:tags r:id="rId56"/>
              </p:custDataLst>
            </p:nvPr>
          </p:nvSpPr>
          <p:spPr bwMode="auto">
            <a:xfrm>
              <a:off x="8534400" y="2755900"/>
              <a:ext cx="944563" cy="695325"/>
            </a:xfrm>
            <a:custGeom>
              <a:avLst/>
              <a:gdLst>
                <a:gd name="T0" fmla="*/ 564 w 595"/>
                <a:gd name="T1" fmla="*/ 438 h 438"/>
                <a:gd name="T2" fmla="*/ 32 w 595"/>
                <a:gd name="T3" fmla="*/ 438 h 438"/>
                <a:gd name="T4" fmla="*/ 0 w 595"/>
                <a:gd name="T5" fmla="*/ 406 h 438"/>
                <a:gd name="T6" fmla="*/ 0 w 595"/>
                <a:gd name="T7" fmla="*/ 32 h 438"/>
                <a:gd name="T8" fmla="*/ 32 w 595"/>
                <a:gd name="T9" fmla="*/ 0 h 438"/>
                <a:gd name="T10" fmla="*/ 564 w 595"/>
                <a:gd name="T11" fmla="*/ 0 h 438"/>
                <a:gd name="T12" fmla="*/ 595 w 595"/>
                <a:gd name="T13" fmla="*/ 32 h 438"/>
                <a:gd name="T14" fmla="*/ 595 w 595"/>
                <a:gd name="T15" fmla="*/ 406 h 438"/>
                <a:gd name="T16" fmla="*/ 564 w 595"/>
                <a:gd name="T17" fmla="*/ 43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5" h="438">
                  <a:moveTo>
                    <a:pt x="564" y="438"/>
                  </a:moveTo>
                  <a:cubicBezTo>
                    <a:pt x="32" y="438"/>
                    <a:pt x="32" y="438"/>
                    <a:pt x="32" y="438"/>
                  </a:cubicBezTo>
                  <a:cubicBezTo>
                    <a:pt x="14" y="438"/>
                    <a:pt x="0" y="424"/>
                    <a:pt x="0" y="40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564" y="0"/>
                    <a:pt x="564" y="0"/>
                    <a:pt x="564" y="0"/>
                  </a:cubicBezTo>
                  <a:cubicBezTo>
                    <a:pt x="581" y="0"/>
                    <a:pt x="595" y="15"/>
                    <a:pt x="595" y="32"/>
                  </a:cubicBezTo>
                  <a:cubicBezTo>
                    <a:pt x="595" y="406"/>
                    <a:pt x="595" y="406"/>
                    <a:pt x="595" y="406"/>
                  </a:cubicBezTo>
                  <a:cubicBezTo>
                    <a:pt x="595" y="424"/>
                    <a:pt x="581" y="438"/>
                    <a:pt x="564" y="438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70" name="Rectangle 104"/>
            <p:cNvSpPr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8615363" y="2830513"/>
              <a:ext cx="784225" cy="5461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71" name="Rectangle 105"/>
            <p:cNvSpPr>
              <a:spLocks noChangeArrowheads="1"/>
            </p:cNvSpPr>
            <p:nvPr>
              <p:custDataLst>
                <p:tags r:id="rId58"/>
              </p:custDataLst>
            </p:nvPr>
          </p:nvSpPr>
          <p:spPr bwMode="auto">
            <a:xfrm>
              <a:off x="8697913" y="2884488"/>
              <a:ext cx="312738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72" name="Rectangle 106"/>
            <p:cNvSpPr>
              <a:spLocks noChangeArrowheads="1"/>
            </p:cNvSpPr>
            <p:nvPr>
              <p:custDataLst>
                <p:tags r:id="rId59"/>
              </p:custDataLst>
            </p:nvPr>
          </p:nvSpPr>
          <p:spPr bwMode="auto">
            <a:xfrm>
              <a:off x="8780463" y="3040063"/>
              <a:ext cx="312738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73" name="Rectangle 107"/>
            <p:cNvSpPr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8780463" y="3273425"/>
              <a:ext cx="157163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74" name="Rectangle 108"/>
            <p:cNvSpPr>
              <a:spLocks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8780463" y="3195638"/>
              <a:ext cx="536575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75" name="Rectangle 109"/>
            <p:cNvSpPr>
              <a:spLocks noChangeArrowheads="1"/>
            </p:cNvSpPr>
            <p:nvPr>
              <p:custDataLst>
                <p:tags r:id="rId62"/>
              </p:custDataLst>
            </p:nvPr>
          </p:nvSpPr>
          <p:spPr bwMode="auto">
            <a:xfrm>
              <a:off x="8697913" y="3117850"/>
              <a:ext cx="457200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76" name="Rectangle 110"/>
            <p:cNvSpPr>
              <a:spLocks noChangeArrowheads="1"/>
            </p:cNvSpPr>
            <p:nvPr>
              <p:custDataLst>
                <p:tags r:id="rId63"/>
              </p:custDataLst>
            </p:nvPr>
          </p:nvSpPr>
          <p:spPr bwMode="auto">
            <a:xfrm>
              <a:off x="8780463" y="2962275"/>
              <a:ext cx="458788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77" name="Freeform 111"/>
            <p:cNvSpPr>
              <a:spLocks noEditPoints="1"/>
            </p:cNvSpPr>
            <p:nvPr>
              <p:custDataLst>
                <p:tags r:id="rId64"/>
              </p:custDataLst>
            </p:nvPr>
          </p:nvSpPr>
          <p:spPr bwMode="auto">
            <a:xfrm>
              <a:off x="6699250" y="4089400"/>
              <a:ext cx="95250" cy="41275"/>
            </a:xfrm>
            <a:custGeom>
              <a:avLst/>
              <a:gdLst>
                <a:gd name="T0" fmla="*/ 0 w 60"/>
                <a:gd name="T1" fmla="*/ 26 h 26"/>
                <a:gd name="T2" fmla="*/ 0 w 60"/>
                <a:gd name="T3" fmla="*/ 0 h 26"/>
                <a:gd name="T4" fmla="*/ 60 w 60"/>
                <a:gd name="T5" fmla="*/ 0 h 26"/>
                <a:gd name="T6" fmla="*/ 60 w 60"/>
                <a:gd name="T7" fmla="*/ 26 h 26"/>
                <a:gd name="T8" fmla="*/ 0 w 60"/>
                <a:gd name="T9" fmla="*/ 26 h 26"/>
                <a:gd name="T10" fmla="*/ 0 w 60"/>
                <a:gd name="T11" fmla="*/ 26 h 26"/>
                <a:gd name="T12" fmla="*/ 0 w 60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26">
                  <a:moveTo>
                    <a:pt x="0" y="26"/>
                  </a:moveTo>
                  <a:lnTo>
                    <a:pt x="0" y="0"/>
                  </a:lnTo>
                  <a:lnTo>
                    <a:pt x="60" y="0"/>
                  </a:lnTo>
                  <a:lnTo>
                    <a:pt x="60" y="26"/>
                  </a:lnTo>
                  <a:lnTo>
                    <a:pt x="0" y="26"/>
                  </a:lnTo>
                  <a:close/>
                  <a:moveTo>
                    <a:pt x="0" y="26"/>
                  </a:moveTo>
                  <a:lnTo>
                    <a:pt x="0" y="2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78" name="Freeform 112"/>
            <p:cNvSpPr>
              <a:spLocks noEditPoints="1"/>
            </p:cNvSpPr>
            <p:nvPr>
              <p:custDataLst>
                <p:tags r:id="rId65"/>
              </p:custDataLst>
            </p:nvPr>
          </p:nvSpPr>
          <p:spPr bwMode="auto">
            <a:xfrm>
              <a:off x="6699250" y="4089400"/>
              <a:ext cx="95250" cy="41275"/>
            </a:xfrm>
            <a:custGeom>
              <a:avLst/>
              <a:gdLst>
                <a:gd name="T0" fmla="*/ 0 w 60"/>
                <a:gd name="T1" fmla="*/ 26 h 26"/>
                <a:gd name="T2" fmla="*/ 0 w 60"/>
                <a:gd name="T3" fmla="*/ 0 h 26"/>
                <a:gd name="T4" fmla="*/ 60 w 60"/>
                <a:gd name="T5" fmla="*/ 0 h 26"/>
                <a:gd name="T6" fmla="*/ 60 w 60"/>
                <a:gd name="T7" fmla="*/ 26 h 26"/>
                <a:gd name="T8" fmla="*/ 0 w 60"/>
                <a:gd name="T9" fmla="*/ 26 h 26"/>
                <a:gd name="T10" fmla="*/ 0 w 60"/>
                <a:gd name="T11" fmla="*/ 26 h 26"/>
                <a:gd name="T12" fmla="*/ 0 w 60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26">
                  <a:moveTo>
                    <a:pt x="0" y="26"/>
                  </a:moveTo>
                  <a:lnTo>
                    <a:pt x="0" y="0"/>
                  </a:lnTo>
                  <a:lnTo>
                    <a:pt x="60" y="0"/>
                  </a:lnTo>
                  <a:lnTo>
                    <a:pt x="60" y="26"/>
                  </a:lnTo>
                  <a:lnTo>
                    <a:pt x="0" y="26"/>
                  </a:lnTo>
                  <a:moveTo>
                    <a:pt x="0" y="26"/>
                  </a:moveTo>
                  <a:lnTo>
                    <a:pt x="0" y="2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79" name="Freeform 113"/>
            <p:cNvSpPr>
              <a:spLocks noEditPoints="1"/>
            </p:cNvSpPr>
            <p:nvPr>
              <p:custDataLst>
                <p:tags r:id="rId66"/>
              </p:custDataLst>
            </p:nvPr>
          </p:nvSpPr>
          <p:spPr bwMode="auto">
            <a:xfrm>
              <a:off x="6834188" y="3846513"/>
              <a:ext cx="528638" cy="528637"/>
            </a:xfrm>
            <a:custGeom>
              <a:avLst/>
              <a:gdLst>
                <a:gd name="T0" fmla="*/ 274 w 333"/>
                <a:gd name="T1" fmla="*/ 59 h 333"/>
                <a:gd name="T2" fmla="*/ 59 w 333"/>
                <a:gd name="T3" fmla="*/ 59 h 333"/>
                <a:gd name="T4" fmla="*/ 59 w 333"/>
                <a:gd name="T5" fmla="*/ 273 h 333"/>
                <a:gd name="T6" fmla="*/ 274 w 333"/>
                <a:gd name="T7" fmla="*/ 273 h 333"/>
                <a:gd name="T8" fmla="*/ 274 w 333"/>
                <a:gd name="T9" fmla="*/ 59 h 333"/>
                <a:gd name="T10" fmla="*/ 274 w 333"/>
                <a:gd name="T11" fmla="*/ 59 h 333"/>
                <a:gd name="T12" fmla="*/ 274 w 333"/>
                <a:gd name="T13" fmla="*/ 5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333">
                  <a:moveTo>
                    <a:pt x="274" y="59"/>
                  </a:moveTo>
                  <a:cubicBezTo>
                    <a:pt x="214" y="0"/>
                    <a:pt x="118" y="0"/>
                    <a:pt x="59" y="59"/>
                  </a:cubicBezTo>
                  <a:cubicBezTo>
                    <a:pt x="0" y="118"/>
                    <a:pt x="0" y="214"/>
                    <a:pt x="59" y="273"/>
                  </a:cubicBezTo>
                  <a:cubicBezTo>
                    <a:pt x="118" y="333"/>
                    <a:pt x="214" y="333"/>
                    <a:pt x="274" y="273"/>
                  </a:cubicBezTo>
                  <a:cubicBezTo>
                    <a:pt x="333" y="214"/>
                    <a:pt x="333" y="118"/>
                    <a:pt x="274" y="59"/>
                  </a:cubicBezTo>
                  <a:close/>
                  <a:moveTo>
                    <a:pt x="274" y="59"/>
                  </a:moveTo>
                  <a:cubicBezTo>
                    <a:pt x="274" y="59"/>
                    <a:pt x="274" y="59"/>
                    <a:pt x="274" y="59"/>
                  </a:cubicBezTo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80" name="Freeform 114"/>
            <p:cNvSpPr>
              <a:spLocks noEditPoints="1"/>
            </p:cNvSpPr>
            <p:nvPr>
              <p:custDataLst>
                <p:tags r:id="rId67"/>
              </p:custDataLst>
            </p:nvPr>
          </p:nvSpPr>
          <p:spPr bwMode="auto">
            <a:xfrm>
              <a:off x="6851650" y="3863975"/>
              <a:ext cx="434975" cy="434975"/>
            </a:xfrm>
            <a:custGeom>
              <a:avLst/>
              <a:gdLst>
                <a:gd name="T0" fmla="*/ 86 w 274"/>
                <a:gd name="T1" fmla="*/ 86 h 274"/>
                <a:gd name="T2" fmla="*/ 274 w 274"/>
                <a:gd name="T3" fmla="*/ 72 h 274"/>
                <a:gd name="T4" fmla="*/ 260 w 274"/>
                <a:gd name="T5" fmla="*/ 56 h 274"/>
                <a:gd name="T6" fmla="*/ 56 w 274"/>
                <a:gd name="T7" fmla="*/ 56 h 274"/>
                <a:gd name="T8" fmla="*/ 56 w 274"/>
                <a:gd name="T9" fmla="*/ 260 h 274"/>
                <a:gd name="T10" fmla="*/ 72 w 274"/>
                <a:gd name="T11" fmla="*/ 274 h 274"/>
                <a:gd name="T12" fmla="*/ 86 w 274"/>
                <a:gd name="T13" fmla="*/ 86 h 274"/>
                <a:gd name="T14" fmla="*/ 86 w 274"/>
                <a:gd name="T15" fmla="*/ 86 h 274"/>
                <a:gd name="T16" fmla="*/ 86 w 274"/>
                <a:gd name="T17" fmla="*/ 86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4" h="274">
                  <a:moveTo>
                    <a:pt x="86" y="86"/>
                  </a:moveTo>
                  <a:cubicBezTo>
                    <a:pt x="137" y="34"/>
                    <a:pt x="218" y="30"/>
                    <a:pt x="274" y="72"/>
                  </a:cubicBezTo>
                  <a:cubicBezTo>
                    <a:pt x="270" y="66"/>
                    <a:pt x="265" y="61"/>
                    <a:pt x="260" y="56"/>
                  </a:cubicBezTo>
                  <a:cubicBezTo>
                    <a:pt x="204" y="0"/>
                    <a:pt x="113" y="0"/>
                    <a:pt x="56" y="56"/>
                  </a:cubicBezTo>
                  <a:cubicBezTo>
                    <a:pt x="0" y="112"/>
                    <a:pt x="0" y="204"/>
                    <a:pt x="56" y="260"/>
                  </a:cubicBezTo>
                  <a:cubicBezTo>
                    <a:pt x="61" y="265"/>
                    <a:pt x="67" y="270"/>
                    <a:pt x="72" y="274"/>
                  </a:cubicBezTo>
                  <a:cubicBezTo>
                    <a:pt x="30" y="217"/>
                    <a:pt x="35" y="137"/>
                    <a:pt x="86" y="86"/>
                  </a:cubicBezTo>
                  <a:close/>
                  <a:moveTo>
                    <a:pt x="86" y="86"/>
                  </a:moveTo>
                  <a:cubicBezTo>
                    <a:pt x="86" y="86"/>
                    <a:pt x="86" y="86"/>
                    <a:pt x="86" y="86"/>
                  </a:cubicBezTo>
                </a:path>
              </a:pathLst>
            </a:custGeom>
            <a:solidFill>
              <a:srgbClr val="43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81" name="Freeform 115"/>
            <p:cNvSpPr>
              <a:spLocks noEditPoints="1"/>
            </p:cNvSpPr>
            <p:nvPr>
              <p:custDataLst>
                <p:tags r:id="rId68"/>
              </p:custDataLst>
            </p:nvPr>
          </p:nvSpPr>
          <p:spPr bwMode="auto">
            <a:xfrm>
              <a:off x="7100888" y="4111625"/>
              <a:ext cx="204788" cy="206375"/>
            </a:xfrm>
            <a:custGeom>
              <a:avLst/>
              <a:gdLst>
                <a:gd name="T0" fmla="*/ 114 w 129"/>
                <a:gd name="T1" fmla="*/ 15 h 130"/>
                <a:gd name="T2" fmla="*/ 38 w 129"/>
                <a:gd name="T3" fmla="*/ 39 h 130"/>
                <a:gd name="T4" fmla="*/ 14 w 129"/>
                <a:gd name="T5" fmla="*/ 115 h 130"/>
                <a:gd name="T6" fmla="*/ 90 w 129"/>
                <a:gd name="T7" fmla="*/ 91 h 130"/>
                <a:gd name="T8" fmla="*/ 114 w 129"/>
                <a:gd name="T9" fmla="*/ 15 h 130"/>
                <a:gd name="T10" fmla="*/ 114 w 129"/>
                <a:gd name="T11" fmla="*/ 15 h 130"/>
                <a:gd name="T12" fmla="*/ 114 w 129"/>
                <a:gd name="T13" fmla="*/ 1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130">
                  <a:moveTo>
                    <a:pt x="114" y="15"/>
                  </a:moveTo>
                  <a:cubicBezTo>
                    <a:pt x="100" y="0"/>
                    <a:pt x="66" y="11"/>
                    <a:pt x="38" y="39"/>
                  </a:cubicBezTo>
                  <a:cubicBezTo>
                    <a:pt x="10" y="67"/>
                    <a:pt x="0" y="101"/>
                    <a:pt x="14" y="115"/>
                  </a:cubicBezTo>
                  <a:cubicBezTo>
                    <a:pt x="28" y="130"/>
                    <a:pt x="63" y="119"/>
                    <a:pt x="90" y="91"/>
                  </a:cubicBezTo>
                  <a:cubicBezTo>
                    <a:pt x="118" y="63"/>
                    <a:pt x="129" y="29"/>
                    <a:pt x="114" y="15"/>
                  </a:cubicBez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</a:path>
              </a:pathLst>
            </a:custGeom>
            <a:solidFill>
              <a:srgbClr val="9D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82" name="Freeform 116"/>
            <p:cNvSpPr>
              <a:spLocks noEditPoints="1"/>
            </p:cNvSpPr>
            <p:nvPr>
              <p:custDataLst>
                <p:tags r:id="rId69"/>
              </p:custDataLst>
            </p:nvPr>
          </p:nvSpPr>
          <p:spPr bwMode="auto">
            <a:xfrm>
              <a:off x="6351588" y="4056063"/>
              <a:ext cx="379413" cy="107950"/>
            </a:xfrm>
            <a:custGeom>
              <a:avLst/>
              <a:gdLst>
                <a:gd name="T0" fmla="*/ 86 w 239"/>
                <a:gd name="T1" fmla="*/ 68 h 68"/>
                <a:gd name="T2" fmla="*/ 0 w 239"/>
                <a:gd name="T3" fmla="*/ 34 h 68"/>
                <a:gd name="T4" fmla="*/ 86 w 239"/>
                <a:gd name="T5" fmla="*/ 0 h 68"/>
                <a:gd name="T6" fmla="*/ 239 w 239"/>
                <a:gd name="T7" fmla="*/ 34 h 68"/>
                <a:gd name="T8" fmla="*/ 86 w 239"/>
                <a:gd name="T9" fmla="*/ 68 h 68"/>
                <a:gd name="T10" fmla="*/ 86 w 239"/>
                <a:gd name="T11" fmla="*/ 68 h 68"/>
                <a:gd name="T12" fmla="*/ 86 w 239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9" h="68">
                  <a:moveTo>
                    <a:pt x="86" y="68"/>
                  </a:moveTo>
                  <a:cubicBezTo>
                    <a:pt x="2" y="68"/>
                    <a:pt x="0" y="53"/>
                    <a:pt x="0" y="34"/>
                  </a:cubicBezTo>
                  <a:cubicBezTo>
                    <a:pt x="0" y="15"/>
                    <a:pt x="2" y="0"/>
                    <a:pt x="86" y="0"/>
                  </a:cubicBezTo>
                  <a:cubicBezTo>
                    <a:pt x="170" y="0"/>
                    <a:pt x="239" y="2"/>
                    <a:pt x="239" y="34"/>
                  </a:cubicBezTo>
                  <a:cubicBezTo>
                    <a:pt x="239" y="66"/>
                    <a:pt x="170" y="68"/>
                    <a:pt x="86" y="68"/>
                  </a:cubicBezTo>
                  <a:close/>
                  <a:moveTo>
                    <a:pt x="86" y="68"/>
                  </a:moveTo>
                  <a:cubicBezTo>
                    <a:pt x="86" y="68"/>
                    <a:pt x="86" y="68"/>
                    <a:pt x="86" y="68"/>
                  </a:cubicBezTo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83" name="Freeform 117"/>
            <p:cNvSpPr>
              <a:spLocks noEditPoints="1"/>
            </p:cNvSpPr>
            <p:nvPr>
              <p:custDataLst>
                <p:tags r:id="rId70"/>
              </p:custDataLst>
            </p:nvPr>
          </p:nvSpPr>
          <p:spPr bwMode="auto">
            <a:xfrm>
              <a:off x="6761163" y="3773488"/>
              <a:ext cx="674688" cy="674687"/>
            </a:xfrm>
            <a:custGeom>
              <a:avLst/>
              <a:gdLst>
                <a:gd name="T0" fmla="*/ 425 w 425"/>
                <a:gd name="T1" fmla="*/ 212 h 425"/>
                <a:gd name="T2" fmla="*/ 212 w 425"/>
                <a:gd name="T3" fmla="*/ 0 h 425"/>
                <a:gd name="T4" fmla="*/ 0 w 425"/>
                <a:gd name="T5" fmla="*/ 212 h 425"/>
                <a:gd name="T6" fmla="*/ 212 w 425"/>
                <a:gd name="T7" fmla="*/ 425 h 425"/>
                <a:gd name="T8" fmla="*/ 425 w 425"/>
                <a:gd name="T9" fmla="*/ 212 h 425"/>
                <a:gd name="T10" fmla="*/ 49 w 425"/>
                <a:gd name="T11" fmla="*/ 212 h 425"/>
                <a:gd name="T12" fmla="*/ 212 w 425"/>
                <a:gd name="T13" fmla="*/ 49 h 425"/>
                <a:gd name="T14" fmla="*/ 376 w 425"/>
                <a:gd name="T15" fmla="*/ 212 h 425"/>
                <a:gd name="T16" fmla="*/ 212 w 425"/>
                <a:gd name="T17" fmla="*/ 376 h 425"/>
                <a:gd name="T18" fmla="*/ 49 w 425"/>
                <a:gd name="T19" fmla="*/ 212 h 425"/>
                <a:gd name="T20" fmla="*/ 49 w 425"/>
                <a:gd name="T21" fmla="*/ 212 h 425"/>
                <a:gd name="T22" fmla="*/ 49 w 425"/>
                <a:gd name="T23" fmla="*/ 212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5" h="425">
                  <a:moveTo>
                    <a:pt x="425" y="212"/>
                  </a:moveTo>
                  <a:cubicBezTo>
                    <a:pt x="425" y="95"/>
                    <a:pt x="330" y="0"/>
                    <a:pt x="212" y="0"/>
                  </a:cubicBezTo>
                  <a:cubicBezTo>
                    <a:pt x="95" y="0"/>
                    <a:pt x="0" y="95"/>
                    <a:pt x="0" y="212"/>
                  </a:cubicBezTo>
                  <a:cubicBezTo>
                    <a:pt x="0" y="330"/>
                    <a:pt x="95" y="425"/>
                    <a:pt x="212" y="425"/>
                  </a:cubicBezTo>
                  <a:cubicBezTo>
                    <a:pt x="330" y="425"/>
                    <a:pt x="425" y="330"/>
                    <a:pt x="425" y="212"/>
                  </a:cubicBezTo>
                  <a:close/>
                  <a:moveTo>
                    <a:pt x="49" y="212"/>
                  </a:moveTo>
                  <a:cubicBezTo>
                    <a:pt x="49" y="122"/>
                    <a:pt x="122" y="49"/>
                    <a:pt x="212" y="49"/>
                  </a:cubicBezTo>
                  <a:cubicBezTo>
                    <a:pt x="303" y="49"/>
                    <a:pt x="376" y="122"/>
                    <a:pt x="376" y="212"/>
                  </a:cubicBezTo>
                  <a:cubicBezTo>
                    <a:pt x="376" y="302"/>
                    <a:pt x="303" y="376"/>
                    <a:pt x="212" y="376"/>
                  </a:cubicBezTo>
                  <a:cubicBezTo>
                    <a:pt x="122" y="376"/>
                    <a:pt x="49" y="302"/>
                    <a:pt x="49" y="212"/>
                  </a:cubicBezTo>
                  <a:close/>
                  <a:moveTo>
                    <a:pt x="49" y="212"/>
                  </a:moveTo>
                  <a:cubicBezTo>
                    <a:pt x="49" y="212"/>
                    <a:pt x="49" y="212"/>
                    <a:pt x="49" y="212"/>
                  </a:cubicBezTo>
                </a:path>
              </a:pathLst>
            </a:custGeom>
            <a:solidFill>
              <a:srgbClr val="F1F2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84" name="Freeform 118"/>
            <p:cNvSpPr>
              <a:spLocks noEditPoints="1"/>
            </p:cNvSpPr>
            <p:nvPr>
              <p:custDataLst>
                <p:tags r:id="rId71"/>
              </p:custDataLst>
            </p:nvPr>
          </p:nvSpPr>
          <p:spPr bwMode="auto">
            <a:xfrm>
              <a:off x="6769100" y="3781425"/>
              <a:ext cx="612775" cy="612775"/>
            </a:xfrm>
            <a:custGeom>
              <a:avLst/>
              <a:gdLst>
                <a:gd name="T0" fmla="*/ 223 w 386"/>
                <a:gd name="T1" fmla="*/ 386 h 386"/>
                <a:gd name="T2" fmla="*/ 386 w 386"/>
                <a:gd name="T3" fmla="*/ 223 h 386"/>
                <a:gd name="T4" fmla="*/ 333 w 386"/>
                <a:gd name="T5" fmla="*/ 102 h 386"/>
                <a:gd name="T6" fmla="*/ 376 w 386"/>
                <a:gd name="T7" fmla="*/ 212 h 386"/>
                <a:gd name="T8" fmla="*/ 213 w 386"/>
                <a:gd name="T9" fmla="*/ 376 h 386"/>
                <a:gd name="T10" fmla="*/ 102 w 386"/>
                <a:gd name="T11" fmla="*/ 333 h 386"/>
                <a:gd name="T12" fmla="*/ 223 w 386"/>
                <a:gd name="T13" fmla="*/ 386 h 386"/>
                <a:gd name="T14" fmla="*/ 10 w 386"/>
                <a:gd name="T15" fmla="*/ 223 h 386"/>
                <a:gd name="T16" fmla="*/ 223 w 386"/>
                <a:gd name="T17" fmla="*/ 10 h 386"/>
                <a:gd name="T18" fmla="*/ 368 w 386"/>
                <a:gd name="T19" fmla="*/ 67 h 386"/>
                <a:gd name="T20" fmla="*/ 213 w 386"/>
                <a:gd name="T21" fmla="*/ 0 h 386"/>
                <a:gd name="T22" fmla="*/ 0 w 386"/>
                <a:gd name="T23" fmla="*/ 212 h 386"/>
                <a:gd name="T24" fmla="*/ 68 w 386"/>
                <a:gd name="T25" fmla="*/ 368 h 386"/>
                <a:gd name="T26" fmla="*/ 10 w 386"/>
                <a:gd name="T27" fmla="*/ 223 h 386"/>
                <a:gd name="T28" fmla="*/ 10 w 386"/>
                <a:gd name="T29" fmla="*/ 223 h 386"/>
                <a:gd name="T30" fmla="*/ 10 w 386"/>
                <a:gd name="T31" fmla="*/ 223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6" h="386">
                  <a:moveTo>
                    <a:pt x="223" y="386"/>
                  </a:moveTo>
                  <a:cubicBezTo>
                    <a:pt x="313" y="386"/>
                    <a:pt x="386" y="313"/>
                    <a:pt x="386" y="223"/>
                  </a:cubicBezTo>
                  <a:cubicBezTo>
                    <a:pt x="386" y="175"/>
                    <a:pt x="366" y="132"/>
                    <a:pt x="333" y="102"/>
                  </a:cubicBezTo>
                  <a:cubicBezTo>
                    <a:pt x="360" y="131"/>
                    <a:pt x="376" y="170"/>
                    <a:pt x="376" y="212"/>
                  </a:cubicBezTo>
                  <a:cubicBezTo>
                    <a:pt x="376" y="303"/>
                    <a:pt x="303" y="376"/>
                    <a:pt x="213" y="376"/>
                  </a:cubicBezTo>
                  <a:cubicBezTo>
                    <a:pt x="170" y="376"/>
                    <a:pt x="132" y="359"/>
                    <a:pt x="102" y="333"/>
                  </a:cubicBezTo>
                  <a:cubicBezTo>
                    <a:pt x="132" y="365"/>
                    <a:pt x="175" y="386"/>
                    <a:pt x="223" y="386"/>
                  </a:cubicBezTo>
                  <a:close/>
                  <a:moveTo>
                    <a:pt x="10" y="223"/>
                  </a:moveTo>
                  <a:cubicBezTo>
                    <a:pt x="10" y="105"/>
                    <a:pt x="106" y="10"/>
                    <a:pt x="223" y="10"/>
                  </a:cubicBezTo>
                  <a:cubicBezTo>
                    <a:pt x="279" y="10"/>
                    <a:pt x="330" y="32"/>
                    <a:pt x="368" y="67"/>
                  </a:cubicBezTo>
                  <a:cubicBezTo>
                    <a:pt x="329" y="26"/>
                    <a:pt x="274" y="0"/>
                    <a:pt x="213" y="0"/>
                  </a:cubicBezTo>
                  <a:cubicBezTo>
                    <a:pt x="95" y="0"/>
                    <a:pt x="0" y="95"/>
                    <a:pt x="0" y="212"/>
                  </a:cubicBezTo>
                  <a:cubicBezTo>
                    <a:pt x="0" y="274"/>
                    <a:pt x="26" y="329"/>
                    <a:pt x="68" y="368"/>
                  </a:cubicBezTo>
                  <a:cubicBezTo>
                    <a:pt x="32" y="330"/>
                    <a:pt x="10" y="279"/>
                    <a:pt x="10" y="223"/>
                  </a:cubicBezTo>
                  <a:close/>
                  <a:moveTo>
                    <a:pt x="10" y="223"/>
                  </a:moveTo>
                  <a:cubicBezTo>
                    <a:pt x="10" y="223"/>
                    <a:pt x="10" y="223"/>
                    <a:pt x="10" y="223"/>
                  </a:cubicBezTo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85" name="Freeform 119"/>
            <p:cNvSpPr/>
            <p:nvPr>
              <p:custDataLst>
                <p:tags r:id="rId72"/>
              </p:custDataLst>
            </p:nvPr>
          </p:nvSpPr>
          <p:spPr bwMode="auto">
            <a:xfrm>
              <a:off x="6119813" y="1795463"/>
              <a:ext cx="598488" cy="520700"/>
            </a:xfrm>
            <a:custGeom>
              <a:avLst/>
              <a:gdLst>
                <a:gd name="T0" fmla="*/ 178 w 377"/>
                <a:gd name="T1" fmla="*/ 34 h 328"/>
                <a:gd name="T2" fmla="*/ 155 w 377"/>
                <a:gd name="T3" fmla="*/ 11 h 328"/>
                <a:gd name="T4" fmla="*/ 130 w 377"/>
                <a:gd name="T5" fmla="*/ 0 h 328"/>
                <a:gd name="T6" fmla="*/ 34 w 377"/>
                <a:gd name="T7" fmla="*/ 0 h 328"/>
                <a:gd name="T8" fmla="*/ 0 w 377"/>
                <a:gd name="T9" fmla="*/ 35 h 328"/>
                <a:gd name="T10" fmla="*/ 0 w 377"/>
                <a:gd name="T11" fmla="*/ 293 h 328"/>
                <a:gd name="T12" fmla="*/ 34 w 377"/>
                <a:gd name="T13" fmla="*/ 328 h 328"/>
                <a:gd name="T14" fmla="*/ 342 w 377"/>
                <a:gd name="T15" fmla="*/ 328 h 328"/>
                <a:gd name="T16" fmla="*/ 377 w 377"/>
                <a:gd name="T17" fmla="*/ 293 h 328"/>
                <a:gd name="T18" fmla="*/ 377 w 377"/>
                <a:gd name="T19" fmla="*/ 80 h 328"/>
                <a:gd name="T20" fmla="*/ 342 w 377"/>
                <a:gd name="T21" fmla="*/ 45 h 328"/>
                <a:gd name="T22" fmla="*/ 203 w 377"/>
                <a:gd name="T23" fmla="*/ 45 h 328"/>
                <a:gd name="T24" fmla="*/ 178 w 377"/>
                <a:gd name="T25" fmla="*/ 34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7" h="328">
                  <a:moveTo>
                    <a:pt x="178" y="34"/>
                  </a:moveTo>
                  <a:cubicBezTo>
                    <a:pt x="155" y="11"/>
                    <a:pt x="155" y="11"/>
                    <a:pt x="155" y="11"/>
                  </a:cubicBezTo>
                  <a:cubicBezTo>
                    <a:pt x="149" y="4"/>
                    <a:pt x="140" y="0"/>
                    <a:pt x="13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5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312"/>
                    <a:pt x="15" y="328"/>
                    <a:pt x="34" y="328"/>
                  </a:cubicBezTo>
                  <a:cubicBezTo>
                    <a:pt x="342" y="328"/>
                    <a:pt x="342" y="328"/>
                    <a:pt x="342" y="328"/>
                  </a:cubicBezTo>
                  <a:cubicBezTo>
                    <a:pt x="361" y="328"/>
                    <a:pt x="377" y="312"/>
                    <a:pt x="377" y="293"/>
                  </a:cubicBezTo>
                  <a:cubicBezTo>
                    <a:pt x="377" y="80"/>
                    <a:pt x="377" y="80"/>
                    <a:pt x="377" y="80"/>
                  </a:cubicBezTo>
                  <a:cubicBezTo>
                    <a:pt x="377" y="60"/>
                    <a:pt x="361" y="45"/>
                    <a:pt x="342" y="45"/>
                  </a:cubicBezTo>
                  <a:cubicBezTo>
                    <a:pt x="203" y="45"/>
                    <a:pt x="203" y="45"/>
                    <a:pt x="203" y="45"/>
                  </a:cubicBezTo>
                  <a:cubicBezTo>
                    <a:pt x="193" y="45"/>
                    <a:pt x="184" y="41"/>
                    <a:pt x="178" y="34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86" name="Line 120"/>
            <p:cNvSpPr>
              <a:spLocks noChangeShapeType="1"/>
            </p:cNvSpPr>
            <p:nvPr>
              <p:custDataLst>
                <p:tags r:id="rId73"/>
              </p:custDataLst>
            </p:nvPr>
          </p:nvSpPr>
          <p:spPr bwMode="auto">
            <a:xfrm>
              <a:off x="6402388" y="184943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87" name="Line 121"/>
            <p:cNvSpPr>
              <a:spLocks noChangeShapeType="1"/>
            </p:cNvSpPr>
            <p:nvPr>
              <p:custDataLst>
                <p:tags r:id="rId74"/>
              </p:custDataLst>
            </p:nvPr>
          </p:nvSpPr>
          <p:spPr bwMode="auto">
            <a:xfrm>
              <a:off x="6402388" y="184943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88" name="Freeform 122"/>
            <p:cNvSpPr>
              <a:spLocks noEditPoints="1"/>
            </p:cNvSpPr>
            <p:nvPr>
              <p:custDataLst>
                <p:tags r:id="rId75"/>
              </p:custDataLst>
            </p:nvPr>
          </p:nvSpPr>
          <p:spPr bwMode="auto">
            <a:xfrm>
              <a:off x="6119813" y="1795463"/>
              <a:ext cx="598488" cy="520700"/>
            </a:xfrm>
            <a:custGeom>
              <a:avLst/>
              <a:gdLst>
                <a:gd name="T0" fmla="*/ 38 w 377"/>
                <a:gd name="T1" fmla="*/ 0 h 328"/>
                <a:gd name="T2" fmla="*/ 34 w 377"/>
                <a:gd name="T3" fmla="*/ 0 h 328"/>
                <a:gd name="T4" fmla="*/ 0 w 377"/>
                <a:gd name="T5" fmla="*/ 35 h 328"/>
                <a:gd name="T6" fmla="*/ 0 w 377"/>
                <a:gd name="T7" fmla="*/ 42 h 328"/>
                <a:gd name="T8" fmla="*/ 38 w 377"/>
                <a:gd name="T9" fmla="*/ 0 h 328"/>
                <a:gd name="T10" fmla="*/ 377 w 377"/>
                <a:gd name="T11" fmla="*/ 80 h 328"/>
                <a:gd name="T12" fmla="*/ 347 w 377"/>
                <a:gd name="T13" fmla="*/ 45 h 328"/>
                <a:gd name="T14" fmla="*/ 377 w 377"/>
                <a:gd name="T15" fmla="*/ 114 h 328"/>
                <a:gd name="T16" fmla="*/ 377 w 377"/>
                <a:gd name="T17" fmla="*/ 80 h 328"/>
                <a:gd name="T18" fmla="*/ 377 w 377"/>
                <a:gd name="T19" fmla="*/ 293 h 328"/>
                <a:gd name="T20" fmla="*/ 377 w 377"/>
                <a:gd name="T21" fmla="*/ 208 h 328"/>
                <a:gd name="T22" fmla="*/ 300 w 377"/>
                <a:gd name="T23" fmla="*/ 328 h 328"/>
                <a:gd name="T24" fmla="*/ 342 w 377"/>
                <a:gd name="T25" fmla="*/ 328 h 328"/>
                <a:gd name="T26" fmla="*/ 377 w 377"/>
                <a:gd name="T27" fmla="*/ 293 h 328"/>
                <a:gd name="T28" fmla="*/ 0 w 377"/>
                <a:gd name="T29" fmla="*/ 281 h 328"/>
                <a:gd name="T30" fmla="*/ 0 w 377"/>
                <a:gd name="T31" fmla="*/ 293 h 328"/>
                <a:gd name="T32" fmla="*/ 34 w 377"/>
                <a:gd name="T33" fmla="*/ 328 h 328"/>
                <a:gd name="T34" fmla="*/ 45 w 377"/>
                <a:gd name="T35" fmla="*/ 328 h 328"/>
                <a:gd name="T36" fmla="*/ 0 w 377"/>
                <a:gd name="T37" fmla="*/ 281 h 328"/>
                <a:gd name="T38" fmla="*/ 0 w 377"/>
                <a:gd name="T39" fmla="*/ 281 h 328"/>
                <a:gd name="T40" fmla="*/ 0 w 377"/>
                <a:gd name="T41" fmla="*/ 281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7" h="328">
                  <a:moveTo>
                    <a:pt x="38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5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1" y="26"/>
                    <a:pt x="23" y="12"/>
                    <a:pt x="38" y="0"/>
                  </a:cubicBezTo>
                  <a:close/>
                  <a:moveTo>
                    <a:pt x="377" y="80"/>
                  </a:moveTo>
                  <a:cubicBezTo>
                    <a:pt x="377" y="62"/>
                    <a:pt x="364" y="48"/>
                    <a:pt x="347" y="45"/>
                  </a:cubicBezTo>
                  <a:cubicBezTo>
                    <a:pt x="361" y="66"/>
                    <a:pt x="371" y="89"/>
                    <a:pt x="377" y="114"/>
                  </a:cubicBezTo>
                  <a:lnTo>
                    <a:pt x="377" y="80"/>
                  </a:lnTo>
                  <a:close/>
                  <a:moveTo>
                    <a:pt x="377" y="293"/>
                  </a:moveTo>
                  <a:cubicBezTo>
                    <a:pt x="377" y="208"/>
                    <a:pt x="377" y="208"/>
                    <a:pt x="377" y="208"/>
                  </a:cubicBezTo>
                  <a:cubicBezTo>
                    <a:pt x="366" y="257"/>
                    <a:pt x="338" y="299"/>
                    <a:pt x="300" y="328"/>
                  </a:cubicBezTo>
                  <a:cubicBezTo>
                    <a:pt x="342" y="328"/>
                    <a:pt x="342" y="328"/>
                    <a:pt x="342" y="328"/>
                  </a:cubicBezTo>
                  <a:cubicBezTo>
                    <a:pt x="361" y="328"/>
                    <a:pt x="377" y="312"/>
                    <a:pt x="377" y="293"/>
                  </a:cubicBezTo>
                  <a:close/>
                  <a:moveTo>
                    <a:pt x="0" y="281"/>
                  </a:moveTo>
                  <a:cubicBezTo>
                    <a:pt x="0" y="293"/>
                    <a:pt x="0" y="293"/>
                    <a:pt x="0" y="293"/>
                  </a:cubicBezTo>
                  <a:cubicBezTo>
                    <a:pt x="0" y="312"/>
                    <a:pt x="15" y="328"/>
                    <a:pt x="34" y="328"/>
                  </a:cubicBezTo>
                  <a:cubicBezTo>
                    <a:pt x="45" y="328"/>
                    <a:pt x="45" y="328"/>
                    <a:pt x="45" y="328"/>
                  </a:cubicBezTo>
                  <a:cubicBezTo>
                    <a:pt x="27" y="314"/>
                    <a:pt x="12" y="299"/>
                    <a:pt x="0" y="281"/>
                  </a:cubicBezTo>
                  <a:close/>
                  <a:moveTo>
                    <a:pt x="0" y="281"/>
                  </a:moveTo>
                  <a:cubicBezTo>
                    <a:pt x="0" y="281"/>
                    <a:pt x="0" y="281"/>
                    <a:pt x="0" y="281"/>
                  </a:cubicBezTo>
                </a:path>
              </a:pathLst>
            </a:custGeom>
            <a:solidFill>
              <a:srgbClr val="B7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89" name="Freeform 123"/>
            <p:cNvSpPr>
              <a:spLocks noEditPoints="1"/>
            </p:cNvSpPr>
            <p:nvPr>
              <p:custDataLst>
                <p:tags r:id="rId76"/>
              </p:custDataLst>
            </p:nvPr>
          </p:nvSpPr>
          <p:spPr bwMode="auto">
            <a:xfrm>
              <a:off x="6119813" y="1795463"/>
              <a:ext cx="598488" cy="520700"/>
            </a:xfrm>
            <a:custGeom>
              <a:avLst/>
              <a:gdLst>
                <a:gd name="T0" fmla="*/ 64 w 377"/>
                <a:gd name="T1" fmla="*/ 0 h 328"/>
                <a:gd name="T2" fmla="*/ 38 w 377"/>
                <a:gd name="T3" fmla="*/ 0 h 328"/>
                <a:gd name="T4" fmla="*/ 0 w 377"/>
                <a:gd name="T5" fmla="*/ 42 h 328"/>
                <a:gd name="T6" fmla="*/ 0 w 377"/>
                <a:gd name="T7" fmla="*/ 73 h 328"/>
                <a:gd name="T8" fmla="*/ 64 w 377"/>
                <a:gd name="T9" fmla="*/ 0 h 328"/>
                <a:gd name="T10" fmla="*/ 0 w 377"/>
                <a:gd name="T11" fmla="*/ 229 h 328"/>
                <a:gd name="T12" fmla="*/ 0 w 377"/>
                <a:gd name="T13" fmla="*/ 281 h 328"/>
                <a:gd name="T14" fmla="*/ 45 w 377"/>
                <a:gd name="T15" fmla="*/ 328 h 328"/>
                <a:gd name="T16" fmla="*/ 123 w 377"/>
                <a:gd name="T17" fmla="*/ 328 h 328"/>
                <a:gd name="T18" fmla="*/ 0 w 377"/>
                <a:gd name="T19" fmla="*/ 229 h 328"/>
                <a:gd name="T20" fmla="*/ 377 w 377"/>
                <a:gd name="T21" fmla="*/ 208 h 328"/>
                <a:gd name="T22" fmla="*/ 377 w 377"/>
                <a:gd name="T23" fmla="*/ 114 h 328"/>
                <a:gd name="T24" fmla="*/ 347 w 377"/>
                <a:gd name="T25" fmla="*/ 45 h 328"/>
                <a:gd name="T26" fmla="*/ 342 w 377"/>
                <a:gd name="T27" fmla="*/ 45 h 328"/>
                <a:gd name="T28" fmla="*/ 310 w 377"/>
                <a:gd name="T29" fmla="*/ 45 h 328"/>
                <a:gd name="T30" fmla="*/ 345 w 377"/>
                <a:gd name="T31" fmla="*/ 151 h 328"/>
                <a:gd name="T32" fmla="*/ 204 w 377"/>
                <a:gd name="T33" fmla="*/ 328 h 328"/>
                <a:gd name="T34" fmla="*/ 300 w 377"/>
                <a:gd name="T35" fmla="*/ 328 h 328"/>
                <a:gd name="T36" fmla="*/ 377 w 377"/>
                <a:gd name="T37" fmla="*/ 208 h 328"/>
                <a:gd name="T38" fmla="*/ 377 w 377"/>
                <a:gd name="T39" fmla="*/ 208 h 328"/>
                <a:gd name="T40" fmla="*/ 377 w 377"/>
                <a:gd name="T41" fmla="*/ 20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7" h="328">
                  <a:moveTo>
                    <a:pt x="64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23" y="12"/>
                    <a:pt x="11" y="26"/>
                    <a:pt x="0" y="42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14" y="43"/>
                    <a:pt x="36" y="18"/>
                    <a:pt x="64" y="0"/>
                  </a:cubicBezTo>
                  <a:close/>
                  <a:moveTo>
                    <a:pt x="0" y="229"/>
                  </a:moveTo>
                  <a:cubicBezTo>
                    <a:pt x="0" y="281"/>
                    <a:pt x="0" y="281"/>
                    <a:pt x="0" y="281"/>
                  </a:cubicBezTo>
                  <a:cubicBezTo>
                    <a:pt x="12" y="299"/>
                    <a:pt x="27" y="314"/>
                    <a:pt x="45" y="328"/>
                  </a:cubicBezTo>
                  <a:cubicBezTo>
                    <a:pt x="123" y="328"/>
                    <a:pt x="123" y="328"/>
                    <a:pt x="123" y="328"/>
                  </a:cubicBezTo>
                  <a:cubicBezTo>
                    <a:pt x="68" y="315"/>
                    <a:pt x="23" y="278"/>
                    <a:pt x="0" y="229"/>
                  </a:cubicBezTo>
                  <a:close/>
                  <a:moveTo>
                    <a:pt x="377" y="208"/>
                  </a:moveTo>
                  <a:cubicBezTo>
                    <a:pt x="377" y="114"/>
                    <a:pt x="377" y="114"/>
                    <a:pt x="377" y="114"/>
                  </a:cubicBezTo>
                  <a:cubicBezTo>
                    <a:pt x="371" y="89"/>
                    <a:pt x="361" y="66"/>
                    <a:pt x="347" y="45"/>
                  </a:cubicBezTo>
                  <a:cubicBezTo>
                    <a:pt x="346" y="45"/>
                    <a:pt x="344" y="45"/>
                    <a:pt x="342" y="45"/>
                  </a:cubicBezTo>
                  <a:cubicBezTo>
                    <a:pt x="310" y="45"/>
                    <a:pt x="310" y="45"/>
                    <a:pt x="310" y="45"/>
                  </a:cubicBezTo>
                  <a:cubicBezTo>
                    <a:pt x="332" y="75"/>
                    <a:pt x="345" y="112"/>
                    <a:pt x="345" y="151"/>
                  </a:cubicBezTo>
                  <a:cubicBezTo>
                    <a:pt x="345" y="237"/>
                    <a:pt x="285" y="309"/>
                    <a:pt x="204" y="328"/>
                  </a:cubicBezTo>
                  <a:cubicBezTo>
                    <a:pt x="300" y="328"/>
                    <a:pt x="300" y="328"/>
                    <a:pt x="300" y="328"/>
                  </a:cubicBezTo>
                  <a:cubicBezTo>
                    <a:pt x="338" y="299"/>
                    <a:pt x="366" y="257"/>
                    <a:pt x="377" y="208"/>
                  </a:cubicBezTo>
                  <a:close/>
                  <a:moveTo>
                    <a:pt x="377" y="208"/>
                  </a:moveTo>
                  <a:cubicBezTo>
                    <a:pt x="377" y="208"/>
                    <a:pt x="377" y="208"/>
                    <a:pt x="377" y="208"/>
                  </a:cubicBezTo>
                </a:path>
              </a:pathLst>
            </a:cu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90" name="Freeform 124"/>
            <p:cNvSpPr>
              <a:spLocks noEditPoints="1"/>
            </p:cNvSpPr>
            <p:nvPr>
              <p:custDataLst>
                <p:tags r:id="rId77"/>
              </p:custDataLst>
            </p:nvPr>
          </p:nvSpPr>
          <p:spPr bwMode="auto">
            <a:xfrm>
              <a:off x="6119813" y="1795463"/>
              <a:ext cx="547688" cy="520700"/>
            </a:xfrm>
            <a:custGeom>
              <a:avLst/>
              <a:gdLst>
                <a:gd name="T0" fmla="*/ 345 w 345"/>
                <a:gd name="T1" fmla="*/ 151 h 328"/>
                <a:gd name="T2" fmla="*/ 310 w 345"/>
                <a:gd name="T3" fmla="*/ 45 h 328"/>
                <a:gd name="T4" fmla="*/ 272 w 345"/>
                <a:gd name="T5" fmla="*/ 45 h 328"/>
                <a:gd name="T6" fmla="*/ 307 w 345"/>
                <a:gd name="T7" fmla="*/ 141 h 328"/>
                <a:gd name="T8" fmla="*/ 154 w 345"/>
                <a:gd name="T9" fmla="*/ 294 h 328"/>
                <a:gd name="T10" fmla="*/ 2 w 345"/>
                <a:gd name="T11" fmla="*/ 141 h 328"/>
                <a:gd name="T12" fmla="*/ 98 w 345"/>
                <a:gd name="T13" fmla="*/ 0 h 328"/>
                <a:gd name="T14" fmla="*/ 64 w 345"/>
                <a:gd name="T15" fmla="*/ 0 h 328"/>
                <a:gd name="T16" fmla="*/ 0 w 345"/>
                <a:gd name="T17" fmla="*/ 73 h 328"/>
                <a:gd name="T18" fmla="*/ 0 w 345"/>
                <a:gd name="T19" fmla="*/ 229 h 328"/>
                <a:gd name="T20" fmla="*/ 123 w 345"/>
                <a:gd name="T21" fmla="*/ 328 h 328"/>
                <a:gd name="T22" fmla="*/ 204 w 345"/>
                <a:gd name="T23" fmla="*/ 328 h 328"/>
                <a:gd name="T24" fmla="*/ 345 w 345"/>
                <a:gd name="T25" fmla="*/ 151 h 328"/>
                <a:gd name="T26" fmla="*/ 345 w 345"/>
                <a:gd name="T27" fmla="*/ 151 h 328"/>
                <a:gd name="T28" fmla="*/ 345 w 345"/>
                <a:gd name="T29" fmla="*/ 151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5" h="328">
                  <a:moveTo>
                    <a:pt x="345" y="151"/>
                  </a:moveTo>
                  <a:cubicBezTo>
                    <a:pt x="345" y="112"/>
                    <a:pt x="332" y="75"/>
                    <a:pt x="310" y="45"/>
                  </a:cubicBezTo>
                  <a:cubicBezTo>
                    <a:pt x="272" y="45"/>
                    <a:pt x="272" y="45"/>
                    <a:pt x="272" y="45"/>
                  </a:cubicBezTo>
                  <a:cubicBezTo>
                    <a:pt x="294" y="71"/>
                    <a:pt x="307" y="105"/>
                    <a:pt x="307" y="141"/>
                  </a:cubicBezTo>
                  <a:cubicBezTo>
                    <a:pt x="307" y="226"/>
                    <a:pt x="239" y="294"/>
                    <a:pt x="154" y="294"/>
                  </a:cubicBezTo>
                  <a:cubicBezTo>
                    <a:pt x="70" y="294"/>
                    <a:pt x="2" y="226"/>
                    <a:pt x="2" y="141"/>
                  </a:cubicBezTo>
                  <a:cubicBezTo>
                    <a:pt x="2" y="77"/>
                    <a:pt x="42" y="22"/>
                    <a:pt x="9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36" y="18"/>
                    <a:pt x="14" y="43"/>
                    <a:pt x="0" y="73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3" y="278"/>
                    <a:pt x="68" y="315"/>
                    <a:pt x="123" y="328"/>
                  </a:cubicBezTo>
                  <a:cubicBezTo>
                    <a:pt x="204" y="328"/>
                    <a:pt x="204" y="328"/>
                    <a:pt x="204" y="328"/>
                  </a:cubicBezTo>
                  <a:cubicBezTo>
                    <a:pt x="285" y="309"/>
                    <a:pt x="345" y="237"/>
                    <a:pt x="345" y="151"/>
                  </a:cubicBezTo>
                  <a:close/>
                  <a:moveTo>
                    <a:pt x="345" y="151"/>
                  </a:moveTo>
                  <a:cubicBezTo>
                    <a:pt x="345" y="151"/>
                    <a:pt x="345" y="151"/>
                    <a:pt x="345" y="151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91" name="Freeform 125"/>
            <p:cNvSpPr>
              <a:spLocks noEditPoints="1"/>
            </p:cNvSpPr>
            <p:nvPr>
              <p:custDataLst>
                <p:tags r:id="rId78"/>
              </p:custDataLst>
            </p:nvPr>
          </p:nvSpPr>
          <p:spPr bwMode="auto">
            <a:xfrm>
              <a:off x="6122988" y="1795463"/>
              <a:ext cx="484188" cy="466725"/>
            </a:xfrm>
            <a:custGeom>
              <a:avLst/>
              <a:gdLst>
                <a:gd name="T0" fmla="*/ 0 w 305"/>
                <a:gd name="T1" fmla="*/ 141 h 294"/>
                <a:gd name="T2" fmla="*/ 152 w 305"/>
                <a:gd name="T3" fmla="*/ 294 h 294"/>
                <a:gd name="T4" fmla="*/ 305 w 305"/>
                <a:gd name="T5" fmla="*/ 141 h 294"/>
                <a:gd name="T6" fmla="*/ 270 w 305"/>
                <a:gd name="T7" fmla="*/ 45 h 294"/>
                <a:gd name="T8" fmla="*/ 232 w 305"/>
                <a:gd name="T9" fmla="*/ 45 h 294"/>
                <a:gd name="T10" fmla="*/ 267 w 305"/>
                <a:gd name="T11" fmla="*/ 132 h 294"/>
                <a:gd name="T12" fmla="*/ 144 w 305"/>
                <a:gd name="T13" fmla="*/ 255 h 294"/>
                <a:gd name="T14" fmla="*/ 20 w 305"/>
                <a:gd name="T15" fmla="*/ 132 h 294"/>
                <a:gd name="T16" fmla="*/ 144 w 305"/>
                <a:gd name="T17" fmla="*/ 8 h 294"/>
                <a:gd name="T18" fmla="*/ 151 w 305"/>
                <a:gd name="T19" fmla="*/ 8 h 294"/>
                <a:gd name="T20" fmla="*/ 128 w 305"/>
                <a:gd name="T21" fmla="*/ 0 h 294"/>
                <a:gd name="T22" fmla="*/ 96 w 305"/>
                <a:gd name="T23" fmla="*/ 0 h 294"/>
                <a:gd name="T24" fmla="*/ 0 w 305"/>
                <a:gd name="T25" fmla="*/ 141 h 294"/>
                <a:gd name="T26" fmla="*/ 0 w 305"/>
                <a:gd name="T27" fmla="*/ 141 h 294"/>
                <a:gd name="T28" fmla="*/ 0 w 305"/>
                <a:gd name="T29" fmla="*/ 141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5" h="294">
                  <a:moveTo>
                    <a:pt x="0" y="141"/>
                  </a:moveTo>
                  <a:cubicBezTo>
                    <a:pt x="0" y="226"/>
                    <a:pt x="68" y="294"/>
                    <a:pt x="152" y="294"/>
                  </a:cubicBezTo>
                  <a:cubicBezTo>
                    <a:pt x="237" y="294"/>
                    <a:pt x="305" y="226"/>
                    <a:pt x="305" y="141"/>
                  </a:cubicBezTo>
                  <a:cubicBezTo>
                    <a:pt x="305" y="105"/>
                    <a:pt x="292" y="71"/>
                    <a:pt x="270" y="45"/>
                  </a:cubicBezTo>
                  <a:cubicBezTo>
                    <a:pt x="232" y="45"/>
                    <a:pt x="232" y="45"/>
                    <a:pt x="232" y="45"/>
                  </a:cubicBezTo>
                  <a:cubicBezTo>
                    <a:pt x="254" y="67"/>
                    <a:pt x="267" y="98"/>
                    <a:pt x="267" y="132"/>
                  </a:cubicBezTo>
                  <a:cubicBezTo>
                    <a:pt x="267" y="200"/>
                    <a:pt x="212" y="255"/>
                    <a:pt x="144" y="255"/>
                  </a:cubicBezTo>
                  <a:cubicBezTo>
                    <a:pt x="75" y="255"/>
                    <a:pt x="20" y="200"/>
                    <a:pt x="20" y="132"/>
                  </a:cubicBezTo>
                  <a:cubicBezTo>
                    <a:pt x="20" y="63"/>
                    <a:pt x="75" y="8"/>
                    <a:pt x="144" y="8"/>
                  </a:cubicBezTo>
                  <a:cubicBezTo>
                    <a:pt x="146" y="8"/>
                    <a:pt x="148" y="8"/>
                    <a:pt x="151" y="8"/>
                  </a:cubicBezTo>
                  <a:cubicBezTo>
                    <a:pt x="145" y="3"/>
                    <a:pt x="137" y="0"/>
                    <a:pt x="12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40" y="22"/>
                    <a:pt x="0" y="77"/>
                    <a:pt x="0" y="141"/>
                  </a:cubicBezTo>
                  <a:close/>
                  <a:moveTo>
                    <a:pt x="0" y="141"/>
                  </a:moveTo>
                  <a:cubicBezTo>
                    <a:pt x="0" y="141"/>
                    <a:pt x="0" y="141"/>
                    <a:pt x="0" y="141"/>
                  </a:cubicBezTo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92" name="Freeform 126"/>
            <p:cNvSpPr>
              <a:spLocks noEditPoints="1"/>
            </p:cNvSpPr>
            <p:nvPr>
              <p:custDataLst>
                <p:tags r:id="rId79"/>
              </p:custDataLst>
            </p:nvPr>
          </p:nvSpPr>
          <p:spPr bwMode="auto">
            <a:xfrm>
              <a:off x="6154738" y="1808163"/>
              <a:ext cx="392113" cy="392112"/>
            </a:xfrm>
            <a:custGeom>
              <a:avLst/>
              <a:gdLst>
                <a:gd name="T0" fmla="*/ 0 w 247"/>
                <a:gd name="T1" fmla="*/ 124 h 247"/>
                <a:gd name="T2" fmla="*/ 124 w 247"/>
                <a:gd name="T3" fmla="*/ 247 h 247"/>
                <a:gd name="T4" fmla="*/ 247 w 247"/>
                <a:gd name="T5" fmla="*/ 124 h 247"/>
                <a:gd name="T6" fmla="*/ 212 w 247"/>
                <a:gd name="T7" fmla="*/ 37 h 247"/>
                <a:gd name="T8" fmla="*/ 181 w 247"/>
                <a:gd name="T9" fmla="*/ 37 h 247"/>
                <a:gd name="T10" fmla="*/ 156 w 247"/>
                <a:gd name="T11" fmla="*/ 26 h 247"/>
                <a:gd name="T12" fmla="*/ 133 w 247"/>
                <a:gd name="T13" fmla="*/ 3 h 247"/>
                <a:gd name="T14" fmla="*/ 131 w 247"/>
                <a:gd name="T15" fmla="*/ 0 h 247"/>
                <a:gd name="T16" fmla="*/ 124 w 247"/>
                <a:gd name="T17" fmla="*/ 0 h 247"/>
                <a:gd name="T18" fmla="*/ 0 w 247"/>
                <a:gd name="T19" fmla="*/ 124 h 247"/>
                <a:gd name="T20" fmla="*/ 209 w 247"/>
                <a:gd name="T21" fmla="*/ 114 h 247"/>
                <a:gd name="T22" fmla="*/ 115 w 247"/>
                <a:gd name="T23" fmla="*/ 209 h 247"/>
                <a:gd name="T24" fmla="*/ 20 w 247"/>
                <a:gd name="T25" fmla="*/ 114 h 247"/>
                <a:gd name="T26" fmla="*/ 115 w 247"/>
                <a:gd name="T27" fmla="*/ 19 h 247"/>
                <a:gd name="T28" fmla="*/ 209 w 247"/>
                <a:gd name="T29" fmla="*/ 114 h 247"/>
                <a:gd name="T30" fmla="*/ 209 w 247"/>
                <a:gd name="T31" fmla="*/ 114 h 247"/>
                <a:gd name="T32" fmla="*/ 209 w 247"/>
                <a:gd name="T33" fmla="*/ 114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7" h="247">
                  <a:moveTo>
                    <a:pt x="0" y="124"/>
                  </a:moveTo>
                  <a:cubicBezTo>
                    <a:pt x="0" y="192"/>
                    <a:pt x="55" y="247"/>
                    <a:pt x="124" y="247"/>
                  </a:cubicBezTo>
                  <a:cubicBezTo>
                    <a:pt x="192" y="247"/>
                    <a:pt x="247" y="192"/>
                    <a:pt x="247" y="124"/>
                  </a:cubicBezTo>
                  <a:cubicBezTo>
                    <a:pt x="247" y="90"/>
                    <a:pt x="234" y="59"/>
                    <a:pt x="212" y="37"/>
                  </a:cubicBezTo>
                  <a:cubicBezTo>
                    <a:pt x="181" y="37"/>
                    <a:pt x="181" y="37"/>
                    <a:pt x="181" y="37"/>
                  </a:cubicBezTo>
                  <a:cubicBezTo>
                    <a:pt x="171" y="37"/>
                    <a:pt x="162" y="33"/>
                    <a:pt x="156" y="26"/>
                  </a:cubicBezTo>
                  <a:cubicBezTo>
                    <a:pt x="133" y="3"/>
                    <a:pt x="133" y="3"/>
                    <a:pt x="133" y="3"/>
                  </a:cubicBezTo>
                  <a:cubicBezTo>
                    <a:pt x="133" y="2"/>
                    <a:pt x="132" y="1"/>
                    <a:pt x="131" y="0"/>
                  </a:cubicBezTo>
                  <a:cubicBezTo>
                    <a:pt x="128" y="0"/>
                    <a:pt x="126" y="0"/>
                    <a:pt x="124" y="0"/>
                  </a:cubicBezTo>
                  <a:cubicBezTo>
                    <a:pt x="55" y="0"/>
                    <a:pt x="0" y="55"/>
                    <a:pt x="0" y="124"/>
                  </a:cubicBezTo>
                  <a:close/>
                  <a:moveTo>
                    <a:pt x="209" y="114"/>
                  </a:moveTo>
                  <a:cubicBezTo>
                    <a:pt x="209" y="166"/>
                    <a:pt x="167" y="209"/>
                    <a:pt x="115" y="209"/>
                  </a:cubicBezTo>
                  <a:cubicBezTo>
                    <a:pt x="62" y="209"/>
                    <a:pt x="20" y="166"/>
                    <a:pt x="20" y="114"/>
                  </a:cubicBezTo>
                  <a:cubicBezTo>
                    <a:pt x="20" y="61"/>
                    <a:pt x="62" y="19"/>
                    <a:pt x="115" y="19"/>
                  </a:cubicBezTo>
                  <a:cubicBezTo>
                    <a:pt x="167" y="19"/>
                    <a:pt x="209" y="61"/>
                    <a:pt x="209" y="114"/>
                  </a:cubicBezTo>
                  <a:close/>
                  <a:moveTo>
                    <a:pt x="209" y="114"/>
                  </a:moveTo>
                  <a:cubicBezTo>
                    <a:pt x="209" y="114"/>
                    <a:pt x="209" y="114"/>
                    <a:pt x="209" y="114"/>
                  </a:cubicBezTo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93" name="Freeform 127"/>
            <p:cNvSpPr>
              <a:spLocks noEditPoints="1"/>
            </p:cNvSpPr>
            <p:nvPr>
              <p:custDataLst>
                <p:tags r:id="rId80"/>
              </p:custDataLst>
            </p:nvPr>
          </p:nvSpPr>
          <p:spPr bwMode="auto">
            <a:xfrm>
              <a:off x="6186488" y="1838325"/>
              <a:ext cx="300038" cy="301625"/>
            </a:xfrm>
            <a:custGeom>
              <a:avLst/>
              <a:gdLst>
                <a:gd name="T0" fmla="*/ 0 w 189"/>
                <a:gd name="T1" fmla="*/ 95 h 190"/>
                <a:gd name="T2" fmla="*/ 95 w 189"/>
                <a:gd name="T3" fmla="*/ 190 h 190"/>
                <a:gd name="T4" fmla="*/ 189 w 189"/>
                <a:gd name="T5" fmla="*/ 95 h 190"/>
                <a:gd name="T6" fmla="*/ 95 w 189"/>
                <a:gd name="T7" fmla="*/ 0 h 190"/>
                <a:gd name="T8" fmla="*/ 0 w 189"/>
                <a:gd name="T9" fmla="*/ 95 h 190"/>
                <a:gd name="T10" fmla="*/ 152 w 189"/>
                <a:gd name="T11" fmla="*/ 85 h 190"/>
                <a:gd name="T12" fmla="*/ 86 w 189"/>
                <a:gd name="T13" fmla="*/ 151 h 190"/>
                <a:gd name="T14" fmla="*/ 20 w 189"/>
                <a:gd name="T15" fmla="*/ 85 h 190"/>
                <a:gd name="T16" fmla="*/ 86 w 189"/>
                <a:gd name="T17" fmla="*/ 19 h 190"/>
                <a:gd name="T18" fmla="*/ 152 w 189"/>
                <a:gd name="T19" fmla="*/ 85 h 190"/>
                <a:gd name="T20" fmla="*/ 152 w 189"/>
                <a:gd name="T21" fmla="*/ 85 h 190"/>
                <a:gd name="T22" fmla="*/ 152 w 189"/>
                <a:gd name="T23" fmla="*/ 8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9" h="190">
                  <a:moveTo>
                    <a:pt x="0" y="95"/>
                  </a:moveTo>
                  <a:cubicBezTo>
                    <a:pt x="0" y="147"/>
                    <a:pt x="42" y="190"/>
                    <a:pt x="95" y="190"/>
                  </a:cubicBezTo>
                  <a:cubicBezTo>
                    <a:pt x="147" y="190"/>
                    <a:pt x="189" y="147"/>
                    <a:pt x="189" y="95"/>
                  </a:cubicBezTo>
                  <a:cubicBezTo>
                    <a:pt x="189" y="42"/>
                    <a:pt x="147" y="0"/>
                    <a:pt x="95" y="0"/>
                  </a:cubicBezTo>
                  <a:cubicBezTo>
                    <a:pt x="42" y="0"/>
                    <a:pt x="0" y="42"/>
                    <a:pt x="0" y="95"/>
                  </a:cubicBezTo>
                  <a:close/>
                  <a:moveTo>
                    <a:pt x="152" y="85"/>
                  </a:moveTo>
                  <a:cubicBezTo>
                    <a:pt x="152" y="121"/>
                    <a:pt x="122" y="151"/>
                    <a:pt x="86" y="151"/>
                  </a:cubicBezTo>
                  <a:cubicBezTo>
                    <a:pt x="49" y="151"/>
                    <a:pt x="20" y="121"/>
                    <a:pt x="20" y="85"/>
                  </a:cubicBezTo>
                  <a:cubicBezTo>
                    <a:pt x="20" y="48"/>
                    <a:pt x="49" y="19"/>
                    <a:pt x="86" y="19"/>
                  </a:cubicBezTo>
                  <a:cubicBezTo>
                    <a:pt x="122" y="19"/>
                    <a:pt x="152" y="48"/>
                    <a:pt x="152" y="85"/>
                  </a:cubicBezTo>
                  <a:close/>
                  <a:moveTo>
                    <a:pt x="152" y="85"/>
                  </a:moveTo>
                  <a:cubicBezTo>
                    <a:pt x="152" y="85"/>
                    <a:pt x="152" y="85"/>
                    <a:pt x="152" y="85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94" name="Freeform 128"/>
            <p:cNvSpPr>
              <a:spLocks noEditPoints="1"/>
            </p:cNvSpPr>
            <p:nvPr>
              <p:custDataLst>
                <p:tags r:id="rId81"/>
              </p:custDataLst>
            </p:nvPr>
          </p:nvSpPr>
          <p:spPr bwMode="auto">
            <a:xfrm>
              <a:off x="6211888" y="1825625"/>
              <a:ext cx="120650" cy="26987"/>
            </a:xfrm>
            <a:custGeom>
              <a:avLst/>
              <a:gdLst>
                <a:gd name="T0" fmla="*/ 67 w 76"/>
                <a:gd name="T1" fmla="*/ 17 h 17"/>
                <a:gd name="T2" fmla="*/ 9 w 76"/>
                <a:gd name="T3" fmla="*/ 17 h 17"/>
                <a:gd name="T4" fmla="*/ 0 w 76"/>
                <a:gd name="T5" fmla="*/ 9 h 17"/>
                <a:gd name="T6" fmla="*/ 9 w 76"/>
                <a:gd name="T7" fmla="*/ 0 h 17"/>
                <a:gd name="T8" fmla="*/ 67 w 76"/>
                <a:gd name="T9" fmla="*/ 0 h 17"/>
                <a:gd name="T10" fmla="*/ 76 w 76"/>
                <a:gd name="T11" fmla="*/ 9 h 17"/>
                <a:gd name="T12" fmla="*/ 67 w 76"/>
                <a:gd name="T13" fmla="*/ 17 h 17"/>
                <a:gd name="T14" fmla="*/ 67 w 76"/>
                <a:gd name="T15" fmla="*/ 17 h 17"/>
                <a:gd name="T16" fmla="*/ 67 w 76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17">
                  <a:moveTo>
                    <a:pt x="67" y="17"/>
                  </a:moveTo>
                  <a:cubicBezTo>
                    <a:pt x="9" y="17"/>
                    <a:pt x="9" y="17"/>
                    <a:pt x="9" y="17"/>
                  </a:cubicBez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72" y="0"/>
                    <a:pt x="76" y="4"/>
                    <a:pt x="76" y="9"/>
                  </a:cubicBezTo>
                  <a:cubicBezTo>
                    <a:pt x="76" y="13"/>
                    <a:pt x="72" y="17"/>
                    <a:pt x="67" y="17"/>
                  </a:cubicBezTo>
                  <a:close/>
                  <a:moveTo>
                    <a:pt x="67" y="17"/>
                  </a:moveTo>
                  <a:cubicBezTo>
                    <a:pt x="67" y="17"/>
                    <a:pt x="67" y="17"/>
                    <a:pt x="67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95" name="Freeform 129"/>
            <p:cNvSpPr>
              <a:spLocks noEditPoints="1"/>
            </p:cNvSpPr>
            <p:nvPr>
              <p:custDataLst>
                <p:tags r:id="rId82"/>
              </p:custDataLst>
            </p:nvPr>
          </p:nvSpPr>
          <p:spPr bwMode="auto">
            <a:xfrm>
              <a:off x="6159500" y="1825625"/>
              <a:ext cx="34925" cy="26987"/>
            </a:xfrm>
            <a:custGeom>
              <a:avLst/>
              <a:gdLst>
                <a:gd name="T0" fmla="*/ 14 w 22"/>
                <a:gd name="T1" fmla="*/ 17 h 17"/>
                <a:gd name="T2" fmla="*/ 9 w 22"/>
                <a:gd name="T3" fmla="*/ 17 h 17"/>
                <a:gd name="T4" fmla="*/ 0 w 22"/>
                <a:gd name="T5" fmla="*/ 9 h 17"/>
                <a:gd name="T6" fmla="*/ 9 w 22"/>
                <a:gd name="T7" fmla="*/ 0 h 17"/>
                <a:gd name="T8" fmla="*/ 14 w 22"/>
                <a:gd name="T9" fmla="*/ 0 h 17"/>
                <a:gd name="T10" fmla="*/ 22 w 22"/>
                <a:gd name="T11" fmla="*/ 9 h 17"/>
                <a:gd name="T12" fmla="*/ 14 w 22"/>
                <a:gd name="T13" fmla="*/ 17 h 17"/>
                <a:gd name="T14" fmla="*/ 14 w 22"/>
                <a:gd name="T15" fmla="*/ 17 h 17"/>
                <a:gd name="T16" fmla="*/ 14 w 22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7">
                  <a:moveTo>
                    <a:pt x="14" y="17"/>
                  </a:moveTo>
                  <a:cubicBezTo>
                    <a:pt x="9" y="17"/>
                    <a:pt x="9" y="17"/>
                    <a:pt x="9" y="17"/>
                  </a:cubicBez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8" y="0"/>
                    <a:pt x="22" y="4"/>
                    <a:pt x="22" y="9"/>
                  </a:cubicBezTo>
                  <a:cubicBezTo>
                    <a:pt x="22" y="13"/>
                    <a:pt x="18" y="17"/>
                    <a:pt x="14" y="17"/>
                  </a:cubicBezTo>
                  <a:close/>
                  <a:moveTo>
                    <a:pt x="14" y="17"/>
                  </a:moveTo>
                  <a:cubicBezTo>
                    <a:pt x="14" y="17"/>
                    <a:pt x="14" y="17"/>
                    <a:pt x="14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96" name="Freeform 130"/>
            <p:cNvSpPr>
              <a:spLocks noEditPoints="1"/>
            </p:cNvSpPr>
            <p:nvPr>
              <p:custDataLst>
                <p:tags r:id="rId83"/>
              </p:custDataLst>
            </p:nvPr>
          </p:nvSpPr>
          <p:spPr bwMode="auto">
            <a:xfrm>
              <a:off x="9105900" y="1592263"/>
              <a:ext cx="666750" cy="666750"/>
            </a:xfrm>
            <a:custGeom>
              <a:avLst/>
              <a:gdLst>
                <a:gd name="T0" fmla="*/ 123 w 420"/>
                <a:gd name="T1" fmla="*/ 0 h 420"/>
                <a:gd name="T2" fmla="*/ 1 w 420"/>
                <a:gd name="T3" fmla="*/ 122 h 420"/>
                <a:gd name="T4" fmla="*/ 0 w 420"/>
                <a:gd name="T5" fmla="*/ 124 h 420"/>
                <a:gd name="T6" fmla="*/ 296 w 420"/>
                <a:gd name="T7" fmla="*/ 420 h 420"/>
                <a:gd name="T8" fmla="*/ 298 w 420"/>
                <a:gd name="T9" fmla="*/ 419 h 420"/>
                <a:gd name="T10" fmla="*/ 420 w 420"/>
                <a:gd name="T11" fmla="*/ 297 h 420"/>
                <a:gd name="T12" fmla="*/ 123 w 420"/>
                <a:gd name="T13" fmla="*/ 0 h 420"/>
                <a:gd name="T14" fmla="*/ 123 w 420"/>
                <a:gd name="T15" fmla="*/ 0 h 420"/>
                <a:gd name="T16" fmla="*/ 123 w 420"/>
                <a:gd name="T17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0" h="420">
                  <a:moveTo>
                    <a:pt x="123" y="0"/>
                  </a:moveTo>
                  <a:cubicBezTo>
                    <a:pt x="1" y="122"/>
                    <a:pt x="1" y="122"/>
                    <a:pt x="1" y="122"/>
                  </a:cubicBezTo>
                  <a:cubicBezTo>
                    <a:pt x="1" y="123"/>
                    <a:pt x="0" y="124"/>
                    <a:pt x="0" y="124"/>
                  </a:cubicBezTo>
                  <a:cubicBezTo>
                    <a:pt x="296" y="420"/>
                    <a:pt x="296" y="420"/>
                    <a:pt x="296" y="420"/>
                  </a:cubicBezTo>
                  <a:cubicBezTo>
                    <a:pt x="296" y="420"/>
                    <a:pt x="297" y="419"/>
                    <a:pt x="298" y="419"/>
                  </a:cubicBezTo>
                  <a:cubicBezTo>
                    <a:pt x="420" y="297"/>
                    <a:pt x="420" y="297"/>
                    <a:pt x="420" y="297"/>
                  </a:cubicBezTo>
                  <a:lnTo>
                    <a:pt x="123" y="0"/>
                  </a:lnTo>
                  <a:close/>
                  <a:moveTo>
                    <a:pt x="123" y="0"/>
                  </a:moveTo>
                  <a:cubicBezTo>
                    <a:pt x="123" y="0"/>
                    <a:pt x="123" y="0"/>
                    <a:pt x="123" y="0"/>
                  </a:cubicBezTo>
                </a:path>
              </a:pathLst>
            </a:custGeom>
            <a:solidFill>
              <a:srgbClr val="E473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97" name="Freeform 131"/>
            <p:cNvSpPr>
              <a:spLocks noEditPoints="1"/>
            </p:cNvSpPr>
            <p:nvPr>
              <p:custDataLst>
                <p:tags r:id="rId84"/>
              </p:custDataLst>
            </p:nvPr>
          </p:nvSpPr>
          <p:spPr bwMode="auto">
            <a:xfrm>
              <a:off x="9075738" y="1498600"/>
              <a:ext cx="785813" cy="790575"/>
            </a:xfrm>
            <a:custGeom>
              <a:avLst/>
              <a:gdLst>
                <a:gd name="T0" fmla="*/ 470 w 495"/>
                <a:gd name="T1" fmla="*/ 348 h 498"/>
                <a:gd name="T2" fmla="*/ 477 w 495"/>
                <a:gd name="T3" fmla="*/ 341 h 498"/>
                <a:gd name="T4" fmla="*/ 488 w 495"/>
                <a:gd name="T5" fmla="*/ 317 h 498"/>
                <a:gd name="T6" fmla="*/ 488 w 495"/>
                <a:gd name="T7" fmla="*/ 317 h 498"/>
                <a:gd name="T8" fmla="*/ 480 w 495"/>
                <a:gd name="T9" fmla="*/ 281 h 498"/>
                <a:gd name="T10" fmla="*/ 485 w 495"/>
                <a:gd name="T11" fmla="*/ 277 h 498"/>
                <a:gd name="T12" fmla="*/ 485 w 495"/>
                <a:gd name="T13" fmla="*/ 241 h 498"/>
                <a:gd name="T14" fmla="*/ 469 w 495"/>
                <a:gd name="T15" fmla="*/ 225 h 498"/>
                <a:gd name="T16" fmla="*/ 435 w 495"/>
                <a:gd name="T17" fmla="*/ 69 h 498"/>
                <a:gd name="T18" fmla="*/ 434 w 495"/>
                <a:gd name="T19" fmla="*/ 64 h 498"/>
                <a:gd name="T20" fmla="*/ 429 w 495"/>
                <a:gd name="T21" fmla="*/ 63 h 498"/>
                <a:gd name="T22" fmla="*/ 314 w 495"/>
                <a:gd name="T23" fmla="*/ 37 h 498"/>
                <a:gd name="T24" fmla="*/ 271 w 495"/>
                <a:gd name="T25" fmla="*/ 28 h 498"/>
                <a:gd name="T26" fmla="*/ 253 w 495"/>
                <a:gd name="T27" fmla="*/ 9 h 498"/>
                <a:gd name="T28" fmla="*/ 218 w 495"/>
                <a:gd name="T29" fmla="*/ 9 h 498"/>
                <a:gd name="T30" fmla="*/ 212 w 495"/>
                <a:gd name="T31" fmla="*/ 16 h 498"/>
                <a:gd name="T32" fmla="*/ 185 w 495"/>
                <a:gd name="T33" fmla="*/ 11 h 498"/>
                <a:gd name="T34" fmla="*/ 148 w 495"/>
                <a:gd name="T35" fmla="*/ 30 h 498"/>
                <a:gd name="T36" fmla="*/ 8 w 495"/>
                <a:gd name="T37" fmla="*/ 170 h 498"/>
                <a:gd name="T38" fmla="*/ 6 w 495"/>
                <a:gd name="T39" fmla="*/ 194 h 498"/>
                <a:gd name="T40" fmla="*/ 304 w 495"/>
                <a:gd name="T41" fmla="*/ 492 h 498"/>
                <a:gd name="T42" fmla="*/ 328 w 495"/>
                <a:gd name="T43" fmla="*/ 490 h 498"/>
                <a:gd name="T44" fmla="*/ 470 w 495"/>
                <a:gd name="T45" fmla="*/ 348 h 498"/>
                <a:gd name="T46" fmla="*/ 315 w 495"/>
                <a:gd name="T47" fmla="*/ 479 h 498"/>
                <a:gd name="T48" fmla="*/ 19 w 495"/>
                <a:gd name="T49" fmla="*/ 183 h 498"/>
                <a:gd name="T50" fmla="*/ 20 w 495"/>
                <a:gd name="T51" fmla="*/ 181 h 498"/>
                <a:gd name="T52" fmla="*/ 142 w 495"/>
                <a:gd name="T53" fmla="*/ 59 h 498"/>
                <a:gd name="T54" fmla="*/ 439 w 495"/>
                <a:gd name="T55" fmla="*/ 356 h 498"/>
                <a:gd name="T56" fmla="*/ 317 w 495"/>
                <a:gd name="T57" fmla="*/ 478 h 498"/>
                <a:gd name="T58" fmla="*/ 315 w 495"/>
                <a:gd name="T59" fmla="*/ 479 h 498"/>
                <a:gd name="T60" fmla="*/ 197 w 495"/>
                <a:gd name="T61" fmla="*/ 30 h 498"/>
                <a:gd name="T62" fmla="*/ 167 w 495"/>
                <a:gd name="T63" fmla="*/ 61 h 498"/>
                <a:gd name="T64" fmla="*/ 154 w 495"/>
                <a:gd name="T65" fmla="*/ 48 h 498"/>
                <a:gd name="T66" fmla="*/ 159 w 495"/>
                <a:gd name="T67" fmla="*/ 42 h 498"/>
                <a:gd name="T68" fmla="*/ 160 w 495"/>
                <a:gd name="T69" fmla="*/ 42 h 498"/>
                <a:gd name="T70" fmla="*/ 185 w 495"/>
                <a:gd name="T71" fmla="*/ 28 h 498"/>
                <a:gd name="T72" fmla="*/ 197 w 495"/>
                <a:gd name="T73" fmla="*/ 30 h 498"/>
                <a:gd name="T74" fmla="*/ 241 w 495"/>
                <a:gd name="T75" fmla="*/ 21 h 498"/>
                <a:gd name="T76" fmla="*/ 473 w 495"/>
                <a:gd name="T77" fmla="*/ 253 h 498"/>
                <a:gd name="T78" fmla="*/ 473 w 495"/>
                <a:gd name="T79" fmla="*/ 264 h 498"/>
                <a:gd name="T80" fmla="*/ 419 w 495"/>
                <a:gd name="T81" fmla="*/ 318 h 498"/>
                <a:gd name="T82" fmla="*/ 399 w 495"/>
                <a:gd name="T83" fmla="*/ 298 h 498"/>
                <a:gd name="T84" fmla="*/ 399 w 495"/>
                <a:gd name="T85" fmla="*/ 281 h 498"/>
                <a:gd name="T86" fmla="*/ 221 w 495"/>
                <a:gd name="T87" fmla="*/ 104 h 498"/>
                <a:gd name="T88" fmla="*/ 205 w 495"/>
                <a:gd name="T89" fmla="*/ 103 h 498"/>
                <a:gd name="T90" fmla="*/ 176 w 495"/>
                <a:gd name="T91" fmla="*/ 75 h 498"/>
                <a:gd name="T92" fmla="*/ 230 w 495"/>
                <a:gd name="T93" fmla="*/ 21 h 498"/>
                <a:gd name="T94" fmla="*/ 241 w 495"/>
                <a:gd name="T95" fmla="*/ 21 h 498"/>
                <a:gd name="T96" fmla="*/ 420 w 495"/>
                <a:gd name="T97" fmla="*/ 78 h 498"/>
                <a:gd name="T98" fmla="*/ 447 w 495"/>
                <a:gd name="T99" fmla="*/ 203 h 498"/>
                <a:gd name="T100" fmla="*/ 293 w 495"/>
                <a:gd name="T101" fmla="*/ 50 h 498"/>
                <a:gd name="T102" fmla="*/ 311 w 495"/>
                <a:gd name="T103" fmla="*/ 54 h 498"/>
                <a:gd name="T104" fmla="*/ 420 w 495"/>
                <a:gd name="T105" fmla="*/ 78 h 498"/>
                <a:gd name="T106" fmla="*/ 466 w 495"/>
                <a:gd name="T107" fmla="*/ 328 h 498"/>
                <a:gd name="T108" fmla="*/ 465 w 495"/>
                <a:gd name="T109" fmla="*/ 328 h 498"/>
                <a:gd name="T110" fmla="*/ 450 w 495"/>
                <a:gd name="T111" fmla="*/ 344 h 498"/>
                <a:gd name="T112" fmla="*/ 434 w 495"/>
                <a:gd name="T113" fmla="*/ 328 h 498"/>
                <a:gd name="T114" fmla="*/ 466 w 495"/>
                <a:gd name="T115" fmla="*/ 295 h 498"/>
                <a:gd name="T116" fmla="*/ 471 w 495"/>
                <a:gd name="T117" fmla="*/ 319 h 498"/>
                <a:gd name="T118" fmla="*/ 466 w 495"/>
                <a:gd name="T119" fmla="*/ 328 h 498"/>
                <a:gd name="T120" fmla="*/ 466 w 495"/>
                <a:gd name="T121" fmla="*/ 328 h 498"/>
                <a:gd name="T122" fmla="*/ 466 w 495"/>
                <a:gd name="T123" fmla="*/ 32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95" h="498">
                  <a:moveTo>
                    <a:pt x="470" y="348"/>
                  </a:moveTo>
                  <a:cubicBezTo>
                    <a:pt x="477" y="341"/>
                    <a:pt x="477" y="341"/>
                    <a:pt x="477" y="341"/>
                  </a:cubicBezTo>
                  <a:cubicBezTo>
                    <a:pt x="479" y="339"/>
                    <a:pt x="489" y="329"/>
                    <a:pt x="488" y="317"/>
                  </a:cubicBezTo>
                  <a:cubicBezTo>
                    <a:pt x="488" y="317"/>
                    <a:pt x="488" y="317"/>
                    <a:pt x="488" y="317"/>
                  </a:cubicBezTo>
                  <a:cubicBezTo>
                    <a:pt x="487" y="313"/>
                    <a:pt x="484" y="299"/>
                    <a:pt x="480" y="281"/>
                  </a:cubicBezTo>
                  <a:cubicBezTo>
                    <a:pt x="485" y="277"/>
                    <a:pt x="485" y="277"/>
                    <a:pt x="485" y="277"/>
                  </a:cubicBezTo>
                  <a:cubicBezTo>
                    <a:pt x="495" y="267"/>
                    <a:pt x="495" y="251"/>
                    <a:pt x="485" y="241"/>
                  </a:cubicBezTo>
                  <a:cubicBezTo>
                    <a:pt x="469" y="225"/>
                    <a:pt x="469" y="225"/>
                    <a:pt x="469" y="225"/>
                  </a:cubicBezTo>
                  <a:cubicBezTo>
                    <a:pt x="454" y="157"/>
                    <a:pt x="436" y="75"/>
                    <a:pt x="435" y="69"/>
                  </a:cubicBezTo>
                  <a:cubicBezTo>
                    <a:pt x="434" y="64"/>
                    <a:pt x="434" y="64"/>
                    <a:pt x="434" y="64"/>
                  </a:cubicBezTo>
                  <a:cubicBezTo>
                    <a:pt x="429" y="63"/>
                    <a:pt x="429" y="63"/>
                    <a:pt x="429" y="63"/>
                  </a:cubicBezTo>
                  <a:cubicBezTo>
                    <a:pt x="428" y="63"/>
                    <a:pt x="372" y="50"/>
                    <a:pt x="314" y="37"/>
                  </a:cubicBezTo>
                  <a:cubicBezTo>
                    <a:pt x="298" y="33"/>
                    <a:pt x="284" y="30"/>
                    <a:pt x="271" y="28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43" y="0"/>
                    <a:pt x="228" y="0"/>
                    <a:pt x="218" y="9"/>
                  </a:cubicBezTo>
                  <a:cubicBezTo>
                    <a:pt x="212" y="16"/>
                    <a:pt x="212" y="16"/>
                    <a:pt x="212" y="16"/>
                  </a:cubicBezTo>
                  <a:cubicBezTo>
                    <a:pt x="190" y="11"/>
                    <a:pt x="186" y="11"/>
                    <a:pt x="185" y="11"/>
                  </a:cubicBezTo>
                  <a:cubicBezTo>
                    <a:pt x="165" y="12"/>
                    <a:pt x="150" y="28"/>
                    <a:pt x="148" y="30"/>
                  </a:cubicBezTo>
                  <a:cubicBezTo>
                    <a:pt x="8" y="170"/>
                    <a:pt x="8" y="170"/>
                    <a:pt x="8" y="170"/>
                  </a:cubicBezTo>
                  <a:cubicBezTo>
                    <a:pt x="1" y="177"/>
                    <a:pt x="0" y="188"/>
                    <a:pt x="6" y="194"/>
                  </a:cubicBezTo>
                  <a:cubicBezTo>
                    <a:pt x="304" y="492"/>
                    <a:pt x="304" y="492"/>
                    <a:pt x="304" y="492"/>
                  </a:cubicBezTo>
                  <a:cubicBezTo>
                    <a:pt x="310" y="498"/>
                    <a:pt x="321" y="497"/>
                    <a:pt x="328" y="490"/>
                  </a:cubicBezTo>
                  <a:lnTo>
                    <a:pt x="470" y="348"/>
                  </a:lnTo>
                  <a:close/>
                  <a:moveTo>
                    <a:pt x="315" y="479"/>
                  </a:moveTo>
                  <a:cubicBezTo>
                    <a:pt x="19" y="183"/>
                    <a:pt x="19" y="183"/>
                    <a:pt x="19" y="183"/>
                  </a:cubicBezTo>
                  <a:cubicBezTo>
                    <a:pt x="19" y="183"/>
                    <a:pt x="20" y="182"/>
                    <a:pt x="20" y="181"/>
                  </a:cubicBezTo>
                  <a:cubicBezTo>
                    <a:pt x="142" y="59"/>
                    <a:pt x="142" y="59"/>
                    <a:pt x="142" y="59"/>
                  </a:cubicBezTo>
                  <a:cubicBezTo>
                    <a:pt x="439" y="356"/>
                    <a:pt x="439" y="356"/>
                    <a:pt x="439" y="356"/>
                  </a:cubicBezTo>
                  <a:cubicBezTo>
                    <a:pt x="317" y="478"/>
                    <a:pt x="317" y="478"/>
                    <a:pt x="317" y="478"/>
                  </a:cubicBezTo>
                  <a:cubicBezTo>
                    <a:pt x="316" y="478"/>
                    <a:pt x="315" y="479"/>
                    <a:pt x="315" y="479"/>
                  </a:cubicBezTo>
                  <a:close/>
                  <a:moveTo>
                    <a:pt x="197" y="30"/>
                  </a:moveTo>
                  <a:cubicBezTo>
                    <a:pt x="167" y="61"/>
                    <a:pt x="167" y="61"/>
                    <a:pt x="167" y="61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9" y="42"/>
                    <a:pt x="159" y="42"/>
                    <a:pt x="159" y="42"/>
                  </a:cubicBezTo>
                  <a:cubicBezTo>
                    <a:pt x="160" y="42"/>
                    <a:pt x="160" y="42"/>
                    <a:pt x="160" y="42"/>
                  </a:cubicBezTo>
                  <a:cubicBezTo>
                    <a:pt x="160" y="42"/>
                    <a:pt x="172" y="29"/>
                    <a:pt x="185" y="28"/>
                  </a:cubicBezTo>
                  <a:cubicBezTo>
                    <a:pt x="186" y="28"/>
                    <a:pt x="189" y="29"/>
                    <a:pt x="197" y="30"/>
                  </a:cubicBezTo>
                  <a:close/>
                  <a:moveTo>
                    <a:pt x="241" y="21"/>
                  </a:moveTo>
                  <a:cubicBezTo>
                    <a:pt x="473" y="253"/>
                    <a:pt x="473" y="253"/>
                    <a:pt x="473" y="253"/>
                  </a:cubicBezTo>
                  <a:cubicBezTo>
                    <a:pt x="476" y="256"/>
                    <a:pt x="476" y="261"/>
                    <a:pt x="473" y="264"/>
                  </a:cubicBezTo>
                  <a:cubicBezTo>
                    <a:pt x="419" y="318"/>
                    <a:pt x="419" y="318"/>
                    <a:pt x="419" y="318"/>
                  </a:cubicBezTo>
                  <a:cubicBezTo>
                    <a:pt x="399" y="298"/>
                    <a:pt x="399" y="298"/>
                    <a:pt x="399" y="298"/>
                  </a:cubicBezTo>
                  <a:cubicBezTo>
                    <a:pt x="404" y="293"/>
                    <a:pt x="404" y="286"/>
                    <a:pt x="399" y="281"/>
                  </a:cubicBezTo>
                  <a:cubicBezTo>
                    <a:pt x="221" y="104"/>
                    <a:pt x="221" y="104"/>
                    <a:pt x="221" y="104"/>
                  </a:cubicBezTo>
                  <a:cubicBezTo>
                    <a:pt x="217" y="99"/>
                    <a:pt x="209" y="99"/>
                    <a:pt x="205" y="103"/>
                  </a:cubicBezTo>
                  <a:cubicBezTo>
                    <a:pt x="176" y="75"/>
                    <a:pt x="176" y="75"/>
                    <a:pt x="176" y="75"/>
                  </a:cubicBezTo>
                  <a:cubicBezTo>
                    <a:pt x="230" y="21"/>
                    <a:pt x="230" y="21"/>
                    <a:pt x="230" y="21"/>
                  </a:cubicBezTo>
                  <a:cubicBezTo>
                    <a:pt x="233" y="18"/>
                    <a:pt x="238" y="18"/>
                    <a:pt x="241" y="21"/>
                  </a:cubicBezTo>
                  <a:close/>
                  <a:moveTo>
                    <a:pt x="420" y="78"/>
                  </a:moveTo>
                  <a:cubicBezTo>
                    <a:pt x="424" y="95"/>
                    <a:pt x="435" y="150"/>
                    <a:pt x="447" y="203"/>
                  </a:cubicBezTo>
                  <a:cubicBezTo>
                    <a:pt x="293" y="50"/>
                    <a:pt x="293" y="50"/>
                    <a:pt x="293" y="50"/>
                  </a:cubicBezTo>
                  <a:cubicBezTo>
                    <a:pt x="299" y="51"/>
                    <a:pt x="305" y="52"/>
                    <a:pt x="311" y="54"/>
                  </a:cubicBezTo>
                  <a:cubicBezTo>
                    <a:pt x="358" y="64"/>
                    <a:pt x="405" y="75"/>
                    <a:pt x="420" y="78"/>
                  </a:cubicBezTo>
                  <a:close/>
                  <a:moveTo>
                    <a:pt x="466" y="328"/>
                  </a:moveTo>
                  <a:cubicBezTo>
                    <a:pt x="465" y="328"/>
                    <a:pt x="465" y="328"/>
                    <a:pt x="465" y="328"/>
                  </a:cubicBezTo>
                  <a:cubicBezTo>
                    <a:pt x="450" y="344"/>
                    <a:pt x="450" y="344"/>
                    <a:pt x="450" y="344"/>
                  </a:cubicBezTo>
                  <a:cubicBezTo>
                    <a:pt x="434" y="328"/>
                    <a:pt x="434" y="328"/>
                    <a:pt x="434" y="328"/>
                  </a:cubicBezTo>
                  <a:cubicBezTo>
                    <a:pt x="466" y="295"/>
                    <a:pt x="466" y="295"/>
                    <a:pt x="466" y="295"/>
                  </a:cubicBezTo>
                  <a:cubicBezTo>
                    <a:pt x="469" y="307"/>
                    <a:pt x="470" y="316"/>
                    <a:pt x="471" y="319"/>
                  </a:cubicBezTo>
                  <a:cubicBezTo>
                    <a:pt x="471" y="322"/>
                    <a:pt x="467" y="327"/>
                    <a:pt x="466" y="328"/>
                  </a:cubicBezTo>
                  <a:close/>
                  <a:moveTo>
                    <a:pt x="466" y="328"/>
                  </a:moveTo>
                  <a:cubicBezTo>
                    <a:pt x="466" y="328"/>
                    <a:pt x="466" y="328"/>
                    <a:pt x="466" y="328"/>
                  </a:cubicBezTo>
                </a:path>
              </a:pathLst>
            </a:custGeom>
            <a:solidFill>
              <a:srgbClr val="DA4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98" name="Freeform 132"/>
            <p:cNvSpPr>
              <a:spLocks noEditPoints="1"/>
            </p:cNvSpPr>
            <p:nvPr>
              <p:custDataLst>
                <p:tags r:id="rId85"/>
              </p:custDataLst>
            </p:nvPr>
          </p:nvSpPr>
          <p:spPr bwMode="auto">
            <a:xfrm>
              <a:off x="9320213" y="1543050"/>
              <a:ext cx="503238" cy="501650"/>
            </a:xfrm>
            <a:custGeom>
              <a:avLst/>
              <a:gdLst>
                <a:gd name="T0" fmla="*/ 293 w 317"/>
                <a:gd name="T1" fmla="*/ 175 h 316"/>
                <a:gd name="T2" fmla="*/ 266 w 317"/>
                <a:gd name="T3" fmla="*/ 50 h 316"/>
                <a:gd name="T4" fmla="*/ 157 w 317"/>
                <a:gd name="T5" fmla="*/ 26 h 316"/>
                <a:gd name="T6" fmla="*/ 139 w 317"/>
                <a:gd name="T7" fmla="*/ 22 h 316"/>
                <a:gd name="T8" fmla="*/ 293 w 317"/>
                <a:gd name="T9" fmla="*/ 175 h 316"/>
                <a:gd name="T10" fmla="*/ 280 w 317"/>
                <a:gd name="T11" fmla="*/ 300 h 316"/>
                <a:gd name="T12" fmla="*/ 296 w 317"/>
                <a:gd name="T13" fmla="*/ 316 h 316"/>
                <a:gd name="T14" fmla="*/ 311 w 317"/>
                <a:gd name="T15" fmla="*/ 300 h 316"/>
                <a:gd name="T16" fmla="*/ 312 w 317"/>
                <a:gd name="T17" fmla="*/ 300 h 316"/>
                <a:gd name="T18" fmla="*/ 317 w 317"/>
                <a:gd name="T19" fmla="*/ 291 h 316"/>
                <a:gd name="T20" fmla="*/ 312 w 317"/>
                <a:gd name="T21" fmla="*/ 267 h 316"/>
                <a:gd name="T22" fmla="*/ 280 w 317"/>
                <a:gd name="T23" fmla="*/ 300 h 316"/>
                <a:gd name="T24" fmla="*/ 6 w 317"/>
                <a:gd name="T25" fmla="*/ 14 h 316"/>
                <a:gd name="T26" fmla="*/ 5 w 317"/>
                <a:gd name="T27" fmla="*/ 14 h 316"/>
                <a:gd name="T28" fmla="*/ 0 w 317"/>
                <a:gd name="T29" fmla="*/ 20 h 316"/>
                <a:gd name="T30" fmla="*/ 13 w 317"/>
                <a:gd name="T31" fmla="*/ 33 h 316"/>
                <a:gd name="T32" fmla="*/ 43 w 317"/>
                <a:gd name="T33" fmla="*/ 2 h 316"/>
                <a:gd name="T34" fmla="*/ 31 w 317"/>
                <a:gd name="T35" fmla="*/ 0 h 316"/>
                <a:gd name="T36" fmla="*/ 6 w 317"/>
                <a:gd name="T37" fmla="*/ 14 h 316"/>
                <a:gd name="T38" fmla="*/ 6 w 317"/>
                <a:gd name="T39" fmla="*/ 14 h 316"/>
                <a:gd name="T40" fmla="*/ 6 w 317"/>
                <a:gd name="T41" fmla="*/ 14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7" h="316">
                  <a:moveTo>
                    <a:pt x="293" y="175"/>
                  </a:moveTo>
                  <a:cubicBezTo>
                    <a:pt x="281" y="122"/>
                    <a:pt x="270" y="67"/>
                    <a:pt x="266" y="50"/>
                  </a:cubicBezTo>
                  <a:cubicBezTo>
                    <a:pt x="251" y="47"/>
                    <a:pt x="204" y="36"/>
                    <a:pt x="157" y="26"/>
                  </a:cubicBezTo>
                  <a:cubicBezTo>
                    <a:pt x="151" y="24"/>
                    <a:pt x="145" y="23"/>
                    <a:pt x="139" y="22"/>
                  </a:cubicBezTo>
                  <a:lnTo>
                    <a:pt x="293" y="175"/>
                  </a:lnTo>
                  <a:close/>
                  <a:moveTo>
                    <a:pt x="280" y="300"/>
                  </a:moveTo>
                  <a:cubicBezTo>
                    <a:pt x="296" y="316"/>
                    <a:pt x="296" y="316"/>
                    <a:pt x="296" y="316"/>
                  </a:cubicBezTo>
                  <a:cubicBezTo>
                    <a:pt x="311" y="300"/>
                    <a:pt x="311" y="300"/>
                    <a:pt x="311" y="300"/>
                  </a:cubicBezTo>
                  <a:cubicBezTo>
                    <a:pt x="312" y="300"/>
                    <a:pt x="312" y="300"/>
                    <a:pt x="312" y="300"/>
                  </a:cubicBezTo>
                  <a:cubicBezTo>
                    <a:pt x="313" y="299"/>
                    <a:pt x="317" y="294"/>
                    <a:pt x="317" y="291"/>
                  </a:cubicBezTo>
                  <a:cubicBezTo>
                    <a:pt x="316" y="288"/>
                    <a:pt x="315" y="279"/>
                    <a:pt x="312" y="267"/>
                  </a:cubicBezTo>
                  <a:lnTo>
                    <a:pt x="280" y="300"/>
                  </a:lnTo>
                  <a:close/>
                  <a:moveTo>
                    <a:pt x="6" y="14"/>
                  </a:moveTo>
                  <a:cubicBezTo>
                    <a:pt x="5" y="14"/>
                    <a:pt x="5" y="14"/>
                    <a:pt x="5" y="1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35" y="1"/>
                    <a:pt x="32" y="0"/>
                    <a:pt x="31" y="0"/>
                  </a:cubicBezTo>
                  <a:cubicBezTo>
                    <a:pt x="18" y="1"/>
                    <a:pt x="6" y="14"/>
                    <a:pt x="6" y="14"/>
                  </a:cubicBezTo>
                  <a:close/>
                  <a:moveTo>
                    <a:pt x="6" y="14"/>
                  </a:moveTo>
                  <a:cubicBezTo>
                    <a:pt x="6" y="14"/>
                    <a:pt x="6" y="14"/>
                    <a:pt x="6" y="14"/>
                  </a:cubicBezTo>
                </a:path>
              </a:pathLst>
            </a:custGeom>
            <a:solidFill>
              <a:srgbClr val="EC9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99" name="Freeform 133"/>
            <p:cNvSpPr>
              <a:spLocks noEditPoints="1"/>
            </p:cNvSpPr>
            <p:nvPr>
              <p:custDataLst>
                <p:tags r:id="rId86"/>
              </p:custDataLst>
            </p:nvPr>
          </p:nvSpPr>
          <p:spPr bwMode="auto">
            <a:xfrm>
              <a:off x="9355138" y="1527175"/>
              <a:ext cx="476250" cy="476250"/>
            </a:xfrm>
            <a:custGeom>
              <a:avLst/>
              <a:gdLst>
                <a:gd name="T0" fmla="*/ 0 w 300"/>
                <a:gd name="T1" fmla="*/ 57 h 300"/>
                <a:gd name="T2" fmla="*/ 29 w 300"/>
                <a:gd name="T3" fmla="*/ 85 h 300"/>
                <a:gd name="T4" fmla="*/ 45 w 300"/>
                <a:gd name="T5" fmla="*/ 86 h 300"/>
                <a:gd name="T6" fmla="*/ 223 w 300"/>
                <a:gd name="T7" fmla="*/ 263 h 300"/>
                <a:gd name="T8" fmla="*/ 223 w 300"/>
                <a:gd name="T9" fmla="*/ 280 h 300"/>
                <a:gd name="T10" fmla="*/ 243 w 300"/>
                <a:gd name="T11" fmla="*/ 300 h 300"/>
                <a:gd name="T12" fmla="*/ 297 w 300"/>
                <a:gd name="T13" fmla="*/ 246 h 300"/>
                <a:gd name="T14" fmla="*/ 297 w 300"/>
                <a:gd name="T15" fmla="*/ 235 h 300"/>
                <a:gd name="T16" fmla="*/ 65 w 300"/>
                <a:gd name="T17" fmla="*/ 3 h 300"/>
                <a:gd name="T18" fmla="*/ 54 w 300"/>
                <a:gd name="T19" fmla="*/ 3 h 300"/>
                <a:gd name="T20" fmla="*/ 0 w 300"/>
                <a:gd name="T21" fmla="*/ 57 h 300"/>
                <a:gd name="T22" fmla="*/ 253 w 300"/>
                <a:gd name="T23" fmla="*/ 251 h 300"/>
                <a:gd name="T24" fmla="*/ 236 w 300"/>
                <a:gd name="T25" fmla="*/ 251 h 300"/>
                <a:gd name="T26" fmla="*/ 58 w 300"/>
                <a:gd name="T27" fmla="*/ 73 h 300"/>
                <a:gd name="T28" fmla="*/ 58 w 300"/>
                <a:gd name="T29" fmla="*/ 56 h 300"/>
                <a:gd name="T30" fmla="*/ 58 w 300"/>
                <a:gd name="T31" fmla="*/ 56 h 300"/>
                <a:gd name="T32" fmla="*/ 75 w 300"/>
                <a:gd name="T33" fmla="*/ 56 h 300"/>
                <a:gd name="T34" fmla="*/ 253 w 300"/>
                <a:gd name="T35" fmla="*/ 234 h 300"/>
                <a:gd name="T36" fmla="*/ 253 w 300"/>
                <a:gd name="T37" fmla="*/ 251 h 300"/>
                <a:gd name="T38" fmla="*/ 253 w 300"/>
                <a:gd name="T39" fmla="*/ 251 h 300"/>
                <a:gd name="T40" fmla="*/ 253 w 300"/>
                <a:gd name="T41" fmla="*/ 251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0" h="300">
                  <a:moveTo>
                    <a:pt x="0" y="57"/>
                  </a:moveTo>
                  <a:cubicBezTo>
                    <a:pt x="29" y="85"/>
                    <a:pt x="29" y="85"/>
                    <a:pt x="29" y="85"/>
                  </a:cubicBezTo>
                  <a:cubicBezTo>
                    <a:pt x="33" y="81"/>
                    <a:pt x="41" y="81"/>
                    <a:pt x="45" y="86"/>
                  </a:cubicBezTo>
                  <a:cubicBezTo>
                    <a:pt x="223" y="263"/>
                    <a:pt x="223" y="263"/>
                    <a:pt x="223" y="263"/>
                  </a:cubicBezTo>
                  <a:cubicBezTo>
                    <a:pt x="228" y="268"/>
                    <a:pt x="228" y="275"/>
                    <a:pt x="223" y="280"/>
                  </a:cubicBezTo>
                  <a:cubicBezTo>
                    <a:pt x="243" y="300"/>
                    <a:pt x="243" y="300"/>
                    <a:pt x="243" y="300"/>
                  </a:cubicBezTo>
                  <a:cubicBezTo>
                    <a:pt x="297" y="246"/>
                    <a:pt x="297" y="246"/>
                    <a:pt x="297" y="246"/>
                  </a:cubicBezTo>
                  <a:cubicBezTo>
                    <a:pt x="300" y="243"/>
                    <a:pt x="300" y="238"/>
                    <a:pt x="297" y="235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62" y="0"/>
                    <a:pt x="57" y="0"/>
                    <a:pt x="54" y="3"/>
                  </a:cubicBezTo>
                  <a:lnTo>
                    <a:pt x="0" y="57"/>
                  </a:lnTo>
                  <a:close/>
                  <a:moveTo>
                    <a:pt x="253" y="251"/>
                  </a:moveTo>
                  <a:cubicBezTo>
                    <a:pt x="248" y="255"/>
                    <a:pt x="241" y="255"/>
                    <a:pt x="236" y="251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4" y="68"/>
                    <a:pt x="54" y="61"/>
                    <a:pt x="58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3" y="51"/>
                    <a:pt x="70" y="51"/>
                    <a:pt x="75" y="56"/>
                  </a:cubicBezTo>
                  <a:cubicBezTo>
                    <a:pt x="253" y="234"/>
                    <a:pt x="253" y="234"/>
                    <a:pt x="253" y="234"/>
                  </a:cubicBezTo>
                  <a:cubicBezTo>
                    <a:pt x="257" y="238"/>
                    <a:pt x="257" y="246"/>
                    <a:pt x="253" y="251"/>
                  </a:cubicBezTo>
                  <a:close/>
                  <a:moveTo>
                    <a:pt x="253" y="251"/>
                  </a:moveTo>
                  <a:cubicBezTo>
                    <a:pt x="253" y="251"/>
                    <a:pt x="253" y="251"/>
                    <a:pt x="253" y="25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00" name="Freeform 134"/>
            <p:cNvSpPr>
              <a:spLocks noEditPoints="1"/>
            </p:cNvSpPr>
            <p:nvPr>
              <p:custDataLst>
                <p:tags r:id="rId87"/>
              </p:custDataLst>
            </p:nvPr>
          </p:nvSpPr>
          <p:spPr bwMode="auto">
            <a:xfrm>
              <a:off x="9440863" y="1608138"/>
              <a:ext cx="322263" cy="323850"/>
            </a:xfrm>
            <a:custGeom>
              <a:avLst/>
              <a:gdLst>
                <a:gd name="T0" fmla="*/ 199 w 203"/>
                <a:gd name="T1" fmla="*/ 200 h 204"/>
                <a:gd name="T2" fmla="*/ 199 w 203"/>
                <a:gd name="T3" fmla="*/ 183 h 204"/>
                <a:gd name="T4" fmla="*/ 21 w 203"/>
                <a:gd name="T5" fmla="*/ 5 h 204"/>
                <a:gd name="T6" fmla="*/ 4 w 203"/>
                <a:gd name="T7" fmla="*/ 5 h 204"/>
                <a:gd name="T8" fmla="*/ 4 w 203"/>
                <a:gd name="T9" fmla="*/ 5 h 204"/>
                <a:gd name="T10" fmla="*/ 4 w 203"/>
                <a:gd name="T11" fmla="*/ 22 h 204"/>
                <a:gd name="T12" fmla="*/ 182 w 203"/>
                <a:gd name="T13" fmla="*/ 200 h 204"/>
                <a:gd name="T14" fmla="*/ 199 w 203"/>
                <a:gd name="T15" fmla="*/ 200 h 204"/>
                <a:gd name="T16" fmla="*/ 199 w 203"/>
                <a:gd name="T17" fmla="*/ 200 h 204"/>
                <a:gd name="T18" fmla="*/ 199 w 203"/>
                <a:gd name="T19" fmla="*/ 20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204">
                  <a:moveTo>
                    <a:pt x="199" y="200"/>
                  </a:moveTo>
                  <a:cubicBezTo>
                    <a:pt x="203" y="195"/>
                    <a:pt x="203" y="187"/>
                    <a:pt x="199" y="183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6" y="0"/>
                    <a:pt x="9" y="0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0" y="10"/>
                    <a:pt x="0" y="17"/>
                    <a:pt x="4" y="22"/>
                  </a:cubicBezTo>
                  <a:cubicBezTo>
                    <a:pt x="182" y="200"/>
                    <a:pt x="182" y="200"/>
                    <a:pt x="182" y="200"/>
                  </a:cubicBezTo>
                  <a:cubicBezTo>
                    <a:pt x="187" y="204"/>
                    <a:pt x="194" y="204"/>
                    <a:pt x="199" y="200"/>
                  </a:cubicBezTo>
                  <a:close/>
                  <a:moveTo>
                    <a:pt x="199" y="200"/>
                  </a:moveTo>
                  <a:cubicBezTo>
                    <a:pt x="199" y="200"/>
                    <a:pt x="199" y="200"/>
                    <a:pt x="199" y="200"/>
                  </a:cubicBezTo>
                </a:path>
              </a:pathLst>
            </a:custGeom>
            <a:solidFill>
              <a:srgbClr val="DA44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01" name="Freeform 135"/>
            <p:cNvSpPr>
              <a:spLocks noEditPoints="1"/>
            </p:cNvSpPr>
            <p:nvPr>
              <p:custDataLst>
                <p:tags r:id="rId88"/>
              </p:custDataLst>
            </p:nvPr>
          </p:nvSpPr>
          <p:spPr bwMode="auto">
            <a:xfrm>
              <a:off x="9685338" y="1862138"/>
              <a:ext cx="852488" cy="854075"/>
            </a:xfrm>
            <a:custGeom>
              <a:avLst/>
              <a:gdLst>
                <a:gd name="T0" fmla="*/ 394 w 537"/>
                <a:gd name="T1" fmla="*/ 0 h 538"/>
                <a:gd name="T2" fmla="*/ 37 w 537"/>
                <a:gd name="T3" fmla="*/ 356 h 538"/>
                <a:gd name="T4" fmla="*/ 0 w 537"/>
                <a:gd name="T5" fmla="*/ 538 h 538"/>
                <a:gd name="T6" fmla="*/ 181 w 537"/>
                <a:gd name="T7" fmla="*/ 500 h 538"/>
                <a:gd name="T8" fmla="*/ 537 w 537"/>
                <a:gd name="T9" fmla="*/ 144 h 538"/>
                <a:gd name="T10" fmla="*/ 394 w 537"/>
                <a:gd name="T11" fmla="*/ 0 h 538"/>
                <a:gd name="T12" fmla="*/ 394 w 537"/>
                <a:gd name="T13" fmla="*/ 0 h 538"/>
                <a:gd name="T14" fmla="*/ 394 w 537"/>
                <a:gd name="T15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7" h="538">
                  <a:moveTo>
                    <a:pt x="394" y="0"/>
                  </a:moveTo>
                  <a:lnTo>
                    <a:pt x="37" y="356"/>
                  </a:lnTo>
                  <a:lnTo>
                    <a:pt x="0" y="538"/>
                  </a:lnTo>
                  <a:lnTo>
                    <a:pt x="181" y="500"/>
                  </a:lnTo>
                  <a:lnTo>
                    <a:pt x="537" y="144"/>
                  </a:lnTo>
                  <a:lnTo>
                    <a:pt x="394" y="0"/>
                  </a:lnTo>
                  <a:close/>
                  <a:moveTo>
                    <a:pt x="394" y="0"/>
                  </a:moveTo>
                  <a:lnTo>
                    <a:pt x="394" y="0"/>
                  </a:lnTo>
                  <a:close/>
                </a:path>
              </a:pathLst>
            </a:custGeom>
            <a:solidFill>
              <a:srgbClr val="FFDC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02" name="Freeform 136"/>
            <p:cNvSpPr>
              <a:spLocks noEditPoints="1"/>
            </p:cNvSpPr>
            <p:nvPr>
              <p:custDataLst>
                <p:tags r:id="rId89"/>
              </p:custDataLst>
            </p:nvPr>
          </p:nvSpPr>
          <p:spPr bwMode="auto">
            <a:xfrm>
              <a:off x="9685338" y="1862138"/>
              <a:ext cx="852488" cy="854075"/>
            </a:xfrm>
            <a:custGeom>
              <a:avLst/>
              <a:gdLst>
                <a:gd name="T0" fmla="*/ 394 w 537"/>
                <a:gd name="T1" fmla="*/ 0 h 538"/>
                <a:gd name="T2" fmla="*/ 37 w 537"/>
                <a:gd name="T3" fmla="*/ 356 h 538"/>
                <a:gd name="T4" fmla="*/ 0 w 537"/>
                <a:gd name="T5" fmla="*/ 538 h 538"/>
                <a:gd name="T6" fmla="*/ 181 w 537"/>
                <a:gd name="T7" fmla="*/ 500 h 538"/>
                <a:gd name="T8" fmla="*/ 537 w 537"/>
                <a:gd name="T9" fmla="*/ 144 h 538"/>
                <a:gd name="T10" fmla="*/ 394 w 537"/>
                <a:gd name="T11" fmla="*/ 0 h 538"/>
                <a:gd name="T12" fmla="*/ 394 w 537"/>
                <a:gd name="T13" fmla="*/ 0 h 538"/>
                <a:gd name="T14" fmla="*/ 394 w 537"/>
                <a:gd name="T15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7" h="538">
                  <a:moveTo>
                    <a:pt x="394" y="0"/>
                  </a:moveTo>
                  <a:lnTo>
                    <a:pt x="37" y="356"/>
                  </a:lnTo>
                  <a:lnTo>
                    <a:pt x="0" y="538"/>
                  </a:lnTo>
                  <a:lnTo>
                    <a:pt x="181" y="500"/>
                  </a:lnTo>
                  <a:lnTo>
                    <a:pt x="537" y="144"/>
                  </a:lnTo>
                  <a:lnTo>
                    <a:pt x="394" y="0"/>
                  </a:lnTo>
                  <a:moveTo>
                    <a:pt x="394" y="0"/>
                  </a:moveTo>
                  <a:lnTo>
                    <a:pt x="39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03" name="Freeform 137"/>
            <p:cNvSpPr>
              <a:spLocks noEditPoints="1"/>
            </p:cNvSpPr>
            <p:nvPr>
              <p:custDataLst>
                <p:tags r:id="rId90"/>
              </p:custDataLst>
            </p:nvPr>
          </p:nvSpPr>
          <p:spPr bwMode="auto">
            <a:xfrm>
              <a:off x="9779000" y="1827213"/>
              <a:ext cx="793750" cy="793750"/>
            </a:xfrm>
            <a:custGeom>
              <a:avLst/>
              <a:gdLst>
                <a:gd name="T0" fmla="*/ 356 w 500"/>
                <a:gd name="T1" fmla="*/ 0 h 500"/>
                <a:gd name="T2" fmla="*/ 500 w 500"/>
                <a:gd name="T3" fmla="*/ 144 h 500"/>
                <a:gd name="T4" fmla="*/ 143 w 500"/>
                <a:gd name="T5" fmla="*/ 500 h 500"/>
                <a:gd name="T6" fmla="*/ 0 w 500"/>
                <a:gd name="T7" fmla="*/ 356 h 500"/>
                <a:gd name="T8" fmla="*/ 356 w 500"/>
                <a:gd name="T9" fmla="*/ 0 h 500"/>
                <a:gd name="T10" fmla="*/ 356 w 500"/>
                <a:gd name="T11" fmla="*/ 0 h 500"/>
                <a:gd name="T12" fmla="*/ 356 w 500"/>
                <a:gd name="T13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" h="500">
                  <a:moveTo>
                    <a:pt x="356" y="0"/>
                  </a:moveTo>
                  <a:lnTo>
                    <a:pt x="500" y="144"/>
                  </a:lnTo>
                  <a:lnTo>
                    <a:pt x="143" y="500"/>
                  </a:lnTo>
                  <a:lnTo>
                    <a:pt x="0" y="356"/>
                  </a:lnTo>
                  <a:lnTo>
                    <a:pt x="356" y="0"/>
                  </a:lnTo>
                  <a:close/>
                  <a:moveTo>
                    <a:pt x="356" y="0"/>
                  </a:moveTo>
                  <a:lnTo>
                    <a:pt x="356" y="0"/>
                  </a:lnTo>
                  <a:close/>
                </a:path>
              </a:pathLst>
            </a:custGeom>
            <a:solidFill>
              <a:srgbClr val="FEC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04" name="Freeform 138"/>
            <p:cNvSpPr>
              <a:spLocks noEditPoints="1"/>
            </p:cNvSpPr>
            <p:nvPr>
              <p:custDataLst>
                <p:tags r:id="rId91"/>
              </p:custDataLst>
            </p:nvPr>
          </p:nvSpPr>
          <p:spPr bwMode="auto">
            <a:xfrm>
              <a:off x="9779000" y="1827213"/>
              <a:ext cx="793750" cy="793750"/>
            </a:xfrm>
            <a:custGeom>
              <a:avLst/>
              <a:gdLst>
                <a:gd name="T0" fmla="*/ 356 w 500"/>
                <a:gd name="T1" fmla="*/ 0 h 500"/>
                <a:gd name="T2" fmla="*/ 500 w 500"/>
                <a:gd name="T3" fmla="*/ 144 h 500"/>
                <a:gd name="T4" fmla="*/ 143 w 500"/>
                <a:gd name="T5" fmla="*/ 500 h 500"/>
                <a:gd name="T6" fmla="*/ 0 w 500"/>
                <a:gd name="T7" fmla="*/ 356 h 500"/>
                <a:gd name="T8" fmla="*/ 356 w 500"/>
                <a:gd name="T9" fmla="*/ 0 h 500"/>
                <a:gd name="T10" fmla="*/ 356 w 500"/>
                <a:gd name="T11" fmla="*/ 0 h 500"/>
                <a:gd name="T12" fmla="*/ 356 w 500"/>
                <a:gd name="T13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" h="500">
                  <a:moveTo>
                    <a:pt x="356" y="0"/>
                  </a:moveTo>
                  <a:lnTo>
                    <a:pt x="500" y="144"/>
                  </a:lnTo>
                  <a:lnTo>
                    <a:pt x="143" y="500"/>
                  </a:lnTo>
                  <a:lnTo>
                    <a:pt x="0" y="356"/>
                  </a:lnTo>
                  <a:lnTo>
                    <a:pt x="356" y="0"/>
                  </a:lnTo>
                  <a:moveTo>
                    <a:pt x="356" y="0"/>
                  </a:moveTo>
                  <a:lnTo>
                    <a:pt x="3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05" name="Freeform 139"/>
            <p:cNvSpPr>
              <a:spLocks noEditPoints="1"/>
            </p:cNvSpPr>
            <p:nvPr>
              <p:custDataLst>
                <p:tags r:id="rId92"/>
              </p:custDataLst>
            </p:nvPr>
          </p:nvSpPr>
          <p:spPr bwMode="auto">
            <a:xfrm>
              <a:off x="9685338" y="2620963"/>
              <a:ext cx="92075" cy="95250"/>
            </a:xfrm>
            <a:custGeom>
              <a:avLst/>
              <a:gdLst>
                <a:gd name="T0" fmla="*/ 12 w 58"/>
                <a:gd name="T1" fmla="*/ 0 h 60"/>
                <a:gd name="T2" fmla="*/ 0 w 58"/>
                <a:gd name="T3" fmla="*/ 60 h 60"/>
                <a:gd name="T4" fmla="*/ 58 w 58"/>
                <a:gd name="T5" fmla="*/ 48 h 60"/>
                <a:gd name="T6" fmla="*/ 12 w 58"/>
                <a:gd name="T7" fmla="*/ 0 h 60"/>
                <a:gd name="T8" fmla="*/ 12 w 58"/>
                <a:gd name="T9" fmla="*/ 0 h 60"/>
                <a:gd name="T10" fmla="*/ 12 w 58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60">
                  <a:moveTo>
                    <a:pt x="12" y="0"/>
                  </a:moveTo>
                  <a:lnTo>
                    <a:pt x="0" y="60"/>
                  </a:lnTo>
                  <a:lnTo>
                    <a:pt x="58" y="48"/>
                  </a:lnTo>
                  <a:lnTo>
                    <a:pt x="12" y="0"/>
                  </a:lnTo>
                  <a:close/>
                  <a:moveTo>
                    <a:pt x="12" y="0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AEAB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06" name="Freeform 140"/>
            <p:cNvSpPr>
              <a:spLocks noEditPoints="1"/>
            </p:cNvSpPr>
            <p:nvPr>
              <p:custDataLst>
                <p:tags r:id="rId93"/>
              </p:custDataLst>
            </p:nvPr>
          </p:nvSpPr>
          <p:spPr bwMode="auto">
            <a:xfrm>
              <a:off x="9685338" y="2620963"/>
              <a:ext cx="92075" cy="95250"/>
            </a:xfrm>
            <a:custGeom>
              <a:avLst/>
              <a:gdLst>
                <a:gd name="T0" fmla="*/ 12 w 58"/>
                <a:gd name="T1" fmla="*/ 0 h 60"/>
                <a:gd name="T2" fmla="*/ 0 w 58"/>
                <a:gd name="T3" fmla="*/ 60 h 60"/>
                <a:gd name="T4" fmla="*/ 58 w 58"/>
                <a:gd name="T5" fmla="*/ 48 h 60"/>
                <a:gd name="T6" fmla="*/ 12 w 58"/>
                <a:gd name="T7" fmla="*/ 0 h 60"/>
                <a:gd name="T8" fmla="*/ 12 w 58"/>
                <a:gd name="T9" fmla="*/ 0 h 60"/>
                <a:gd name="T10" fmla="*/ 12 w 58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60">
                  <a:moveTo>
                    <a:pt x="12" y="0"/>
                  </a:moveTo>
                  <a:lnTo>
                    <a:pt x="0" y="60"/>
                  </a:lnTo>
                  <a:lnTo>
                    <a:pt x="58" y="48"/>
                  </a:lnTo>
                  <a:lnTo>
                    <a:pt x="12" y="0"/>
                  </a:lnTo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07" name="Freeform 141"/>
            <p:cNvSpPr>
              <a:spLocks noEditPoints="1"/>
            </p:cNvSpPr>
            <p:nvPr>
              <p:custDataLst>
                <p:tags r:id="rId94"/>
              </p:custDataLst>
            </p:nvPr>
          </p:nvSpPr>
          <p:spPr bwMode="auto">
            <a:xfrm>
              <a:off x="9685338" y="2538413"/>
              <a:ext cx="287338" cy="177800"/>
            </a:xfrm>
            <a:custGeom>
              <a:avLst/>
              <a:gdLst>
                <a:gd name="T0" fmla="*/ 0 w 181"/>
                <a:gd name="T1" fmla="*/ 112 h 112"/>
                <a:gd name="T2" fmla="*/ 133 w 181"/>
                <a:gd name="T3" fmla="*/ 26 h 112"/>
                <a:gd name="T4" fmla="*/ 178 w 181"/>
                <a:gd name="T5" fmla="*/ 0 h 112"/>
                <a:gd name="T6" fmla="*/ 181 w 181"/>
                <a:gd name="T7" fmla="*/ 74 h 112"/>
                <a:gd name="T8" fmla="*/ 0 w 181"/>
                <a:gd name="T9" fmla="*/ 112 h 112"/>
                <a:gd name="T10" fmla="*/ 0 w 181"/>
                <a:gd name="T11" fmla="*/ 112 h 112"/>
                <a:gd name="T12" fmla="*/ 0 w 181"/>
                <a:gd name="T1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12">
                  <a:moveTo>
                    <a:pt x="0" y="112"/>
                  </a:moveTo>
                  <a:lnTo>
                    <a:pt x="133" y="26"/>
                  </a:lnTo>
                  <a:lnTo>
                    <a:pt x="178" y="0"/>
                  </a:lnTo>
                  <a:lnTo>
                    <a:pt x="181" y="74"/>
                  </a:lnTo>
                  <a:lnTo>
                    <a:pt x="0" y="112"/>
                  </a:lnTo>
                  <a:close/>
                  <a:moveTo>
                    <a:pt x="0" y="112"/>
                  </a:moveTo>
                  <a:lnTo>
                    <a:pt x="0" y="112"/>
                  </a:lnTo>
                  <a:close/>
                </a:path>
              </a:pathLst>
            </a:custGeom>
            <a:solidFill>
              <a:srgbClr val="CC9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08" name="Freeform 142"/>
            <p:cNvSpPr>
              <a:spLocks noEditPoints="1"/>
            </p:cNvSpPr>
            <p:nvPr>
              <p:custDataLst>
                <p:tags r:id="rId95"/>
              </p:custDataLst>
            </p:nvPr>
          </p:nvSpPr>
          <p:spPr bwMode="auto">
            <a:xfrm>
              <a:off x="9685338" y="2538413"/>
              <a:ext cx="287338" cy="177800"/>
            </a:xfrm>
            <a:custGeom>
              <a:avLst/>
              <a:gdLst>
                <a:gd name="T0" fmla="*/ 0 w 181"/>
                <a:gd name="T1" fmla="*/ 112 h 112"/>
                <a:gd name="T2" fmla="*/ 133 w 181"/>
                <a:gd name="T3" fmla="*/ 26 h 112"/>
                <a:gd name="T4" fmla="*/ 178 w 181"/>
                <a:gd name="T5" fmla="*/ 0 h 112"/>
                <a:gd name="T6" fmla="*/ 181 w 181"/>
                <a:gd name="T7" fmla="*/ 74 h 112"/>
                <a:gd name="T8" fmla="*/ 0 w 181"/>
                <a:gd name="T9" fmla="*/ 112 h 112"/>
                <a:gd name="T10" fmla="*/ 0 w 181"/>
                <a:gd name="T11" fmla="*/ 112 h 112"/>
                <a:gd name="T12" fmla="*/ 0 w 181"/>
                <a:gd name="T1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12">
                  <a:moveTo>
                    <a:pt x="0" y="112"/>
                  </a:moveTo>
                  <a:lnTo>
                    <a:pt x="133" y="26"/>
                  </a:lnTo>
                  <a:lnTo>
                    <a:pt x="178" y="0"/>
                  </a:lnTo>
                  <a:lnTo>
                    <a:pt x="181" y="74"/>
                  </a:lnTo>
                  <a:lnTo>
                    <a:pt x="0" y="112"/>
                  </a:lnTo>
                  <a:moveTo>
                    <a:pt x="0" y="112"/>
                  </a:moveTo>
                  <a:lnTo>
                    <a:pt x="0" y="1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09" name="Freeform 143"/>
            <p:cNvSpPr>
              <a:spLocks noEditPoints="1"/>
            </p:cNvSpPr>
            <p:nvPr>
              <p:custDataLst>
                <p:tags r:id="rId96"/>
              </p:custDataLst>
            </p:nvPr>
          </p:nvSpPr>
          <p:spPr bwMode="auto">
            <a:xfrm>
              <a:off x="9685338" y="2671763"/>
              <a:ext cx="92075" cy="44450"/>
            </a:xfrm>
            <a:custGeom>
              <a:avLst/>
              <a:gdLst>
                <a:gd name="T0" fmla="*/ 43 w 58"/>
                <a:gd name="T1" fmla="*/ 0 h 28"/>
                <a:gd name="T2" fmla="*/ 0 w 58"/>
                <a:gd name="T3" fmla="*/ 28 h 28"/>
                <a:gd name="T4" fmla="*/ 58 w 58"/>
                <a:gd name="T5" fmla="*/ 16 h 28"/>
                <a:gd name="T6" fmla="*/ 43 w 58"/>
                <a:gd name="T7" fmla="*/ 0 h 28"/>
                <a:gd name="T8" fmla="*/ 43 w 58"/>
                <a:gd name="T9" fmla="*/ 0 h 28"/>
                <a:gd name="T10" fmla="*/ 43 w 58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28">
                  <a:moveTo>
                    <a:pt x="43" y="0"/>
                  </a:moveTo>
                  <a:lnTo>
                    <a:pt x="0" y="28"/>
                  </a:lnTo>
                  <a:lnTo>
                    <a:pt x="58" y="16"/>
                  </a:lnTo>
                  <a:lnTo>
                    <a:pt x="43" y="0"/>
                  </a:lnTo>
                  <a:close/>
                  <a:moveTo>
                    <a:pt x="43" y="0"/>
                  </a:moveTo>
                  <a:lnTo>
                    <a:pt x="43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10" name="Freeform 144"/>
            <p:cNvSpPr>
              <a:spLocks noEditPoints="1"/>
            </p:cNvSpPr>
            <p:nvPr>
              <p:custDataLst>
                <p:tags r:id="rId97"/>
              </p:custDataLst>
            </p:nvPr>
          </p:nvSpPr>
          <p:spPr bwMode="auto">
            <a:xfrm>
              <a:off x="9685338" y="2671763"/>
              <a:ext cx="92075" cy="44450"/>
            </a:xfrm>
            <a:custGeom>
              <a:avLst/>
              <a:gdLst>
                <a:gd name="T0" fmla="*/ 43 w 58"/>
                <a:gd name="T1" fmla="*/ 0 h 28"/>
                <a:gd name="T2" fmla="*/ 0 w 58"/>
                <a:gd name="T3" fmla="*/ 28 h 28"/>
                <a:gd name="T4" fmla="*/ 58 w 58"/>
                <a:gd name="T5" fmla="*/ 16 h 28"/>
                <a:gd name="T6" fmla="*/ 43 w 58"/>
                <a:gd name="T7" fmla="*/ 0 h 28"/>
                <a:gd name="T8" fmla="*/ 43 w 58"/>
                <a:gd name="T9" fmla="*/ 0 h 28"/>
                <a:gd name="T10" fmla="*/ 43 w 58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28">
                  <a:moveTo>
                    <a:pt x="43" y="0"/>
                  </a:moveTo>
                  <a:lnTo>
                    <a:pt x="0" y="28"/>
                  </a:lnTo>
                  <a:lnTo>
                    <a:pt x="58" y="16"/>
                  </a:lnTo>
                  <a:lnTo>
                    <a:pt x="43" y="0"/>
                  </a:lnTo>
                  <a:moveTo>
                    <a:pt x="43" y="0"/>
                  </a:move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11" name="Freeform 145"/>
            <p:cNvSpPr>
              <a:spLocks noEditPoints="1"/>
            </p:cNvSpPr>
            <p:nvPr>
              <p:custDataLst>
                <p:tags r:id="rId98"/>
              </p:custDataLst>
            </p:nvPr>
          </p:nvSpPr>
          <p:spPr bwMode="auto">
            <a:xfrm>
              <a:off x="9685338" y="2466975"/>
              <a:ext cx="258763" cy="249237"/>
            </a:xfrm>
            <a:custGeom>
              <a:avLst/>
              <a:gdLst>
                <a:gd name="T0" fmla="*/ 85 w 163"/>
                <a:gd name="T1" fmla="*/ 23 h 157"/>
                <a:gd name="T2" fmla="*/ 0 w 163"/>
                <a:gd name="T3" fmla="*/ 157 h 157"/>
                <a:gd name="T4" fmla="*/ 133 w 163"/>
                <a:gd name="T5" fmla="*/ 71 h 157"/>
                <a:gd name="T6" fmla="*/ 163 w 163"/>
                <a:gd name="T7" fmla="*/ 16 h 157"/>
                <a:gd name="T8" fmla="*/ 120 w 163"/>
                <a:gd name="T9" fmla="*/ 0 h 157"/>
                <a:gd name="T10" fmla="*/ 85 w 163"/>
                <a:gd name="T11" fmla="*/ 23 h 157"/>
                <a:gd name="T12" fmla="*/ 85 w 163"/>
                <a:gd name="T13" fmla="*/ 23 h 157"/>
                <a:gd name="T14" fmla="*/ 85 w 163"/>
                <a:gd name="T15" fmla="*/ 2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157">
                  <a:moveTo>
                    <a:pt x="85" y="23"/>
                  </a:moveTo>
                  <a:lnTo>
                    <a:pt x="0" y="157"/>
                  </a:lnTo>
                  <a:lnTo>
                    <a:pt x="133" y="71"/>
                  </a:lnTo>
                  <a:lnTo>
                    <a:pt x="163" y="16"/>
                  </a:lnTo>
                  <a:lnTo>
                    <a:pt x="120" y="0"/>
                  </a:lnTo>
                  <a:lnTo>
                    <a:pt x="85" y="23"/>
                  </a:lnTo>
                  <a:close/>
                  <a:moveTo>
                    <a:pt x="85" y="23"/>
                  </a:moveTo>
                  <a:lnTo>
                    <a:pt x="85" y="23"/>
                  </a:lnTo>
                  <a:close/>
                </a:path>
              </a:pathLst>
            </a:custGeom>
            <a:solidFill>
              <a:srgbClr val="F0B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12" name="Freeform 146"/>
            <p:cNvSpPr>
              <a:spLocks noEditPoints="1"/>
            </p:cNvSpPr>
            <p:nvPr>
              <p:custDataLst>
                <p:tags r:id="rId99"/>
              </p:custDataLst>
            </p:nvPr>
          </p:nvSpPr>
          <p:spPr bwMode="auto">
            <a:xfrm>
              <a:off x="9685338" y="2466975"/>
              <a:ext cx="258763" cy="249237"/>
            </a:xfrm>
            <a:custGeom>
              <a:avLst/>
              <a:gdLst>
                <a:gd name="T0" fmla="*/ 85 w 163"/>
                <a:gd name="T1" fmla="*/ 23 h 157"/>
                <a:gd name="T2" fmla="*/ 0 w 163"/>
                <a:gd name="T3" fmla="*/ 157 h 157"/>
                <a:gd name="T4" fmla="*/ 133 w 163"/>
                <a:gd name="T5" fmla="*/ 71 h 157"/>
                <a:gd name="T6" fmla="*/ 163 w 163"/>
                <a:gd name="T7" fmla="*/ 16 h 157"/>
                <a:gd name="T8" fmla="*/ 120 w 163"/>
                <a:gd name="T9" fmla="*/ 0 h 157"/>
                <a:gd name="T10" fmla="*/ 85 w 163"/>
                <a:gd name="T11" fmla="*/ 23 h 157"/>
                <a:gd name="T12" fmla="*/ 85 w 163"/>
                <a:gd name="T13" fmla="*/ 23 h 157"/>
                <a:gd name="T14" fmla="*/ 85 w 163"/>
                <a:gd name="T15" fmla="*/ 2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157">
                  <a:moveTo>
                    <a:pt x="85" y="23"/>
                  </a:moveTo>
                  <a:lnTo>
                    <a:pt x="0" y="157"/>
                  </a:lnTo>
                  <a:lnTo>
                    <a:pt x="133" y="71"/>
                  </a:lnTo>
                  <a:lnTo>
                    <a:pt x="163" y="16"/>
                  </a:lnTo>
                  <a:lnTo>
                    <a:pt x="120" y="0"/>
                  </a:lnTo>
                  <a:lnTo>
                    <a:pt x="85" y="23"/>
                  </a:lnTo>
                  <a:moveTo>
                    <a:pt x="85" y="23"/>
                  </a:moveTo>
                  <a:lnTo>
                    <a:pt x="85" y="2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13" name="Freeform 147"/>
            <p:cNvSpPr>
              <a:spLocks noEditPoints="1"/>
            </p:cNvSpPr>
            <p:nvPr>
              <p:custDataLst>
                <p:tags r:id="rId100"/>
              </p:custDataLst>
            </p:nvPr>
          </p:nvSpPr>
          <p:spPr bwMode="auto">
            <a:xfrm>
              <a:off x="9744075" y="1862138"/>
              <a:ext cx="642938" cy="641350"/>
            </a:xfrm>
            <a:custGeom>
              <a:avLst/>
              <a:gdLst>
                <a:gd name="T0" fmla="*/ 48 w 405"/>
                <a:gd name="T1" fmla="*/ 404 h 404"/>
                <a:gd name="T2" fmla="*/ 34 w 405"/>
                <a:gd name="T3" fmla="*/ 370 h 404"/>
                <a:gd name="T4" fmla="*/ 0 w 405"/>
                <a:gd name="T5" fmla="*/ 356 h 404"/>
                <a:gd name="T6" fmla="*/ 357 w 405"/>
                <a:gd name="T7" fmla="*/ 0 h 404"/>
                <a:gd name="T8" fmla="*/ 405 w 405"/>
                <a:gd name="T9" fmla="*/ 48 h 404"/>
                <a:gd name="T10" fmla="*/ 48 w 405"/>
                <a:gd name="T11" fmla="*/ 404 h 404"/>
                <a:gd name="T12" fmla="*/ 48 w 405"/>
                <a:gd name="T13" fmla="*/ 404 h 404"/>
                <a:gd name="T14" fmla="*/ 48 w 405"/>
                <a:gd name="T15" fmla="*/ 40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5" h="404">
                  <a:moveTo>
                    <a:pt x="48" y="404"/>
                  </a:moveTo>
                  <a:cubicBezTo>
                    <a:pt x="48" y="404"/>
                    <a:pt x="47" y="383"/>
                    <a:pt x="34" y="370"/>
                  </a:cubicBezTo>
                  <a:cubicBezTo>
                    <a:pt x="21" y="356"/>
                    <a:pt x="0" y="356"/>
                    <a:pt x="0" y="356"/>
                  </a:cubicBezTo>
                  <a:cubicBezTo>
                    <a:pt x="357" y="0"/>
                    <a:pt x="357" y="0"/>
                    <a:pt x="357" y="0"/>
                  </a:cubicBezTo>
                  <a:cubicBezTo>
                    <a:pt x="405" y="48"/>
                    <a:pt x="405" y="48"/>
                    <a:pt x="405" y="48"/>
                  </a:cubicBezTo>
                  <a:lnTo>
                    <a:pt x="48" y="404"/>
                  </a:lnTo>
                  <a:close/>
                  <a:moveTo>
                    <a:pt x="48" y="404"/>
                  </a:moveTo>
                  <a:cubicBezTo>
                    <a:pt x="48" y="404"/>
                    <a:pt x="48" y="404"/>
                    <a:pt x="48" y="404"/>
                  </a:cubicBezTo>
                </a:path>
              </a:pathLst>
            </a:custGeom>
            <a:solidFill>
              <a:srgbClr val="FEE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14" name="Freeform 148"/>
            <p:cNvSpPr>
              <a:spLocks noEditPoints="1"/>
            </p:cNvSpPr>
            <p:nvPr>
              <p:custDataLst>
                <p:tags r:id="rId101"/>
              </p:custDataLst>
            </p:nvPr>
          </p:nvSpPr>
          <p:spPr bwMode="auto">
            <a:xfrm>
              <a:off x="9820275" y="1938338"/>
              <a:ext cx="641350" cy="641350"/>
            </a:xfrm>
            <a:custGeom>
              <a:avLst/>
              <a:gdLst>
                <a:gd name="T0" fmla="*/ 48 w 404"/>
                <a:gd name="T1" fmla="*/ 404 h 404"/>
                <a:gd name="T2" fmla="*/ 34 w 404"/>
                <a:gd name="T3" fmla="*/ 370 h 404"/>
                <a:gd name="T4" fmla="*/ 0 w 404"/>
                <a:gd name="T5" fmla="*/ 356 h 404"/>
                <a:gd name="T6" fmla="*/ 357 w 404"/>
                <a:gd name="T7" fmla="*/ 0 h 404"/>
                <a:gd name="T8" fmla="*/ 404 w 404"/>
                <a:gd name="T9" fmla="*/ 48 h 404"/>
                <a:gd name="T10" fmla="*/ 48 w 404"/>
                <a:gd name="T11" fmla="*/ 404 h 404"/>
                <a:gd name="T12" fmla="*/ 48 w 404"/>
                <a:gd name="T13" fmla="*/ 404 h 404"/>
                <a:gd name="T14" fmla="*/ 48 w 404"/>
                <a:gd name="T15" fmla="*/ 40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4" h="404">
                  <a:moveTo>
                    <a:pt x="48" y="404"/>
                  </a:moveTo>
                  <a:cubicBezTo>
                    <a:pt x="48" y="404"/>
                    <a:pt x="47" y="383"/>
                    <a:pt x="34" y="370"/>
                  </a:cubicBezTo>
                  <a:cubicBezTo>
                    <a:pt x="20" y="356"/>
                    <a:pt x="0" y="356"/>
                    <a:pt x="0" y="356"/>
                  </a:cubicBezTo>
                  <a:cubicBezTo>
                    <a:pt x="357" y="0"/>
                    <a:pt x="357" y="0"/>
                    <a:pt x="357" y="0"/>
                  </a:cubicBezTo>
                  <a:cubicBezTo>
                    <a:pt x="404" y="48"/>
                    <a:pt x="404" y="48"/>
                    <a:pt x="404" y="48"/>
                  </a:cubicBezTo>
                  <a:lnTo>
                    <a:pt x="48" y="404"/>
                  </a:lnTo>
                  <a:close/>
                  <a:moveTo>
                    <a:pt x="48" y="404"/>
                  </a:moveTo>
                  <a:cubicBezTo>
                    <a:pt x="48" y="404"/>
                    <a:pt x="48" y="404"/>
                    <a:pt x="48" y="404"/>
                  </a:cubicBezTo>
                </a:path>
              </a:pathLst>
            </a:custGeom>
            <a:solidFill>
              <a:srgbClr val="F9CB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15" name="Freeform 149"/>
            <p:cNvSpPr>
              <a:spLocks noEditPoints="1"/>
            </p:cNvSpPr>
            <p:nvPr>
              <p:custDataLst>
                <p:tags r:id="rId102"/>
              </p:custDataLst>
            </p:nvPr>
          </p:nvSpPr>
          <p:spPr bwMode="auto">
            <a:xfrm>
              <a:off x="9896475" y="2014538"/>
              <a:ext cx="641350" cy="641350"/>
            </a:xfrm>
            <a:custGeom>
              <a:avLst/>
              <a:gdLst>
                <a:gd name="T0" fmla="*/ 48 w 404"/>
                <a:gd name="T1" fmla="*/ 403 h 403"/>
                <a:gd name="T2" fmla="*/ 34 w 404"/>
                <a:gd name="T3" fmla="*/ 370 h 403"/>
                <a:gd name="T4" fmla="*/ 0 w 404"/>
                <a:gd name="T5" fmla="*/ 356 h 403"/>
                <a:gd name="T6" fmla="*/ 356 w 404"/>
                <a:gd name="T7" fmla="*/ 0 h 403"/>
                <a:gd name="T8" fmla="*/ 404 w 404"/>
                <a:gd name="T9" fmla="*/ 48 h 403"/>
                <a:gd name="T10" fmla="*/ 48 w 404"/>
                <a:gd name="T11" fmla="*/ 403 h 403"/>
                <a:gd name="T12" fmla="*/ 48 w 404"/>
                <a:gd name="T13" fmla="*/ 403 h 403"/>
                <a:gd name="T14" fmla="*/ 48 w 404"/>
                <a:gd name="T15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4" h="403">
                  <a:moveTo>
                    <a:pt x="48" y="403"/>
                  </a:moveTo>
                  <a:cubicBezTo>
                    <a:pt x="48" y="403"/>
                    <a:pt x="46" y="382"/>
                    <a:pt x="34" y="370"/>
                  </a:cubicBezTo>
                  <a:cubicBezTo>
                    <a:pt x="21" y="357"/>
                    <a:pt x="0" y="356"/>
                    <a:pt x="0" y="356"/>
                  </a:cubicBezTo>
                  <a:cubicBezTo>
                    <a:pt x="356" y="0"/>
                    <a:pt x="356" y="0"/>
                    <a:pt x="356" y="0"/>
                  </a:cubicBezTo>
                  <a:cubicBezTo>
                    <a:pt x="404" y="48"/>
                    <a:pt x="404" y="48"/>
                    <a:pt x="404" y="48"/>
                  </a:cubicBezTo>
                  <a:lnTo>
                    <a:pt x="48" y="403"/>
                  </a:lnTo>
                  <a:close/>
                  <a:moveTo>
                    <a:pt x="48" y="403"/>
                  </a:moveTo>
                  <a:cubicBezTo>
                    <a:pt x="48" y="403"/>
                    <a:pt x="48" y="403"/>
                    <a:pt x="48" y="403"/>
                  </a:cubicBezTo>
                </a:path>
              </a:pathLst>
            </a:custGeom>
            <a:solidFill>
              <a:srgbClr val="EFB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16" name="Freeform 150"/>
            <p:cNvSpPr>
              <a:spLocks noEditPoints="1"/>
            </p:cNvSpPr>
            <p:nvPr>
              <p:custDataLst>
                <p:tags r:id="rId103"/>
              </p:custDataLst>
            </p:nvPr>
          </p:nvSpPr>
          <p:spPr bwMode="auto">
            <a:xfrm>
              <a:off x="9685338" y="2647950"/>
              <a:ext cx="68263" cy="68262"/>
            </a:xfrm>
            <a:custGeom>
              <a:avLst/>
              <a:gdLst>
                <a:gd name="T0" fmla="*/ 27 w 43"/>
                <a:gd name="T1" fmla="*/ 0 h 43"/>
                <a:gd name="T2" fmla="*/ 0 w 43"/>
                <a:gd name="T3" fmla="*/ 43 h 43"/>
                <a:gd name="T4" fmla="*/ 43 w 43"/>
                <a:gd name="T5" fmla="*/ 15 h 43"/>
                <a:gd name="T6" fmla="*/ 27 w 43"/>
                <a:gd name="T7" fmla="*/ 0 h 43"/>
                <a:gd name="T8" fmla="*/ 27 w 43"/>
                <a:gd name="T9" fmla="*/ 0 h 43"/>
                <a:gd name="T10" fmla="*/ 27 w 43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3">
                  <a:moveTo>
                    <a:pt x="27" y="0"/>
                  </a:moveTo>
                  <a:lnTo>
                    <a:pt x="0" y="43"/>
                  </a:lnTo>
                  <a:lnTo>
                    <a:pt x="43" y="15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27" y="0"/>
                  </a:lnTo>
                  <a:close/>
                </a:path>
              </a:pathLst>
            </a:custGeom>
            <a:solidFill>
              <a:srgbClr val="6358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17" name="Freeform 151"/>
            <p:cNvSpPr>
              <a:spLocks noEditPoints="1"/>
            </p:cNvSpPr>
            <p:nvPr>
              <p:custDataLst>
                <p:tags r:id="rId104"/>
              </p:custDataLst>
            </p:nvPr>
          </p:nvSpPr>
          <p:spPr bwMode="auto">
            <a:xfrm>
              <a:off x="9685338" y="2647950"/>
              <a:ext cx="68263" cy="68262"/>
            </a:xfrm>
            <a:custGeom>
              <a:avLst/>
              <a:gdLst>
                <a:gd name="T0" fmla="*/ 27 w 43"/>
                <a:gd name="T1" fmla="*/ 0 h 43"/>
                <a:gd name="T2" fmla="*/ 0 w 43"/>
                <a:gd name="T3" fmla="*/ 43 h 43"/>
                <a:gd name="T4" fmla="*/ 43 w 43"/>
                <a:gd name="T5" fmla="*/ 15 h 43"/>
                <a:gd name="T6" fmla="*/ 27 w 43"/>
                <a:gd name="T7" fmla="*/ 0 h 43"/>
                <a:gd name="T8" fmla="*/ 27 w 43"/>
                <a:gd name="T9" fmla="*/ 0 h 43"/>
                <a:gd name="T10" fmla="*/ 27 w 43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3">
                  <a:moveTo>
                    <a:pt x="27" y="0"/>
                  </a:moveTo>
                  <a:lnTo>
                    <a:pt x="0" y="43"/>
                  </a:lnTo>
                  <a:lnTo>
                    <a:pt x="43" y="15"/>
                  </a:lnTo>
                  <a:lnTo>
                    <a:pt x="27" y="0"/>
                  </a:lnTo>
                  <a:moveTo>
                    <a:pt x="27" y="0"/>
                  </a:moveTo>
                  <a:lnTo>
                    <a:pt x="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18" name="Freeform 152"/>
            <p:cNvSpPr>
              <a:spLocks noEditPoints="1"/>
            </p:cNvSpPr>
            <p:nvPr>
              <p:custDataLst>
                <p:tags r:id="rId105"/>
              </p:custDataLst>
            </p:nvPr>
          </p:nvSpPr>
          <p:spPr bwMode="auto">
            <a:xfrm>
              <a:off x="10310813" y="1744663"/>
              <a:ext cx="346075" cy="346075"/>
            </a:xfrm>
            <a:custGeom>
              <a:avLst/>
              <a:gdLst>
                <a:gd name="T0" fmla="*/ 143 w 218"/>
                <a:gd name="T1" fmla="*/ 218 h 218"/>
                <a:gd name="T2" fmla="*/ 0 w 218"/>
                <a:gd name="T3" fmla="*/ 74 h 218"/>
                <a:gd name="T4" fmla="*/ 34 w 218"/>
                <a:gd name="T5" fmla="*/ 40 h 218"/>
                <a:gd name="T6" fmla="*/ 178 w 218"/>
                <a:gd name="T7" fmla="*/ 40 h 218"/>
                <a:gd name="T8" fmla="*/ 178 w 218"/>
                <a:gd name="T9" fmla="*/ 183 h 218"/>
                <a:gd name="T10" fmla="*/ 143 w 218"/>
                <a:gd name="T11" fmla="*/ 218 h 218"/>
                <a:gd name="T12" fmla="*/ 143 w 218"/>
                <a:gd name="T13" fmla="*/ 218 h 218"/>
                <a:gd name="T14" fmla="*/ 143 w 218"/>
                <a:gd name="T15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8" h="218">
                  <a:moveTo>
                    <a:pt x="143" y="218"/>
                  </a:moveTo>
                  <a:cubicBezTo>
                    <a:pt x="0" y="74"/>
                    <a:pt x="0" y="74"/>
                    <a:pt x="0" y="74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74" y="0"/>
                    <a:pt x="138" y="0"/>
                    <a:pt x="178" y="40"/>
                  </a:cubicBezTo>
                  <a:cubicBezTo>
                    <a:pt x="218" y="79"/>
                    <a:pt x="217" y="144"/>
                    <a:pt x="178" y="183"/>
                  </a:cubicBezTo>
                  <a:lnTo>
                    <a:pt x="143" y="218"/>
                  </a:lnTo>
                  <a:close/>
                  <a:moveTo>
                    <a:pt x="143" y="218"/>
                  </a:moveTo>
                  <a:cubicBezTo>
                    <a:pt x="143" y="218"/>
                    <a:pt x="143" y="218"/>
                    <a:pt x="143" y="218"/>
                  </a:cubicBezTo>
                </a:path>
              </a:pathLst>
            </a:custGeom>
            <a:solidFill>
              <a:srgbClr val="E573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19" name="Freeform 153"/>
            <p:cNvSpPr>
              <a:spLocks noEditPoints="1"/>
            </p:cNvSpPr>
            <p:nvPr>
              <p:custDataLst>
                <p:tags r:id="rId106"/>
              </p:custDataLst>
            </p:nvPr>
          </p:nvSpPr>
          <p:spPr bwMode="auto">
            <a:xfrm>
              <a:off x="10298113" y="1816100"/>
              <a:ext cx="285750" cy="285750"/>
            </a:xfrm>
            <a:custGeom>
              <a:avLst/>
              <a:gdLst>
                <a:gd name="T0" fmla="*/ 22 w 180"/>
                <a:gd name="T1" fmla="*/ 0 h 180"/>
                <a:gd name="T2" fmla="*/ 180 w 180"/>
                <a:gd name="T3" fmla="*/ 159 h 180"/>
                <a:gd name="T4" fmla="*/ 159 w 180"/>
                <a:gd name="T5" fmla="*/ 180 h 180"/>
                <a:gd name="T6" fmla="*/ 0 w 180"/>
                <a:gd name="T7" fmla="*/ 21 h 180"/>
                <a:gd name="T8" fmla="*/ 22 w 180"/>
                <a:gd name="T9" fmla="*/ 0 h 180"/>
                <a:gd name="T10" fmla="*/ 22 w 180"/>
                <a:gd name="T11" fmla="*/ 0 h 180"/>
                <a:gd name="T12" fmla="*/ 22 w 180"/>
                <a:gd name="T13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80">
                  <a:moveTo>
                    <a:pt x="22" y="0"/>
                  </a:moveTo>
                  <a:lnTo>
                    <a:pt x="180" y="159"/>
                  </a:lnTo>
                  <a:lnTo>
                    <a:pt x="159" y="180"/>
                  </a:lnTo>
                  <a:lnTo>
                    <a:pt x="0" y="21"/>
                  </a:lnTo>
                  <a:lnTo>
                    <a:pt x="22" y="0"/>
                  </a:lnTo>
                  <a:close/>
                  <a:moveTo>
                    <a:pt x="22" y="0"/>
                  </a:moveTo>
                  <a:lnTo>
                    <a:pt x="22" y="0"/>
                  </a:lnTo>
                  <a:close/>
                </a:path>
              </a:pathLst>
            </a:custGeom>
            <a:solidFill>
              <a:srgbClr val="E6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20" name="Freeform 154"/>
            <p:cNvSpPr>
              <a:spLocks noEditPoints="1"/>
            </p:cNvSpPr>
            <p:nvPr>
              <p:custDataLst>
                <p:tags r:id="rId107"/>
              </p:custDataLst>
            </p:nvPr>
          </p:nvSpPr>
          <p:spPr bwMode="auto">
            <a:xfrm>
              <a:off x="10298113" y="1816100"/>
              <a:ext cx="285750" cy="285750"/>
            </a:xfrm>
            <a:custGeom>
              <a:avLst/>
              <a:gdLst>
                <a:gd name="T0" fmla="*/ 22 w 180"/>
                <a:gd name="T1" fmla="*/ 0 h 180"/>
                <a:gd name="T2" fmla="*/ 180 w 180"/>
                <a:gd name="T3" fmla="*/ 159 h 180"/>
                <a:gd name="T4" fmla="*/ 159 w 180"/>
                <a:gd name="T5" fmla="*/ 180 h 180"/>
                <a:gd name="T6" fmla="*/ 0 w 180"/>
                <a:gd name="T7" fmla="*/ 21 h 180"/>
                <a:gd name="T8" fmla="*/ 22 w 180"/>
                <a:gd name="T9" fmla="*/ 0 h 180"/>
                <a:gd name="T10" fmla="*/ 22 w 180"/>
                <a:gd name="T11" fmla="*/ 0 h 180"/>
                <a:gd name="T12" fmla="*/ 22 w 180"/>
                <a:gd name="T13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80">
                  <a:moveTo>
                    <a:pt x="22" y="0"/>
                  </a:moveTo>
                  <a:lnTo>
                    <a:pt x="180" y="159"/>
                  </a:lnTo>
                  <a:lnTo>
                    <a:pt x="159" y="180"/>
                  </a:lnTo>
                  <a:lnTo>
                    <a:pt x="0" y="21"/>
                  </a:lnTo>
                  <a:lnTo>
                    <a:pt x="22" y="0"/>
                  </a:lnTo>
                  <a:moveTo>
                    <a:pt x="22" y="0"/>
                  </a:move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21" name="Freeform 155"/>
            <p:cNvSpPr>
              <a:spLocks noEditPoints="1"/>
            </p:cNvSpPr>
            <p:nvPr>
              <p:custDataLst>
                <p:tags r:id="rId108"/>
              </p:custDataLst>
            </p:nvPr>
          </p:nvSpPr>
          <p:spPr bwMode="auto">
            <a:xfrm>
              <a:off x="10298113" y="1816100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0" y="21"/>
                  </a:lnTo>
                  <a:close/>
                </a:path>
              </a:pathLst>
            </a:custGeom>
            <a:solidFill>
              <a:srgbClr val="F2F2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22" name="Freeform 156"/>
            <p:cNvSpPr>
              <a:spLocks noEditPoints="1"/>
            </p:cNvSpPr>
            <p:nvPr>
              <p:custDataLst>
                <p:tags r:id="rId109"/>
              </p:custDataLst>
            </p:nvPr>
          </p:nvSpPr>
          <p:spPr bwMode="auto">
            <a:xfrm>
              <a:off x="10298113" y="1816100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moveTo>
                    <a:pt x="0" y="21"/>
                  </a:moveTo>
                  <a:lnTo>
                    <a:pt x="0" y="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23" name="Freeform 157"/>
            <p:cNvSpPr>
              <a:spLocks noEditPoints="1"/>
            </p:cNvSpPr>
            <p:nvPr>
              <p:custDataLst>
                <p:tags r:id="rId110"/>
              </p:custDataLst>
            </p:nvPr>
          </p:nvSpPr>
          <p:spPr bwMode="auto">
            <a:xfrm>
              <a:off x="10382250" y="1900238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0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24" name="Freeform 158"/>
            <p:cNvSpPr>
              <a:spLocks noEditPoints="1"/>
            </p:cNvSpPr>
            <p:nvPr>
              <p:custDataLst>
                <p:tags r:id="rId111"/>
              </p:custDataLst>
            </p:nvPr>
          </p:nvSpPr>
          <p:spPr bwMode="auto">
            <a:xfrm>
              <a:off x="10382250" y="1900238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moveTo>
                    <a:pt x="0" y="21"/>
                  </a:moveTo>
                  <a:lnTo>
                    <a:pt x="0" y="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25" name="Freeform 159"/>
            <p:cNvSpPr>
              <a:spLocks noEditPoints="1"/>
            </p:cNvSpPr>
            <p:nvPr>
              <p:custDataLst>
                <p:tags r:id="rId112"/>
              </p:custDataLst>
            </p:nvPr>
          </p:nvSpPr>
          <p:spPr bwMode="auto">
            <a:xfrm>
              <a:off x="10594975" y="1863725"/>
              <a:ext cx="30163" cy="96837"/>
            </a:xfrm>
            <a:custGeom>
              <a:avLst/>
              <a:gdLst>
                <a:gd name="T0" fmla="*/ 8 w 19"/>
                <a:gd name="T1" fmla="*/ 30 h 61"/>
                <a:gd name="T2" fmla="*/ 8 w 19"/>
                <a:gd name="T3" fmla="*/ 60 h 61"/>
                <a:gd name="T4" fmla="*/ 18 w 19"/>
                <a:gd name="T5" fmla="*/ 29 h 61"/>
                <a:gd name="T6" fmla="*/ 3 w 19"/>
                <a:gd name="T7" fmla="*/ 1 h 61"/>
                <a:gd name="T8" fmla="*/ 8 w 19"/>
                <a:gd name="T9" fmla="*/ 30 h 61"/>
                <a:gd name="T10" fmla="*/ 8 w 19"/>
                <a:gd name="T11" fmla="*/ 30 h 61"/>
                <a:gd name="T12" fmla="*/ 8 w 19"/>
                <a:gd name="T13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1">
                  <a:moveTo>
                    <a:pt x="8" y="30"/>
                  </a:moveTo>
                  <a:cubicBezTo>
                    <a:pt x="9" y="47"/>
                    <a:pt x="5" y="61"/>
                    <a:pt x="8" y="60"/>
                  </a:cubicBezTo>
                  <a:cubicBezTo>
                    <a:pt x="11" y="60"/>
                    <a:pt x="19" y="46"/>
                    <a:pt x="18" y="29"/>
                  </a:cubicBezTo>
                  <a:cubicBezTo>
                    <a:pt x="16" y="13"/>
                    <a:pt x="5" y="0"/>
                    <a:pt x="3" y="1"/>
                  </a:cubicBezTo>
                  <a:cubicBezTo>
                    <a:pt x="0" y="1"/>
                    <a:pt x="6" y="14"/>
                    <a:pt x="8" y="30"/>
                  </a:cubicBezTo>
                  <a:close/>
                  <a:moveTo>
                    <a:pt x="8" y="30"/>
                  </a:moveTo>
                  <a:cubicBezTo>
                    <a:pt x="8" y="30"/>
                    <a:pt x="8" y="30"/>
                    <a:pt x="8" y="3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26" name="Freeform 160"/>
            <p:cNvSpPr>
              <a:spLocks noEditPoints="1"/>
            </p:cNvSpPr>
            <p:nvPr>
              <p:custDataLst>
                <p:tags r:id="rId113"/>
              </p:custDataLst>
            </p:nvPr>
          </p:nvSpPr>
          <p:spPr bwMode="auto">
            <a:xfrm>
              <a:off x="10277475" y="1862138"/>
              <a:ext cx="109538" cy="98425"/>
            </a:xfrm>
            <a:custGeom>
              <a:avLst/>
              <a:gdLst>
                <a:gd name="T0" fmla="*/ 55 w 69"/>
                <a:gd name="T1" fmla="*/ 62 h 62"/>
                <a:gd name="T2" fmla="*/ 69 w 69"/>
                <a:gd name="T3" fmla="*/ 48 h 62"/>
                <a:gd name="T4" fmla="*/ 21 w 69"/>
                <a:gd name="T5" fmla="*/ 0 h 62"/>
                <a:gd name="T6" fmla="*/ 0 w 69"/>
                <a:gd name="T7" fmla="*/ 21 h 62"/>
                <a:gd name="T8" fmla="*/ 55 w 69"/>
                <a:gd name="T9" fmla="*/ 62 h 62"/>
                <a:gd name="T10" fmla="*/ 55 w 69"/>
                <a:gd name="T11" fmla="*/ 62 h 62"/>
                <a:gd name="T12" fmla="*/ 55 w 69"/>
                <a:gd name="T1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62">
                  <a:moveTo>
                    <a:pt x="55" y="62"/>
                  </a:moveTo>
                  <a:lnTo>
                    <a:pt x="69" y="48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55" y="62"/>
                  </a:lnTo>
                  <a:close/>
                  <a:moveTo>
                    <a:pt x="55" y="62"/>
                  </a:moveTo>
                  <a:lnTo>
                    <a:pt x="55" y="62"/>
                  </a:lnTo>
                  <a:close/>
                </a:path>
              </a:pathLst>
            </a:custGeom>
            <a:solidFill>
              <a:srgbClr val="F9CB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27" name="Freeform 161"/>
            <p:cNvSpPr>
              <a:spLocks noEditPoints="1"/>
            </p:cNvSpPr>
            <p:nvPr>
              <p:custDataLst>
                <p:tags r:id="rId114"/>
              </p:custDataLst>
            </p:nvPr>
          </p:nvSpPr>
          <p:spPr bwMode="auto">
            <a:xfrm>
              <a:off x="10277475" y="1862138"/>
              <a:ext cx="109538" cy="98425"/>
            </a:xfrm>
            <a:custGeom>
              <a:avLst/>
              <a:gdLst>
                <a:gd name="T0" fmla="*/ 55 w 69"/>
                <a:gd name="T1" fmla="*/ 62 h 62"/>
                <a:gd name="T2" fmla="*/ 69 w 69"/>
                <a:gd name="T3" fmla="*/ 48 h 62"/>
                <a:gd name="T4" fmla="*/ 21 w 69"/>
                <a:gd name="T5" fmla="*/ 0 h 62"/>
                <a:gd name="T6" fmla="*/ 0 w 69"/>
                <a:gd name="T7" fmla="*/ 21 h 62"/>
                <a:gd name="T8" fmla="*/ 55 w 69"/>
                <a:gd name="T9" fmla="*/ 62 h 62"/>
                <a:gd name="T10" fmla="*/ 55 w 69"/>
                <a:gd name="T11" fmla="*/ 62 h 62"/>
                <a:gd name="T12" fmla="*/ 55 w 69"/>
                <a:gd name="T1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62">
                  <a:moveTo>
                    <a:pt x="55" y="62"/>
                  </a:moveTo>
                  <a:lnTo>
                    <a:pt x="69" y="48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55" y="62"/>
                  </a:lnTo>
                  <a:moveTo>
                    <a:pt x="55" y="62"/>
                  </a:moveTo>
                  <a:lnTo>
                    <a:pt x="55" y="6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28" name="Freeform 162"/>
            <p:cNvSpPr>
              <a:spLocks noEditPoints="1"/>
            </p:cNvSpPr>
            <p:nvPr>
              <p:custDataLst>
                <p:tags r:id="rId115"/>
              </p:custDataLst>
            </p:nvPr>
          </p:nvSpPr>
          <p:spPr bwMode="auto">
            <a:xfrm>
              <a:off x="10364788" y="1938338"/>
              <a:ext cx="96838" cy="87312"/>
            </a:xfrm>
            <a:custGeom>
              <a:avLst/>
              <a:gdLst>
                <a:gd name="T0" fmla="*/ 54 w 61"/>
                <a:gd name="T1" fmla="*/ 55 h 55"/>
                <a:gd name="T2" fmla="*/ 61 w 61"/>
                <a:gd name="T3" fmla="*/ 48 h 55"/>
                <a:gd name="T4" fmla="*/ 14 w 61"/>
                <a:gd name="T5" fmla="*/ 0 h 55"/>
                <a:gd name="T6" fmla="*/ 0 w 61"/>
                <a:gd name="T7" fmla="*/ 14 h 55"/>
                <a:gd name="T8" fmla="*/ 54 w 61"/>
                <a:gd name="T9" fmla="*/ 55 h 55"/>
                <a:gd name="T10" fmla="*/ 54 w 61"/>
                <a:gd name="T11" fmla="*/ 55 h 55"/>
                <a:gd name="T12" fmla="*/ 54 w 61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55">
                  <a:moveTo>
                    <a:pt x="54" y="55"/>
                  </a:moveTo>
                  <a:lnTo>
                    <a:pt x="61" y="48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54" y="55"/>
                  </a:lnTo>
                  <a:close/>
                  <a:moveTo>
                    <a:pt x="54" y="55"/>
                  </a:moveTo>
                  <a:lnTo>
                    <a:pt x="54" y="55"/>
                  </a:lnTo>
                  <a:close/>
                </a:path>
              </a:pathLst>
            </a:custGeom>
            <a:solidFill>
              <a:srgbClr val="EFB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29" name="Freeform 163"/>
            <p:cNvSpPr>
              <a:spLocks noEditPoints="1"/>
            </p:cNvSpPr>
            <p:nvPr>
              <p:custDataLst>
                <p:tags r:id="rId116"/>
              </p:custDataLst>
            </p:nvPr>
          </p:nvSpPr>
          <p:spPr bwMode="auto">
            <a:xfrm>
              <a:off x="10364788" y="1938338"/>
              <a:ext cx="96838" cy="87312"/>
            </a:xfrm>
            <a:custGeom>
              <a:avLst/>
              <a:gdLst>
                <a:gd name="T0" fmla="*/ 54 w 61"/>
                <a:gd name="T1" fmla="*/ 55 h 55"/>
                <a:gd name="T2" fmla="*/ 61 w 61"/>
                <a:gd name="T3" fmla="*/ 48 h 55"/>
                <a:gd name="T4" fmla="*/ 14 w 61"/>
                <a:gd name="T5" fmla="*/ 0 h 55"/>
                <a:gd name="T6" fmla="*/ 0 w 61"/>
                <a:gd name="T7" fmla="*/ 14 h 55"/>
                <a:gd name="T8" fmla="*/ 54 w 61"/>
                <a:gd name="T9" fmla="*/ 55 h 55"/>
                <a:gd name="T10" fmla="*/ 54 w 61"/>
                <a:gd name="T11" fmla="*/ 55 h 55"/>
                <a:gd name="T12" fmla="*/ 54 w 61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55">
                  <a:moveTo>
                    <a:pt x="54" y="55"/>
                  </a:moveTo>
                  <a:lnTo>
                    <a:pt x="61" y="48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54" y="55"/>
                  </a:lnTo>
                  <a:moveTo>
                    <a:pt x="54" y="55"/>
                  </a:moveTo>
                  <a:lnTo>
                    <a:pt x="54" y="5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30" name="Freeform 164"/>
            <p:cNvSpPr>
              <a:spLocks noEditPoints="1"/>
            </p:cNvSpPr>
            <p:nvPr>
              <p:custDataLst>
                <p:tags r:id="rId117"/>
              </p:custDataLst>
            </p:nvPr>
          </p:nvSpPr>
          <p:spPr bwMode="auto">
            <a:xfrm>
              <a:off x="10450513" y="2014538"/>
              <a:ext cx="87313" cy="76200"/>
            </a:xfrm>
            <a:custGeom>
              <a:avLst/>
              <a:gdLst>
                <a:gd name="T0" fmla="*/ 55 w 55"/>
                <a:gd name="T1" fmla="*/ 48 h 48"/>
                <a:gd name="T2" fmla="*/ 7 w 55"/>
                <a:gd name="T3" fmla="*/ 0 h 48"/>
                <a:gd name="T4" fmla="*/ 0 w 55"/>
                <a:gd name="T5" fmla="*/ 7 h 48"/>
                <a:gd name="T6" fmla="*/ 55 w 55"/>
                <a:gd name="T7" fmla="*/ 48 h 48"/>
                <a:gd name="T8" fmla="*/ 55 w 55"/>
                <a:gd name="T9" fmla="*/ 48 h 48"/>
                <a:gd name="T10" fmla="*/ 55 w 55"/>
                <a:gd name="T1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48">
                  <a:moveTo>
                    <a:pt x="55" y="48"/>
                  </a:moveTo>
                  <a:lnTo>
                    <a:pt x="7" y="0"/>
                  </a:lnTo>
                  <a:lnTo>
                    <a:pt x="0" y="7"/>
                  </a:lnTo>
                  <a:lnTo>
                    <a:pt x="55" y="48"/>
                  </a:lnTo>
                  <a:close/>
                  <a:moveTo>
                    <a:pt x="55" y="48"/>
                  </a:moveTo>
                  <a:lnTo>
                    <a:pt x="55" y="48"/>
                  </a:lnTo>
                  <a:close/>
                </a:path>
              </a:pathLst>
            </a:custGeom>
            <a:solidFill>
              <a:srgbClr val="E2A7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31" name="Freeform 165"/>
            <p:cNvSpPr>
              <a:spLocks noEditPoints="1"/>
            </p:cNvSpPr>
            <p:nvPr>
              <p:custDataLst>
                <p:tags r:id="rId118"/>
              </p:custDataLst>
            </p:nvPr>
          </p:nvSpPr>
          <p:spPr bwMode="auto">
            <a:xfrm>
              <a:off x="10450513" y="2014538"/>
              <a:ext cx="87313" cy="76200"/>
            </a:xfrm>
            <a:custGeom>
              <a:avLst/>
              <a:gdLst>
                <a:gd name="T0" fmla="*/ 55 w 55"/>
                <a:gd name="T1" fmla="*/ 48 h 48"/>
                <a:gd name="T2" fmla="*/ 7 w 55"/>
                <a:gd name="T3" fmla="*/ 0 h 48"/>
                <a:gd name="T4" fmla="*/ 0 w 55"/>
                <a:gd name="T5" fmla="*/ 7 h 48"/>
                <a:gd name="T6" fmla="*/ 55 w 55"/>
                <a:gd name="T7" fmla="*/ 48 h 48"/>
                <a:gd name="T8" fmla="*/ 55 w 55"/>
                <a:gd name="T9" fmla="*/ 48 h 48"/>
                <a:gd name="T10" fmla="*/ 55 w 55"/>
                <a:gd name="T1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48">
                  <a:moveTo>
                    <a:pt x="55" y="48"/>
                  </a:moveTo>
                  <a:lnTo>
                    <a:pt x="7" y="0"/>
                  </a:lnTo>
                  <a:lnTo>
                    <a:pt x="0" y="7"/>
                  </a:lnTo>
                  <a:lnTo>
                    <a:pt x="55" y="48"/>
                  </a:lnTo>
                  <a:moveTo>
                    <a:pt x="55" y="48"/>
                  </a:moveTo>
                  <a:lnTo>
                    <a:pt x="55" y="4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32" name="Freeform 166"/>
            <p:cNvSpPr/>
            <p:nvPr>
              <p:custDataLst>
                <p:tags r:id="rId119"/>
              </p:custDataLst>
            </p:nvPr>
          </p:nvSpPr>
          <p:spPr bwMode="auto">
            <a:xfrm>
              <a:off x="10355263" y="3452813"/>
              <a:ext cx="760413" cy="763587"/>
            </a:xfrm>
            <a:custGeom>
              <a:avLst/>
              <a:gdLst>
                <a:gd name="T0" fmla="*/ 479 w 479"/>
                <a:gd name="T1" fmla="*/ 283 h 481"/>
                <a:gd name="T2" fmla="*/ 298 w 479"/>
                <a:gd name="T3" fmla="*/ 481 h 481"/>
                <a:gd name="T4" fmla="*/ 0 w 479"/>
                <a:gd name="T5" fmla="*/ 193 h 481"/>
                <a:gd name="T6" fmla="*/ 5 w 479"/>
                <a:gd name="T7" fmla="*/ 12 h 481"/>
                <a:gd name="T8" fmla="*/ 199 w 479"/>
                <a:gd name="T9" fmla="*/ 0 h 481"/>
                <a:gd name="T10" fmla="*/ 479 w 479"/>
                <a:gd name="T11" fmla="*/ 283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9" h="481">
                  <a:moveTo>
                    <a:pt x="479" y="283"/>
                  </a:moveTo>
                  <a:lnTo>
                    <a:pt x="298" y="481"/>
                  </a:lnTo>
                  <a:lnTo>
                    <a:pt x="0" y="193"/>
                  </a:lnTo>
                  <a:lnTo>
                    <a:pt x="5" y="12"/>
                  </a:lnTo>
                  <a:lnTo>
                    <a:pt x="199" y="0"/>
                  </a:lnTo>
                  <a:lnTo>
                    <a:pt x="479" y="283"/>
                  </a:lnTo>
                  <a:close/>
                </a:path>
              </a:pathLst>
            </a:custGeom>
            <a:solidFill>
              <a:srgbClr val="33B6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33" name="Oval 167"/>
            <p:cNvSpPr>
              <a:spLocks noChangeArrowheads="1"/>
            </p:cNvSpPr>
            <p:nvPr>
              <p:custDataLst>
                <p:tags r:id="rId120"/>
              </p:custDataLst>
            </p:nvPr>
          </p:nvSpPr>
          <p:spPr bwMode="auto">
            <a:xfrm>
              <a:off x="10445750" y="3527425"/>
              <a:ext cx="149225" cy="150812"/>
            </a:xfrm>
            <a:prstGeom prst="ellipse">
              <a:avLst/>
            </a:prstGeom>
            <a:solidFill>
              <a:srgbClr val="7DCE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34" name="Oval 168"/>
            <p:cNvSpPr>
              <a:spLocks noChangeArrowheads="1"/>
            </p:cNvSpPr>
            <p:nvPr>
              <p:custDataLst>
                <p:tags r:id="rId121"/>
              </p:custDataLst>
            </p:nvPr>
          </p:nvSpPr>
          <p:spPr bwMode="auto">
            <a:xfrm>
              <a:off x="10490200" y="3568700"/>
              <a:ext cx="66675" cy="6826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35" name="Freeform 169"/>
            <p:cNvSpPr>
              <a:spLocks noEditPoints="1"/>
            </p:cNvSpPr>
            <p:nvPr>
              <p:custDataLst>
                <p:tags r:id="rId122"/>
              </p:custDataLst>
            </p:nvPr>
          </p:nvSpPr>
          <p:spPr bwMode="auto">
            <a:xfrm>
              <a:off x="9779000" y="2852738"/>
              <a:ext cx="841375" cy="862012"/>
            </a:xfrm>
            <a:custGeom>
              <a:avLst/>
              <a:gdLst>
                <a:gd name="T0" fmla="*/ 0 w 530"/>
                <a:gd name="T1" fmla="*/ 265 h 543"/>
                <a:gd name="T2" fmla="*/ 132 w 530"/>
                <a:gd name="T3" fmla="*/ 495 h 543"/>
                <a:gd name="T4" fmla="*/ 398 w 530"/>
                <a:gd name="T5" fmla="*/ 495 h 543"/>
                <a:gd name="T6" fmla="*/ 530 w 530"/>
                <a:gd name="T7" fmla="*/ 265 h 543"/>
                <a:gd name="T8" fmla="*/ 265 w 530"/>
                <a:gd name="T9" fmla="*/ 0 h 543"/>
                <a:gd name="T10" fmla="*/ 0 w 530"/>
                <a:gd name="T11" fmla="*/ 265 h 543"/>
                <a:gd name="T12" fmla="*/ 0 w 530"/>
                <a:gd name="T13" fmla="*/ 265 h 543"/>
                <a:gd name="T14" fmla="*/ 0 w 530"/>
                <a:gd name="T15" fmla="*/ 265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0" h="543">
                  <a:moveTo>
                    <a:pt x="0" y="265"/>
                  </a:moveTo>
                  <a:cubicBezTo>
                    <a:pt x="0" y="360"/>
                    <a:pt x="50" y="448"/>
                    <a:pt x="132" y="495"/>
                  </a:cubicBezTo>
                  <a:cubicBezTo>
                    <a:pt x="214" y="543"/>
                    <a:pt x="316" y="543"/>
                    <a:pt x="398" y="495"/>
                  </a:cubicBezTo>
                  <a:cubicBezTo>
                    <a:pt x="480" y="448"/>
                    <a:pt x="530" y="360"/>
                    <a:pt x="530" y="265"/>
                  </a:cubicBezTo>
                  <a:cubicBezTo>
                    <a:pt x="530" y="119"/>
                    <a:pt x="412" y="0"/>
                    <a:pt x="265" y="0"/>
                  </a:cubicBezTo>
                  <a:cubicBezTo>
                    <a:pt x="119" y="0"/>
                    <a:pt x="0" y="119"/>
                    <a:pt x="0" y="265"/>
                  </a:cubicBezTo>
                  <a:close/>
                  <a:moveTo>
                    <a:pt x="0" y="265"/>
                  </a:moveTo>
                  <a:cubicBezTo>
                    <a:pt x="0" y="265"/>
                    <a:pt x="0" y="265"/>
                    <a:pt x="0" y="265"/>
                  </a:cubicBezTo>
                </a:path>
              </a:pathLst>
            </a:custGeom>
            <a:solidFill>
              <a:srgbClr val="98C5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36" name="Freeform 170"/>
            <p:cNvSpPr>
              <a:spLocks noEditPoints="1"/>
            </p:cNvSpPr>
            <p:nvPr>
              <p:custDataLst>
                <p:tags r:id="rId123"/>
              </p:custDataLst>
            </p:nvPr>
          </p:nvSpPr>
          <p:spPr bwMode="auto">
            <a:xfrm>
              <a:off x="9767888" y="2841625"/>
              <a:ext cx="863600" cy="865187"/>
            </a:xfrm>
            <a:custGeom>
              <a:avLst/>
              <a:gdLst>
                <a:gd name="T0" fmla="*/ 272 w 544"/>
                <a:gd name="T1" fmla="*/ 545 h 545"/>
                <a:gd name="T2" fmla="*/ 0 w 544"/>
                <a:gd name="T3" fmla="*/ 272 h 545"/>
                <a:gd name="T4" fmla="*/ 272 w 544"/>
                <a:gd name="T5" fmla="*/ 0 h 545"/>
                <a:gd name="T6" fmla="*/ 544 w 544"/>
                <a:gd name="T7" fmla="*/ 272 h 545"/>
                <a:gd name="T8" fmla="*/ 272 w 544"/>
                <a:gd name="T9" fmla="*/ 545 h 545"/>
                <a:gd name="T10" fmla="*/ 272 w 544"/>
                <a:gd name="T11" fmla="*/ 14 h 545"/>
                <a:gd name="T12" fmla="*/ 14 w 544"/>
                <a:gd name="T13" fmla="*/ 272 h 545"/>
                <a:gd name="T14" fmla="*/ 272 w 544"/>
                <a:gd name="T15" fmla="*/ 531 h 545"/>
                <a:gd name="T16" fmla="*/ 530 w 544"/>
                <a:gd name="T17" fmla="*/ 272 h 545"/>
                <a:gd name="T18" fmla="*/ 272 w 544"/>
                <a:gd name="T19" fmla="*/ 14 h 545"/>
                <a:gd name="T20" fmla="*/ 272 w 544"/>
                <a:gd name="T21" fmla="*/ 14 h 545"/>
                <a:gd name="T22" fmla="*/ 272 w 544"/>
                <a:gd name="T23" fmla="*/ 14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4" h="545">
                  <a:moveTo>
                    <a:pt x="272" y="545"/>
                  </a:moveTo>
                  <a:cubicBezTo>
                    <a:pt x="122" y="545"/>
                    <a:pt x="0" y="423"/>
                    <a:pt x="0" y="272"/>
                  </a:cubicBezTo>
                  <a:cubicBezTo>
                    <a:pt x="0" y="122"/>
                    <a:pt x="122" y="0"/>
                    <a:pt x="272" y="0"/>
                  </a:cubicBezTo>
                  <a:cubicBezTo>
                    <a:pt x="422" y="0"/>
                    <a:pt x="544" y="122"/>
                    <a:pt x="544" y="272"/>
                  </a:cubicBezTo>
                  <a:cubicBezTo>
                    <a:pt x="544" y="423"/>
                    <a:pt x="422" y="545"/>
                    <a:pt x="272" y="545"/>
                  </a:cubicBezTo>
                  <a:close/>
                  <a:moveTo>
                    <a:pt x="272" y="14"/>
                  </a:moveTo>
                  <a:cubicBezTo>
                    <a:pt x="130" y="14"/>
                    <a:pt x="14" y="130"/>
                    <a:pt x="14" y="272"/>
                  </a:cubicBezTo>
                  <a:cubicBezTo>
                    <a:pt x="14" y="415"/>
                    <a:pt x="130" y="531"/>
                    <a:pt x="272" y="531"/>
                  </a:cubicBezTo>
                  <a:cubicBezTo>
                    <a:pt x="414" y="531"/>
                    <a:pt x="530" y="415"/>
                    <a:pt x="530" y="272"/>
                  </a:cubicBezTo>
                  <a:cubicBezTo>
                    <a:pt x="530" y="130"/>
                    <a:pt x="415" y="14"/>
                    <a:pt x="272" y="14"/>
                  </a:cubicBezTo>
                  <a:close/>
                  <a:moveTo>
                    <a:pt x="272" y="14"/>
                  </a:moveTo>
                  <a:cubicBezTo>
                    <a:pt x="272" y="14"/>
                    <a:pt x="272" y="14"/>
                    <a:pt x="272" y="14"/>
                  </a:cubicBezTo>
                </a:path>
              </a:pathLst>
            </a:custGeom>
            <a:solidFill>
              <a:srgbClr val="458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37" name="Freeform 171"/>
            <p:cNvSpPr>
              <a:spLocks noEditPoints="1"/>
            </p:cNvSpPr>
            <p:nvPr>
              <p:custDataLst>
                <p:tags r:id="rId124"/>
              </p:custDataLst>
            </p:nvPr>
          </p:nvSpPr>
          <p:spPr bwMode="auto">
            <a:xfrm>
              <a:off x="10117138" y="3190875"/>
              <a:ext cx="166688" cy="166687"/>
            </a:xfrm>
            <a:custGeom>
              <a:avLst/>
              <a:gdLst>
                <a:gd name="T0" fmla="*/ 0 w 105"/>
                <a:gd name="T1" fmla="*/ 52 h 105"/>
                <a:gd name="T2" fmla="*/ 52 w 105"/>
                <a:gd name="T3" fmla="*/ 105 h 105"/>
                <a:gd name="T4" fmla="*/ 105 w 105"/>
                <a:gd name="T5" fmla="*/ 52 h 105"/>
                <a:gd name="T6" fmla="*/ 52 w 105"/>
                <a:gd name="T7" fmla="*/ 0 h 105"/>
                <a:gd name="T8" fmla="*/ 0 w 105"/>
                <a:gd name="T9" fmla="*/ 52 h 105"/>
                <a:gd name="T10" fmla="*/ 0 w 105"/>
                <a:gd name="T11" fmla="*/ 52 h 105"/>
                <a:gd name="T12" fmla="*/ 0 w 105"/>
                <a:gd name="T13" fmla="*/ 5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105">
                  <a:moveTo>
                    <a:pt x="0" y="52"/>
                  </a:moveTo>
                  <a:cubicBezTo>
                    <a:pt x="0" y="81"/>
                    <a:pt x="23" y="105"/>
                    <a:pt x="52" y="105"/>
                  </a:cubicBezTo>
                  <a:cubicBezTo>
                    <a:pt x="81" y="105"/>
                    <a:pt x="105" y="81"/>
                    <a:pt x="105" y="52"/>
                  </a:cubicBezTo>
                  <a:cubicBezTo>
                    <a:pt x="105" y="23"/>
                    <a:pt x="81" y="0"/>
                    <a:pt x="52" y="0"/>
                  </a:cubicBezTo>
                  <a:cubicBezTo>
                    <a:pt x="23" y="0"/>
                    <a:pt x="0" y="23"/>
                    <a:pt x="0" y="52"/>
                  </a:cubicBezTo>
                  <a:close/>
                  <a:moveTo>
                    <a:pt x="0" y="52"/>
                  </a:moveTo>
                  <a:cubicBezTo>
                    <a:pt x="0" y="52"/>
                    <a:pt x="0" y="52"/>
                    <a:pt x="0" y="5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38" name="Freeform 172"/>
            <p:cNvSpPr>
              <a:spLocks noEditPoints="1"/>
            </p:cNvSpPr>
            <p:nvPr>
              <p:custDataLst>
                <p:tags r:id="rId125"/>
              </p:custDataLst>
            </p:nvPr>
          </p:nvSpPr>
          <p:spPr bwMode="auto">
            <a:xfrm>
              <a:off x="10093325" y="3168650"/>
              <a:ext cx="212725" cy="211137"/>
            </a:xfrm>
            <a:custGeom>
              <a:avLst/>
              <a:gdLst>
                <a:gd name="T0" fmla="*/ 67 w 134"/>
                <a:gd name="T1" fmla="*/ 133 h 133"/>
                <a:gd name="T2" fmla="*/ 0 w 134"/>
                <a:gd name="T3" fmla="*/ 66 h 133"/>
                <a:gd name="T4" fmla="*/ 67 w 134"/>
                <a:gd name="T5" fmla="*/ 0 h 133"/>
                <a:gd name="T6" fmla="*/ 134 w 134"/>
                <a:gd name="T7" fmla="*/ 66 h 133"/>
                <a:gd name="T8" fmla="*/ 67 w 134"/>
                <a:gd name="T9" fmla="*/ 133 h 133"/>
                <a:gd name="T10" fmla="*/ 67 w 134"/>
                <a:gd name="T11" fmla="*/ 28 h 133"/>
                <a:gd name="T12" fmla="*/ 67 w 134"/>
                <a:gd name="T13" fmla="*/ 28 h 133"/>
                <a:gd name="T14" fmla="*/ 67 w 134"/>
                <a:gd name="T15" fmla="*/ 28 h 133"/>
                <a:gd name="T16" fmla="*/ 67 w 134"/>
                <a:gd name="T17" fmla="*/ 2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" h="133">
                  <a:moveTo>
                    <a:pt x="67" y="133"/>
                  </a:moveTo>
                  <a:cubicBezTo>
                    <a:pt x="30" y="133"/>
                    <a:pt x="0" y="103"/>
                    <a:pt x="0" y="66"/>
                  </a:cubicBezTo>
                  <a:cubicBezTo>
                    <a:pt x="0" y="30"/>
                    <a:pt x="30" y="0"/>
                    <a:pt x="67" y="0"/>
                  </a:cubicBezTo>
                  <a:cubicBezTo>
                    <a:pt x="104" y="0"/>
                    <a:pt x="134" y="30"/>
                    <a:pt x="134" y="66"/>
                  </a:cubicBezTo>
                  <a:cubicBezTo>
                    <a:pt x="134" y="103"/>
                    <a:pt x="104" y="133"/>
                    <a:pt x="67" y="133"/>
                  </a:cubicBezTo>
                  <a:close/>
                  <a:moveTo>
                    <a:pt x="67" y="28"/>
                  </a:moveTo>
                  <a:cubicBezTo>
                    <a:pt x="67" y="28"/>
                    <a:pt x="67" y="28"/>
                    <a:pt x="67" y="28"/>
                  </a:cubicBezTo>
                  <a:moveTo>
                    <a:pt x="67" y="28"/>
                  </a:moveTo>
                  <a:cubicBezTo>
                    <a:pt x="67" y="28"/>
                    <a:pt x="67" y="28"/>
                    <a:pt x="67" y="28"/>
                  </a:cubicBezTo>
                </a:path>
              </a:pathLst>
            </a:custGeom>
            <a:solidFill>
              <a:srgbClr val="458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39" name="Freeform 173"/>
            <p:cNvSpPr>
              <a:spLocks noEditPoints="1"/>
            </p:cNvSpPr>
            <p:nvPr>
              <p:custDataLst>
                <p:tags r:id="rId126"/>
              </p:custDataLst>
            </p:nvPr>
          </p:nvSpPr>
          <p:spPr bwMode="auto">
            <a:xfrm>
              <a:off x="10229850" y="2908300"/>
              <a:ext cx="304800" cy="322262"/>
            </a:xfrm>
            <a:custGeom>
              <a:avLst/>
              <a:gdLst>
                <a:gd name="T0" fmla="*/ 42 w 192"/>
                <a:gd name="T1" fmla="*/ 203 h 203"/>
                <a:gd name="T2" fmla="*/ 192 w 192"/>
                <a:gd name="T3" fmla="*/ 61 h 203"/>
                <a:gd name="T4" fmla="*/ 103 w 192"/>
                <a:gd name="T5" fmla="*/ 0 h 203"/>
                <a:gd name="T6" fmla="*/ 0 w 192"/>
                <a:gd name="T7" fmla="*/ 166 h 203"/>
                <a:gd name="T8" fmla="*/ 42 w 192"/>
                <a:gd name="T9" fmla="*/ 203 h 203"/>
                <a:gd name="T10" fmla="*/ 42 w 192"/>
                <a:gd name="T11" fmla="*/ 203 h 203"/>
                <a:gd name="T12" fmla="*/ 42 w 192"/>
                <a:gd name="T13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203">
                  <a:moveTo>
                    <a:pt x="42" y="203"/>
                  </a:moveTo>
                  <a:cubicBezTo>
                    <a:pt x="192" y="61"/>
                    <a:pt x="192" y="61"/>
                    <a:pt x="192" y="61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24" y="173"/>
                    <a:pt x="35" y="189"/>
                    <a:pt x="42" y="203"/>
                  </a:cubicBezTo>
                  <a:close/>
                  <a:moveTo>
                    <a:pt x="42" y="203"/>
                  </a:moveTo>
                  <a:cubicBezTo>
                    <a:pt x="42" y="203"/>
                    <a:pt x="42" y="203"/>
                    <a:pt x="42" y="203"/>
                  </a:cubicBezTo>
                </a:path>
              </a:pathLst>
            </a:custGeom>
            <a:solidFill>
              <a:srgbClr val="DDED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40" name="Freeform 174"/>
            <p:cNvSpPr>
              <a:spLocks noEditPoints="1"/>
            </p:cNvSpPr>
            <p:nvPr>
              <p:custDataLst>
                <p:tags r:id="rId127"/>
              </p:custDataLst>
            </p:nvPr>
          </p:nvSpPr>
          <p:spPr bwMode="auto">
            <a:xfrm>
              <a:off x="10194925" y="2859088"/>
              <a:ext cx="198438" cy="312737"/>
            </a:xfrm>
            <a:custGeom>
              <a:avLst/>
              <a:gdLst>
                <a:gd name="T0" fmla="*/ 3 w 125"/>
                <a:gd name="T1" fmla="*/ 195 h 197"/>
                <a:gd name="T2" fmla="*/ 22 w 125"/>
                <a:gd name="T3" fmla="*/ 197 h 197"/>
                <a:gd name="T4" fmla="*/ 125 w 125"/>
                <a:gd name="T5" fmla="*/ 31 h 197"/>
                <a:gd name="T6" fmla="*/ 66 w 125"/>
                <a:gd name="T7" fmla="*/ 0 h 197"/>
                <a:gd name="T8" fmla="*/ 3 w 125"/>
                <a:gd name="T9" fmla="*/ 196 h 197"/>
                <a:gd name="T10" fmla="*/ 3 w 125"/>
                <a:gd name="T11" fmla="*/ 195 h 197"/>
                <a:gd name="T12" fmla="*/ 3 w 125"/>
                <a:gd name="T13" fmla="*/ 195 h 197"/>
                <a:gd name="T14" fmla="*/ 3 w 125"/>
                <a:gd name="T15" fmla="*/ 195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5" h="197">
                  <a:moveTo>
                    <a:pt x="3" y="195"/>
                  </a:moveTo>
                  <a:cubicBezTo>
                    <a:pt x="10" y="195"/>
                    <a:pt x="16" y="196"/>
                    <a:pt x="22" y="197"/>
                  </a:cubicBezTo>
                  <a:cubicBezTo>
                    <a:pt x="125" y="31"/>
                    <a:pt x="125" y="31"/>
                    <a:pt x="125" y="3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3" y="196"/>
                    <a:pt x="3" y="196"/>
                    <a:pt x="3" y="196"/>
                  </a:cubicBezTo>
                  <a:cubicBezTo>
                    <a:pt x="6" y="195"/>
                    <a:pt x="0" y="195"/>
                    <a:pt x="3" y="195"/>
                  </a:cubicBezTo>
                  <a:close/>
                  <a:moveTo>
                    <a:pt x="3" y="195"/>
                  </a:moveTo>
                  <a:cubicBezTo>
                    <a:pt x="3" y="195"/>
                    <a:pt x="3" y="195"/>
                    <a:pt x="3" y="1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41" name="Freeform 175"/>
            <p:cNvSpPr>
              <a:spLocks noEditPoints="1"/>
            </p:cNvSpPr>
            <p:nvPr>
              <p:custDataLst>
                <p:tags r:id="rId128"/>
              </p:custDataLst>
            </p:nvPr>
          </p:nvSpPr>
          <p:spPr bwMode="auto">
            <a:xfrm>
              <a:off x="9866313" y="3319463"/>
              <a:ext cx="304800" cy="322262"/>
            </a:xfrm>
            <a:custGeom>
              <a:avLst/>
              <a:gdLst>
                <a:gd name="T0" fmla="*/ 150 w 192"/>
                <a:gd name="T1" fmla="*/ 0 h 203"/>
                <a:gd name="T2" fmla="*/ 0 w 192"/>
                <a:gd name="T3" fmla="*/ 143 h 203"/>
                <a:gd name="T4" fmla="*/ 89 w 192"/>
                <a:gd name="T5" fmla="*/ 203 h 203"/>
                <a:gd name="T6" fmla="*/ 192 w 192"/>
                <a:gd name="T7" fmla="*/ 36 h 203"/>
                <a:gd name="T8" fmla="*/ 150 w 192"/>
                <a:gd name="T9" fmla="*/ 0 h 203"/>
                <a:gd name="T10" fmla="*/ 150 w 192"/>
                <a:gd name="T11" fmla="*/ 0 h 203"/>
                <a:gd name="T12" fmla="*/ 150 w 192"/>
                <a:gd name="T13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203">
                  <a:moveTo>
                    <a:pt x="150" y="0"/>
                  </a:moveTo>
                  <a:cubicBezTo>
                    <a:pt x="0" y="143"/>
                    <a:pt x="0" y="143"/>
                    <a:pt x="0" y="143"/>
                  </a:cubicBezTo>
                  <a:cubicBezTo>
                    <a:pt x="89" y="203"/>
                    <a:pt x="89" y="203"/>
                    <a:pt x="89" y="203"/>
                  </a:cubicBezTo>
                  <a:cubicBezTo>
                    <a:pt x="192" y="36"/>
                    <a:pt x="192" y="36"/>
                    <a:pt x="192" y="36"/>
                  </a:cubicBezTo>
                  <a:cubicBezTo>
                    <a:pt x="168" y="30"/>
                    <a:pt x="157" y="14"/>
                    <a:pt x="150" y="0"/>
                  </a:cubicBezTo>
                  <a:close/>
                  <a:moveTo>
                    <a:pt x="150" y="0"/>
                  </a:moveTo>
                  <a:cubicBezTo>
                    <a:pt x="150" y="0"/>
                    <a:pt x="150" y="0"/>
                    <a:pt x="150" y="0"/>
                  </a:cubicBezTo>
                </a:path>
              </a:pathLst>
            </a:custGeom>
            <a:solidFill>
              <a:srgbClr val="DDED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42" name="Freeform 176"/>
            <p:cNvSpPr>
              <a:spLocks noEditPoints="1"/>
            </p:cNvSpPr>
            <p:nvPr>
              <p:custDataLst>
                <p:tags r:id="rId129"/>
              </p:custDataLst>
            </p:nvPr>
          </p:nvSpPr>
          <p:spPr bwMode="auto">
            <a:xfrm>
              <a:off x="10007600" y="3376613"/>
              <a:ext cx="198438" cy="314325"/>
            </a:xfrm>
            <a:custGeom>
              <a:avLst/>
              <a:gdLst>
                <a:gd name="T0" fmla="*/ 122 w 125"/>
                <a:gd name="T1" fmla="*/ 3 h 198"/>
                <a:gd name="T2" fmla="*/ 103 w 125"/>
                <a:gd name="T3" fmla="*/ 0 h 198"/>
                <a:gd name="T4" fmla="*/ 0 w 125"/>
                <a:gd name="T5" fmla="*/ 167 h 198"/>
                <a:gd name="T6" fmla="*/ 60 w 125"/>
                <a:gd name="T7" fmla="*/ 198 h 198"/>
                <a:gd name="T8" fmla="*/ 122 w 125"/>
                <a:gd name="T9" fmla="*/ 2 h 198"/>
                <a:gd name="T10" fmla="*/ 122 w 125"/>
                <a:gd name="T11" fmla="*/ 3 h 198"/>
                <a:gd name="T12" fmla="*/ 122 w 125"/>
                <a:gd name="T13" fmla="*/ 3 h 198"/>
                <a:gd name="T14" fmla="*/ 122 w 125"/>
                <a:gd name="T15" fmla="*/ 3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5" h="198">
                  <a:moveTo>
                    <a:pt x="122" y="3"/>
                  </a:moveTo>
                  <a:cubicBezTo>
                    <a:pt x="115" y="3"/>
                    <a:pt x="109" y="2"/>
                    <a:pt x="103" y="0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60" y="198"/>
                    <a:pt x="60" y="198"/>
                    <a:pt x="60" y="198"/>
                  </a:cubicBezTo>
                  <a:cubicBezTo>
                    <a:pt x="122" y="2"/>
                    <a:pt x="122" y="2"/>
                    <a:pt x="122" y="2"/>
                  </a:cubicBezTo>
                  <a:cubicBezTo>
                    <a:pt x="118" y="3"/>
                    <a:pt x="125" y="3"/>
                    <a:pt x="122" y="3"/>
                  </a:cubicBezTo>
                  <a:close/>
                  <a:moveTo>
                    <a:pt x="122" y="3"/>
                  </a:moveTo>
                  <a:cubicBezTo>
                    <a:pt x="122" y="3"/>
                    <a:pt x="122" y="3"/>
                    <a:pt x="122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43" name="Freeform 177"/>
            <p:cNvSpPr>
              <a:spLocks noEditPoints="1"/>
            </p:cNvSpPr>
            <p:nvPr>
              <p:custDataLst>
                <p:tags r:id="rId130"/>
              </p:custDataLst>
            </p:nvPr>
          </p:nvSpPr>
          <p:spPr bwMode="auto">
            <a:xfrm>
              <a:off x="9767888" y="2841625"/>
              <a:ext cx="863600" cy="865187"/>
            </a:xfrm>
            <a:custGeom>
              <a:avLst/>
              <a:gdLst>
                <a:gd name="T0" fmla="*/ 272 w 544"/>
                <a:gd name="T1" fmla="*/ 545 h 545"/>
                <a:gd name="T2" fmla="*/ 0 w 544"/>
                <a:gd name="T3" fmla="*/ 272 h 545"/>
                <a:gd name="T4" fmla="*/ 272 w 544"/>
                <a:gd name="T5" fmla="*/ 0 h 545"/>
                <a:gd name="T6" fmla="*/ 544 w 544"/>
                <a:gd name="T7" fmla="*/ 272 h 545"/>
                <a:gd name="T8" fmla="*/ 272 w 544"/>
                <a:gd name="T9" fmla="*/ 545 h 545"/>
                <a:gd name="T10" fmla="*/ 272 w 544"/>
                <a:gd name="T11" fmla="*/ 14 h 545"/>
                <a:gd name="T12" fmla="*/ 14 w 544"/>
                <a:gd name="T13" fmla="*/ 272 h 545"/>
                <a:gd name="T14" fmla="*/ 272 w 544"/>
                <a:gd name="T15" fmla="*/ 531 h 545"/>
                <a:gd name="T16" fmla="*/ 530 w 544"/>
                <a:gd name="T17" fmla="*/ 272 h 545"/>
                <a:gd name="T18" fmla="*/ 272 w 544"/>
                <a:gd name="T19" fmla="*/ 14 h 545"/>
                <a:gd name="T20" fmla="*/ 272 w 544"/>
                <a:gd name="T21" fmla="*/ 14 h 545"/>
                <a:gd name="T22" fmla="*/ 272 w 544"/>
                <a:gd name="T23" fmla="*/ 14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4" h="545">
                  <a:moveTo>
                    <a:pt x="272" y="545"/>
                  </a:moveTo>
                  <a:cubicBezTo>
                    <a:pt x="122" y="545"/>
                    <a:pt x="0" y="423"/>
                    <a:pt x="0" y="272"/>
                  </a:cubicBezTo>
                  <a:cubicBezTo>
                    <a:pt x="0" y="122"/>
                    <a:pt x="122" y="0"/>
                    <a:pt x="272" y="0"/>
                  </a:cubicBezTo>
                  <a:cubicBezTo>
                    <a:pt x="422" y="0"/>
                    <a:pt x="544" y="122"/>
                    <a:pt x="544" y="272"/>
                  </a:cubicBezTo>
                  <a:cubicBezTo>
                    <a:pt x="544" y="423"/>
                    <a:pt x="422" y="545"/>
                    <a:pt x="272" y="545"/>
                  </a:cubicBezTo>
                  <a:close/>
                  <a:moveTo>
                    <a:pt x="272" y="14"/>
                  </a:moveTo>
                  <a:cubicBezTo>
                    <a:pt x="130" y="14"/>
                    <a:pt x="14" y="130"/>
                    <a:pt x="14" y="272"/>
                  </a:cubicBezTo>
                  <a:cubicBezTo>
                    <a:pt x="14" y="415"/>
                    <a:pt x="130" y="531"/>
                    <a:pt x="272" y="531"/>
                  </a:cubicBezTo>
                  <a:cubicBezTo>
                    <a:pt x="414" y="531"/>
                    <a:pt x="530" y="415"/>
                    <a:pt x="530" y="272"/>
                  </a:cubicBezTo>
                  <a:cubicBezTo>
                    <a:pt x="530" y="130"/>
                    <a:pt x="415" y="14"/>
                    <a:pt x="272" y="14"/>
                  </a:cubicBezTo>
                  <a:close/>
                  <a:moveTo>
                    <a:pt x="272" y="14"/>
                  </a:moveTo>
                  <a:cubicBezTo>
                    <a:pt x="272" y="14"/>
                    <a:pt x="272" y="14"/>
                    <a:pt x="272" y="14"/>
                  </a:cubicBezTo>
                </a:path>
              </a:pathLst>
            </a:custGeom>
            <a:solidFill>
              <a:srgbClr val="458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44" name="Freeform 178"/>
            <p:cNvSpPr>
              <a:spLocks noEditPoints="1"/>
            </p:cNvSpPr>
            <p:nvPr>
              <p:custDataLst>
                <p:tags r:id="rId131"/>
              </p:custDataLst>
            </p:nvPr>
          </p:nvSpPr>
          <p:spPr bwMode="auto">
            <a:xfrm>
              <a:off x="11031538" y="2270125"/>
              <a:ext cx="706438" cy="709612"/>
            </a:xfrm>
            <a:custGeom>
              <a:avLst/>
              <a:gdLst>
                <a:gd name="T0" fmla="*/ 224 w 445"/>
                <a:gd name="T1" fmla="*/ 0 h 446"/>
                <a:gd name="T2" fmla="*/ 311 w 445"/>
                <a:gd name="T3" fmla="*/ 18 h 446"/>
                <a:gd name="T4" fmla="*/ 381 w 445"/>
                <a:gd name="T5" fmla="*/ 66 h 446"/>
                <a:gd name="T6" fmla="*/ 428 w 445"/>
                <a:gd name="T7" fmla="*/ 137 h 446"/>
                <a:gd name="T8" fmla="*/ 445 w 445"/>
                <a:gd name="T9" fmla="*/ 223 h 446"/>
                <a:gd name="T10" fmla="*/ 428 w 445"/>
                <a:gd name="T11" fmla="*/ 304 h 446"/>
                <a:gd name="T12" fmla="*/ 386 w 445"/>
                <a:gd name="T13" fmla="*/ 370 h 446"/>
                <a:gd name="T14" fmla="*/ 376 w 445"/>
                <a:gd name="T15" fmla="*/ 390 h 446"/>
                <a:gd name="T16" fmla="*/ 384 w 445"/>
                <a:gd name="T17" fmla="*/ 405 h 446"/>
                <a:gd name="T18" fmla="*/ 430 w 445"/>
                <a:gd name="T19" fmla="*/ 420 h 446"/>
                <a:gd name="T20" fmla="*/ 410 w 445"/>
                <a:gd name="T21" fmla="*/ 429 h 446"/>
                <a:gd name="T22" fmla="*/ 332 w 445"/>
                <a:gd name="T23" fmla="*/ 442 h 446"/>
                <a:gd name="T24" fmla="*/ 289 w 445"/>
                <a:gd name="T25" fmla="*/ 445 h 446"/>
                <a:gd name="T26" fmla="*/ 255 w 445"/>
                <a:gd name="T27" fmla="*/ 445 h 446"/>
                <a:gd name="T28" fmla="*/ 227 w 445"/>
                <a:gd name="T29" fmla="*/ 444 h 446"/>
                <a:gd name="T30" fmla="*/ 203 w 445"/>
                <a:gd name="T31" fmla="*/ 441 h 446"/>
                <a:gd name="T32" fmla="*/ 123 w 445"/>
                <a:gd name="T33" fmla="*/ 418 h 446"/>
                <a:gd name="T34" fmla="*/ 58 w 445"/>
                <a:gd name="T35" fmla="*/ 369 h 446"/>
                <a:gd name="T36" fmla="*/ 16 w 445"/>
                <a:gd name="T37" fmla="*/ 301 h 446"/>
                <a:gd name="T38" fmla="*/ 1 w 445"/>
                <a:gd name="T39" fmla="*/ 219 h 446"/>
                <a:gd name="T40" fmla="*/ 19 w 445"/>
                <a:gd name="T41" fmla="*/ 133 h 446"/>
                <a:gd name="T42" fmla="*/ 67 w 445"/>
                <a:gd name="T43" fmla="*/ 63 h 446"/>
                <a:gd name="T44" fmla="*/ 138 w 445"/>
                <a:gd name="T45" fmla="*/ 17 h 446"/>
                <a:gd name="T46" fmla="*/ 224 w 445"/>
                <a:gd name="T47" fmla="*/ 0 h 446"/>
                <a:gd name="T48" fmla="*/ 126 w 445"/>
                <a:gd name="T49" fmla="*/ 222 h 446"/>
                <a:gd name="T50" fmla="*/ 117 w 445"/>
                <a:gd name="T51" fmla="*/ 200 h 446"/>
                <a:gd name="T52" fmla="*/ 95 w 445"/>
                <a:gd name="T53" fmla="*/ 191 h 446"/>
                <a:gd name="T54" fmla="*/ 72 w 445"/>
                <a:gd name="T55" fmla="*/ 200 h 446"/>
                <a:gd name="T56" fmla="*/ 63 w 445"/>
                <a:gd name="T57" fmla="*/ 222 h 446"/>
                <a:gd name="T58" fmla="*/ 72 w 445"/>
                <a:gd name="T59" fmla="*/ 245 h 446"/>
                <a:gd name="T60" fmla="*/ 95 w 445"/>
                <a:gd name="T61" fmla="*/ 254 h 446"/>
                <a:gd name="T62" fmla="*/ 117 w 445"/>
                <a:gd name="T63" fmla="*/ 245 h 446"/>
                <a:gd name="T64" fmla="*/ 126 w 445"/>
                <a:gd name="T65" fmla="*/ 222 h 446"/>
                <a:gd name="T66" fmla="*/ 253 w 445"/>
                <a:gd name="T67" fmla="*/ 222 h 446"/>
                <a:gd name="T68" fmla="*/ 243 w 445"/>
                <a:gd name="T69" fmla="*/ 199 h 446"/>
                <a:gd name="T70" fmla="*/ 220 w 445"/>
                <a:gd name="T71" fmla="*/ 190 h 446"/>
                <a:gd name="T72" fmla="*/ 197 w 445"/>
                <a:gd name="T73" fmla="*/ 199 h 446"/>
                <a:gd name="T74" fmla="*/ 188 w 445"/>
                <a:gd name="T75" fmla="*/ 222 h 446"/>
                <a:gd name="T76" fmla="*/ 197 w 445"/>
                <a:gd name="T77" fmla="*/ 245 h 446"/>
                <a:gd name="T78" fmla="*/ 220 w 445"/>
                <a:gd name="T79" fmla="*/ 254 h 446"/>
                <a:gd name="T80" fmla="*/ 243 w 445"/>
                <a:gd name="T81" fmla="*/ 245 h 446"/>
                <a:gd name="T82" fmla="*/ 253 w 445"/>
                <a:gd name="T83" fmla="*/ 222 h 446"/>
                <a:gd name="T84" fmla="*/ 378 w 445"/>
                <a:gd name="T85" fmla="*/ 222 h 446"/>
                <a:gd name="T86" fmla="*/ 369 w 445"/>
                <a:gd name="T87" fmla="*/ 199 h 446"/>
                <a:gd name="T88" fmla="*/ 346 w 445"/>
                <a:gd name="T89" fmla="*/ 190 h 446"/>
                <a:gd name="T90" fmla="*/ 323 w 445"/>
                <a:gd name="T91" fmla="*/ 199 h 446"/>
                <a:gd name="T92" fmla="*/ 314 w 445"/>
                <a:gd name="T93" fmla="*/ 222 h 446"/>
                <a:gd name="T94" fmla="*/ 323 w 445"/>
                <a:gd name="T95" fmla="*/ 244 h 446"/>
                <a:gd name="T96" fmla="*/ 346 w 445"/>
                <a:gd name="T97" fmla="*/ 254 h 446"/>
                <a:gd name="T98" fmla="*/ 369 w 445"/>
                <a:gd name="T99" fmla="*/ 244 h 446"/>
                <a:gd name="T100" fmla="*/ 378 w 445"/>
                <a:gd name="T101" fmla="*/ 222 h 446"/>
                <a:gd name="T102" fmla="*/ 378 w 445"/>
                <a:gd name="T103" fmla="*/ 222 h 446"/>
                <a:gd name="T104" fmla="*/ 378 w 445"/>
                <a:gd name="T105" fmla="*/ 222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5" h="446">
                  <a:moveTo>
                    <a:pt x="224" y="0"/>
                  </a:moveTo>
                  <a:cubicBezTo>
                    <a:pt x="255" y="0"/>
                    <a:pt x="284" y="6"/>
                    <a:pt x="311" y="18"/>
                  </a:cubicBezTo>
                  <a:cubicBezTo>
                    <a:pt x="338" y="30"/>
                    <a:pt x="361" y="46"/>
                    <a:pt x="381" y="66"/>
                  </a:cubicBezTo>
                  <a:cubicBezTo>
                    <a:pt x="401" y="86"/>
                    <a:pt x="416" y="110"/>
                    <a:pt x="428" y="137"/>
                  </a:cubicBezTo>
                  <a:cubicBezTo>
                    <a:pt x="439" y="164"/>
                    <a:pt x="445" y="193"/>
                    <a:pt x="445" y="223"/>
                  </a:cubicBezTo>
                  <a:cubicBezTo>
                    <a:pt x="444" y="252"/>
                    <a:pt x="438" y="279"/>
                    <a:pt x="428" y="304"/>
                  </a:cubicBezTo>
                  <a:cubicBezTo>
                    <a:pt x="417" y="329"/>
                    <a:pt x="403" y="351"/>
                    <a:pt x="386" y="370"/>
                  </a:cubicBezTo>
                  <a:cubicBezTo>
                    <a:pt x="381" y="376"/>
                    <a:pt x="377" y="383"/>
                    <a:pt x="376" y="390"/>
                  </a:cubicBezTo>
                  <a:cubicBezTo>
                    <a:pt x="375" y="396"/>
                    <a:pt x="378" y="402"/>
                    <a:pt x="384" y="405"/>
                  </a:cubicBezTo>
                  <a:cubicBezTo>
                    <a:pt x="397" y="412"/>
                    <a:pt x="413" y="417"/>
                    <a:pt x="430" y="420"/>
                  </a:cubicBezTo>
                  <a:cubicBezTo>
                    <a:pt x="434" y="421"/>
                    <a:pt x="427" y="424"/>
                    <a:pt x="410" y="429"/>
                  </a:cubicBezTo>
                  <a:cubicBezTo>
                    <a:pt x="393" y="435"/>
                    <a:pt x="367" y="439"/>
                    <a:pt x="332" y="442"/>
                  </a:cubicBezTo>
                  <a:cubicBezTo>
                    <a:pt x="316" y="444"/>
                    <a:pt x="302" y="445"/>
                    <a:pt x="289" y="445"/>
                  </a:cubicBezTo>
                  <a:cubicBezTo>
                    <a:pt x="277" y="446"/>
                    <a:pt x="265" y="446"/>
                    <a:pt x="255" y="445"/>
                  </a:cubicBezTo>
                  <a:cubicBezTo>
                    <a:pt x="245" y="445"/>
                    <a:pt x="235" y="445"/>
                    <a:pt x="227" y="444"/>
                  </a:cubicBezTo>
                  <a:cubicBezTo>
                    <a:pt x="218" y="443"/>
                    <a:pt x="211" y="442"/>
                    <a:pt x="203" y="441"/>
                  </a:cubicBezTo>
                  <a:cubicBezTo>
                    <a:pt x="175" y="438"/>
                    <a:pt x="148" y="430"/>
                    <a:pt x="123" y="418"/>
                  </a:cubicBezTo>
                  <a:cubicBezTo>
                    <a:pt x="98" y="405"/>
                    <a:pt x="77" y="389"/>
                    <a:pt x="58" y="369"/>
                  </a:cubicBezTo>
                  <a:cubicBezTo>
                    <a:pt x="40" y="349"/>
                    <a:pt x="26" y="327"/>
                    <a:pt x="16" y="301"/>
                  </a:cubicBezTo>
                  <a:cubicBezTo>
                    <a:pt x="5" y="275"/>
                    <a:pt x="0" y="248"/>
                    <a:pt x="1" y="219"/>
                  </a:cubicBezTo>
                  <a:cubicBezTo>
                    <a:pt x="1" y="189"/>
                    <a:pt x="7" y="160"/>
                    <a:pt x="19" y="133"/>
                  </a:cubicBezTo>
                  <a:cubicBezTo>
                    <a:pt x="31" y="106"/>
                    <a:pt x="47" y="83"/>
                    <a:pt x="67" y="63"/>
                  </a:cubicBezTo>
                  <a:cubicBezTo>
                    <a:pt x="87" y="44"/>
                    <a:pt x="111" y="28"/>
                    <a:pt x="138" y="17"/>
                  </a:cubicBezTo>
                  <a:cubicBezTo>
                    <a:pt x="165" y="5"/>
                    <a:pt x="194" y="0"/>
                    <a:pt x="224" y="0"/>
                  </a:cubicBezTo>
                  <a:close/>
                  <a:moveTo>
                    <a:pt x="126" y="222"/>
                  </a:moveTo>
                  <a:cubicBezTo>
                    <a:pt x="126" y="213"/>
                    <a:pt x="123" y="206"/>
                    <a:pt x="117" y="200"/>
                  </a:cubicBezTo>
                  <a:cubicBezTo>
                    <a:pt x="111" y="194"/>
                    <a:pt x="103" y="191"/>
                    <a:pt x="95" y="191"/>
                  </a:cubicBezTo>
                  <a:cubicBezTo>
                    <a:pt x="86" y="191"/>
                    <a:pt x="78" y="194"/>
                    <a:pt x="72" y="200"/>
                  </a:cubicBezTo>
                  <a:cubicBezTo>
                    <a:pt x="66" y="206"/>
                    <a:pt x="63" y="213"/>
                    <a:pt x="63" y="222"/>
                  </a:cubicBezTo>
                  <a:cubicBezTo>
                    <a:pt x="63" y="231"/>
                    <a:pt x="66" y="238"/>
                    <a:pt x="72" y="245"/>
                  </a:cubicBezTo>
                  <a:cubicBezTo>
                    <a:pt x="78" y="251"/>
                    <a:pt x="86" y="254"/>
                    <a:pt x="95" y="254"/>
                  </a:cubicBezTo>
                  <a:cubicBezTo>
                    <a:pt x="103" y="254"/>
                    <a:pt x="111" y="251"/>
                    <a:pt x="117" y="245"/>
                  </a:cubicBezTo>
                  <a:cubicBezTo>
                    <a:pt x="123" y="238"/>
                    <a:pt x="126" y="231"/>
                    <a:pt x="126" y="222"/>
                  </a:cubicBezTo>
                  <a:close/>
                  <a:moveTo>
                    <a:pt x="253" y="222"/>
                  </a:moveTo>
                  <a:cubicBezTo>
                    <a:pt x="253" y="213"/>
                    <a:pt x="249" y="205"/>
                    <a:pt x="243" y="199"/>
                  </a:cubicBezTo>
                  <a:cubicBezTo>
                    <a:pt x="237" y="193"/>
                    <a:pt x="229" y="190"/>
                    <a:pt x="220" y="190"/>
                  </a:cubicBezTo>
                  <a:cubicBezTo>
                    <a:pt x="211" y="190"/>
                    <a:pt x="204" y="193"/>
                    <a:pt x="197" y="199"/>
                  </a:cubicBezTo>
                  <a:cubicBezTo>
                    <a:pt x="191" y="205"/>
                    <a:pt x="188" y="213"/>
                    <a:pt x="188" y="222"/>
                  </a:cubicBezTo>
                  <a:cubicBezTo>
                    <a:pt x="188" y="231"/>
                    <a:pt x="191" y="238"/>
                    <a:pt x="197" y="245"/>
                  </a:cubicBezTo>
                  <a:cubicBezTo>
                    <a:pt x="204" y="251"/>
                    <a:pt x="211" y="254"/>
                    <a:pt x="220" y="254"/>
                  </a:cubicBezTo>
                  <a:cubicBezTo>
                    <a:pt x="229" y="254"/>
                    <a:pt x="237" y="251"/>
                    <a:pt x="243" y="245"/>
                  </a:cubicBezTo>
                  <a:cubicBezTo>
                    <a:pt x="249" y="238"/>
                    <a:pt x="253" y="231"/>
                    <a:pt x="253" y="222"/>
                  </a:cubicBezTo>
                  <a:close/>
                  <a:moveTo>
                    <a:pt x="378" y="222"/>
                  </a:moveTo>
                  <a:cubicBezTo>
                    <a:pt x="378" y="213"/>
                    <a:pt x="375" y="205"/>
                    <a:pt x="369" y="199"/>
                  </a:cubicBezTo>
                  <a:cubicBezTo>
                    <a:pt x="362" y="193"/>
                    <a:pt x="355" y="190"/>
                    <a:pt x="346" y="190"/>
                  </a:cubicBezTo>
                  <a:cubicBezTo>
                    <a:pt x="337" y="190"/>
                    <a:pt x="329" y="193"/>
                    <a:pt x="323" y="199"/>
                  </a:cubicBezTo>
                  <a:cubicBezTo>
                    <a:pt x="317" y="205"/>
                    <a:pt x="314" y="213"/>
                    <a:pt x="314" y="222"/>
                  </a:cubicBezTo>
                  <a:cubicBezTo>
                    <a:pt x="314" y="230"/>
                    <a:pt x="317" y="238"/>
                    <a:pt x="323" y="244"/>
                  </a:cubicBezTo>
                  <a:cubicBezTo>
                    <a:pt x="329" y="251"/>
                    <a:pt x="337" y="254"/>
                    <a:pt x="346" y="254"/>
                  </a:cubicBezTo>
                  <a:cubicBezTo>
                    <a:pt x="355" y="254"/>
                    <a:pt x="362" y="251"/>
                    <a:pt x="369" y="244"/>
                  </a:cubicBezTo>
                  <a:cubicBezTo>
                    <a:pt x="375" y="238"/>
                    <a:pt x="378" y="230"/>
                    <a:pt x="378" y="222"/>
                  </a:cubicBezTo>
                  <a:close/>
                  <a:moveTo>
                    <a:pt x="378" y="222"/>
                  </a:moveTo>
                  <a:cubicBezTo>
                    <a:pt x="378" y="222"/>
                    <a:pt x="378" y="222"/>
                    <a:pt x="378" y="222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45" name="Freeform 179"/>
            <p:cNvSpPr>
              <a:spLocks noEditPoints="1"/>
            </p:cNvSpPr>
            <p:nvPr>
              <p:custDataLst>
                <p:tags r:id="rId132"/>
              </p:custDataLst>
            </p:nvPr>
          </p:nvSpPr>
          <p:spPr bwMode="auto">
            <a:xfrm>
              <a:off x="10672763" y="2073275"/>
              <a:ext cx="706438" cy="711200"/>
            </a:xfrm>
            <a:custGeom>
              <a:avLst/>
              <a:gdLst>
                <a:gd name="T0" fmla="*/ 221 w 445"/>
                <a:gd name="T1" fmla="*/ 1 h 447"/>
                <a:gd name="T2" fmla="*/ 307 w 445"/>
                <a:gd name="T3" fmla="*/ 17 h 447"/>
                <a:gd name="T4" fmla="*/ 378 w 445"/>
                <a:gd name="T5" fmla="*/ 64 h 447"/>
                <a:gd name="T6" fmla="*/ 426 w 445"/>
                <a:gd name="T7" fmla="*/ 134 h 447"/>
                <a:gd name="T8" fmla="*/ 445 w 445"/>
                <a:gd name="T9" fmla="*/ 220 h 447"/>
                <a:gd name="T10" fmla="*/ 430 w 445"/>
                <a:gd name="T11" fmla="*/ 302 h 447"/>
                <a:gd name="T12" fmla="*/ 387 w 445"/>
                <a:gd name="T13" fmla="*/ 370 h 447"/>
                <a:gd name="T14" fmla="*/ 322 w 445"/>
                <a:gd name="T15" fmla="*/ 418 h 447"/>
                <a:gd name="T16" fmla="*/ 242 w 445"/>
                <a:gd name="T17" fmla="*/ 442 h 447"/>
                <a:gd name="T18" fmla="*/ 218 w 445"/>
                <a:gd name="T19" fmla="*/ 445 h 447"/>
                <a:gd name="T20" fmla="*/ 190 w 445"/>
                <a:gd name="T21" fmla="*/ 446 h 447"/>
                <a:gd name="T22" fmla="*/ 156 w 445"/>
                <a:gd name="T23" fmla="*/ 446 h 447"/>
                <a:gd name="T24" fmla="*/ 113 w 445"/>
                <a:gd name="T25" fmla="*/ 443 h 447"/>
                <a:gd name="T26" fmla="*/ 35 w 445"/>
                <a:gd name="T27" fmla="*/ 430 h 447"/>
                <a:gd name="T28" fmla="*/ 15 w 445"/>
                <a:gd name="T29" fmla="*/ 421 h 447"/>
                <a:gd name="T30" fmla="*/ 61 w 445"/>
                <a:gd name="T31" fmla="*/ 406 h 447"/>
                <a:gd name="T32" fmla="*/ 69 w 445"/>
                <a:gd name="T33" fmla="*/ 390 h 447"/>
                <a:gd name="T34" fmla="*/ 59 w 445"/>
                <a:gd name="T35" fmla="*/ 371 h 447"/>
                <a:gd name="T36" fmla="*/ 18 w 445"/>
                <a:gd name="T37" fmla="*/ 305 h 447"/>
                <a:gd name="T38" fmla="*/ 1 w 445"/>
                <a:gd name="T39" fmla="*/ 224 h 447"/>
                <a:gd name="T40" fmla="*/ 17 w 445"/>
                <a:gd name="T41" fmla="*/ 138 h 447"/>
                <a:gd name="T42" fmla="*/ 64 w 445"/>
                <a:gd name="T43" fmla="*/ 67 h 447"/>
                <a:gd name="T44" fmla="*/ 134 w 445"/>
                <a:gd name="T45" fmla="*/ 19 h 447"/>
                <a:gd name="T46" fmla="*/ 221 w 445"/>
                <a:gd name="T47" fmla="*/ 1 h 447"/>
                <a:gd name="T48" fmla="*/ 319 w 445"/>
                <a:gd name="T49" fmla="*/ 223 h 447"/>
                <a:gd name="T50" fmla="*/ 328 w 445"/>
                <a:gd name="T51" fmla="*/ 245 h 447"/>
                <a:gd name="T52" fmla="*/ 351 w 445"/>
                <a:gd name="T53" fmla="*/ 255 h 447"/>
                <a:gd name="T54" fmla="*/ 373 w 445"/>
                <a:gd name="T55" fmla="*/ 245 h 447"/>
                <a:gd name="T56" fmla="*/ 382 w 445"/>
                <a:gd name="T57" fmla="*/ 223 h 447"/>
                <a:gd name="T58" fmla="*/ 373 w 445"/>
                <a:gd name="T59" fmla="*/ 201 h 447"/>
                <a:gd name="T60" fmla="*/ 351 w 445"/>
                <a:gd name="T61" fmla="*/ 192 h 447"/>
                <a:gd name="T62" fmla="*/ 328 w 445"/>
                <a:gd name="T63" fmla="*/ 201 h 447"/>
                <a:gd name="T64" fmla="*/ 319 w 445"/>
                <a:gd name="T65" fmla="*/ 223 h 447"/>
                <a:gd name="T66" fmla="*/ 193 w 445"/>
                <a:gd name="T67" fmla="*/ 223 h 447"/>
                <a:gd name="T68" fmla="*/ 202 w 445"/>
                <a:gd name="T69" fmla="*/ 246 h 447"/>
                <a:gd name="T70" fmla="*/ 225 w 445"/>
                <a:gd name="T71" fmla="*/ 255 h 447"/>
                <a:gd name="T72" fmla="*/ 248 w 445"/>
                <a:gd name="T73" fmla="*/ 246 h 447"/>
                <a:gd name="T74" fmla="*/ 257 w 445"/>
                <a:gd name="T75" fmla="*/ 223 h 447"/>
                <a:gd name="T76" fmla="*/ 248 w 445"/>
                <a:gd name="T77" fmla="*/ 200 h 447"/>
                <a:gd name="T78" fmla="*/ 225 w 445"/>
                <a:gd name="T79" fmla="*/ 191 h 447"/>
                <a:gd name="T80" fmla="*/ 202 w 445"/>
                <a:gd name="T81" fmla="*/ 200 h 447"/>
                <a:gd name="T82" fmla="*/ 193 w 445"/>
                <a:gd name="T83" fmla="*/ 223 h 447"/>
                <a:gd name="T84" fmla="*/ 67 w 445"/>
                <a:gd name="T85" fmla="*/ 223 h 447"/>
                <a:gd name="T86" fmla="*/ 77 w 445"/>
                <a:gd name="T87" fmla="*/ 245 h 447"/>
                <a:gd name="T88" fmla="*/ 99 w 445"/>
                <a:gd name="T89" fmla="*/ 255 h 447"/>
                <a:gd name="T90" fmla="*/ 122 w 445"/>
                <a:gd name="T91" fmla="*/ 245 h 447"/>
                <a:gd name="T92" fmla="*/ 131 w 445"/>
                <a:gd name="T93" fmla="*/ 223 h 447"/>
                <a:gd name="T94" fmla="*/ 122 w 445"/>
                <a:gd name="T95" fmla="*/ 200 h 447"/>
                <a:gd name="T96" fmla="*/ 99 w 445"/>
                <a:gd name="T97" fmla="*/ 191 h 447"/>
                <a:gd name="T98" fmla="*/ 77 w 445"/>
                <a:gd name="T99" fmla="*/ 200 h 447"/>
                <a:gd name="T100" fmla="*/ 67 w 445"/>
                <a:gd name="T101" fmla="*/ 223 h 447"/>
                <a:gd name="T102" fmla="*/ 67 w 445"/>
                <a:gd name="T103" fmla="*/ 223 h 447"/>
                <a:gd name="T104" fmla="*/ 67 w 445"/>
                <a:gd name="T105" fmla="*/ 223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5" h="447">
                  <a:moveTo>
                    <a:pt x="221" y="1"/>
                  </a:moveTo>
                  <a:cubicBezTo>
                    <a:pt x="251" y="0"/>
                    <a:pt x="280" y="6"/>
                    <a:pt x="307" y="17"/>
                  </a:cubicBezTo>
                  <a:cubicBezTo>
                    <a:pt x="334" y="29"/>
                    <a:pt x="358" y="45"/>
                    <a:pt x="378" y="64"/>
                  </a:cubicBezTo>
                  <a:cubicBezTo>
                    <a:pt x="398" y="84"/>
                    <a:pt x="415" y="107"/>
                    <a:pt x="426" y="134"/>
                  </a:cubicBezTo>
                  <a:cubicBezTo>
                    <a:pt x="438" y="161"/>
                    <a:pt x="444" y="189"/>
                    <a:pt x="445" y="220"/>
                  </a:cubicBezTo>
                  <a:cubicBezTo>
                    <a:pt x="445" y="249"/>
                    <a:pt x="440" y="276"/>
                    <a:pt x="430" y="302"/>
                  </a:cubicBezTo>
                  <a:cubicBezTo>
                    <a:pt x="419" y="327"/>
                    <a:pt x="405" y="350"/>
                    <a:pt x="387" y="370"/>
                  </a:cubicBezTo>
                  <a:cubicBezTo>
                    <a:pt x="368" y="389"/>
                    <a:pt x="347" y="406"/>
                    <a:pt x="322" y="418"/>
                  </a:cubicBezTo>
                  <a:cubicBezTo>
                    <a:pt x="297" y="431"/>
                    <a:pt x="271" y="439"/>
                    <a:pt x="242" y="442"/>
                  </a:cubicBezTo>
                  <a:cubicBezTo>
                    <a:pt x="235" y="443"/>
                    <a:pt x="227" y="444"/>
                    <a:pt x="218" y="445"/>
                  </a:cubicBezTo>
                  <a:cubicBezTo>
                    <a:pt x="210" y="445"/>
                    <a:pt x="200" y="446"/>
                    <a:pt x="190" y="446"/>
                  </a:cubicBezTo>
                  <a:cubicBezTo>
                    <a:pt x="180" y="447"/>
                    <a:pt x="169" y="447"/>
                    <a:pt x="156" y="446"/>
                  </a:cubicBezTo>
                  <a:cubicBezTo>
                    <a:pt x="143" y="446"/>
                    <a:pt x="129" y="445"/>
                    <a:pt x="113" y="443"/>
                  </a:cubicBezTo>
                  <a:cubicBezTo>
                    <a:pt x="78" y="440"/>
                    <a:pt x="52" y="435"/>
                    <a:pt x="35" y="430"/>
                  </a:cubicBezTo>
                  <a:cubicBezTo>
                    <a:pt x="18" y="425"/>
                    <a:pt x="11" y="422"/>
                    <a:pt x="15" y="421"/>
                  </a:cubicBezTo>
                  <a:cubicBezTo>
                    <a:pt x="33" y="418"/>
                    <a:pt x="48" y="413"/>
                    <a:pt x="61" y="406"/>
                  </a:cubicBezTo>
                  <a:cubicBezTo>
                    <a:pt x="67" y="403"/>
                    <a:pt x="70" y="397"/>
                    <a:pt x="69" y="390"/>
                  </a:cubicBezTo>
                  <a:cubicBezTo>
                    <a:pt x="68" y="384"/>
                    <a:pt x="65" y="377"/>
                    <a:pt x="59" y="371"/>
                  </a:cubicBezTo>
                  <a:cubicBezTo>
                    <a:pt x="42" y="352"/>
                    <a:pt x="28" y="330"/>
                    <a:pt x="18" y="305"/>
                  </a:cubicBezTo>
                  <a:cubicBezTo>
                    <a:pt x="7" y="280"/>
                    <a:pt x="1" y="253"/>
                    <a:pt x="1" y="224"/>
                  </a:cubicBezTo>
                  <a:cubicBezTo>
                    <a:pt x="0" y="193"/>
                    <a:pt x="6" y="165"/>
                    <a:pt x="17" y="138"/>
                  </a:cubicBezTo>
                  <a:cubicBezTo>
                    <a:pt x="29" y="111"/>
                    <a:pt x="44" y="87"/>
                    <a:pt x="64" y="67"/>
                  </a:cubicBezTo>
                  <a:cubicBezTo>
                    <a:pt x="84" y="47"/>
                    <a:pt x="107" y="31"/>
                    <a:pt x="134" y="19"/>
                  </a:cubicBezTo>
                  <a:cubicBezTo>
                    <a:pt x="161" y="7"/>
                    <a:pt x="190" y="1"/>
                    <a:pt x="221" y="1"/>
                  </a:cubicBezTo>
                  <a:close/>
                  <a:moveTo>
                    <a:pt x="319" y="223"/>
                  </a:moveTo>
                  <a:cubicBezTo>
                    <a:pt x="319" y="232"/>
                    <a:pt x="322" y="239"/>
                    <a:pt x="328" y="245"/>
                  </a:cubicBezTo>
                  <a:cubicBezTo>
                    <a:pt x="334" y="252"/>
                    <a:pt x="342" y="255"/>
                    <a:pt x="351" y="255"/>
                  </a:cubicBezTo>
                  <a:cubicBezTo>
                    <a:pt x="359" y="255"/>
                    <a:pt x="367" y="252"/>
                    <a:pt x="373" y="245"/>
                  </a:cubicBezTo>
                  <a:cubicBezTo>
                    <a:pt x="379" y="239"/>
                    <a:pt x="382" y="232"/>
                    <a:pt x="382" y="223"/>
                  </a:cubicBezTo>
                  <a:cubicBezTo>
                    <a:pt x="382" y="214"/>
                    <a:pt x="379" y="207"/>
                    <a:pt x="373" y="201"/>
                  </a:cubicBezTo>
                  <a:cubicBezTo>
                    <a:pt x="367" y="195"/>
                    <a:pt x="359" y="192"/>
                    <a:pt x="351" y="192"/>
                  </a:cubicBezTo>
                  <a:cubicBezTo>
                    <a:pt x="342" y="192"/>
                    <a:pt x="334" y="195"/>
                    <a:pt x="328" y="201"/>
                  </a:cubicBezTo>
                  <a:cubicBezTo>
                    <a:pt x="322" y="207"/>
                    <a:pt x="319" y="214"/>
                    <a:pt x="319" y="223"/>
                  </a:cubicBezTo>
                  <a:close/>
                  <a:moveTo>
                    <a:pt x="193" y="223"/>
                  </a:moveTo>
                  <a:cubicBezTo>
                    <a:pt x="193" y="232"/>
                    <a:pt x="196" y="239"/>
                    <a:pt x="202" y="246"/>
                  </a:cubicBezTo>
                  <a:cubicBezTo>
                    <a:pt x="208" y="252"/>
                    <a:pt x="216" y="255"/>
                    <a:pt x="225" y="255"/>
                  </a:cubicBezTo>
                  <a:cubicBezTo>
                    <a:pt x="234" y="255"/>
                    <a:pt x="242" y="252"/>
                    <a:pt x="248" y="246"/>
                  </a:cubicBezTo>
                  <a:cubicBezTo>
                    <a:pt x="254" y="239"/>
                    <a:pt x="257" y="232"/>
                    <a:pt x="257" y="223"/>
                  </a:cubicBezTo>
                  <a:cubicBezTo>
                    <a:pt x="257" y="214"/>
                    <a:pt x="254" y="206"/>
                    <a:pt x="248" y="200"/>
                  </a:cubicBezTo>
                  <a:cubicBezTo>
                    <a:pt x="242" y="194"/>
                    <a:pt x="234" y="191"/>
                    <a:pt x="225" y="191"/>
                  </a:cubicBezTo>
                  <a:cubicBezTo>
                    <a:pt x="216" y="191"/>
                    <a:pt x="208" y="194"/>
                    <a:pt x="202" y="200"/>
                  </a:cubicBezTo>
                  <a:cubicBezTo>
                    <a:pt x="196" y="206"/>
                    <a:pt x="193" y="214"/>
                    <a:pt x="193" y="223"/>
                  </a:cubicBezTo>
                  <a:close/>
                  <a:moveTo>
                    <a:pt x="67" y="223"/>
                  </a:moveTo>
                  <a:cubicBezTo>
                    <a:pt x="67" y="231"/>
                    <a:pt x="70" y="239"/>
                    <a:pt x="77" y="245"/>
                  </a:cubicBezTo>
                  <a:cubicBezTo>
                    <a:pt x="83" y="252"/>
                    <a:pt x="90" y="255"/>
                    <a:pt x="99" y="255"/>
                  </a:cubicBezTo>
                  <a:cubicBezTo>
                    <a:pt x="108" y="255"/>
                    <a:pt x="116" y="252"/>
                    <a:pt x="122" y="245"/>
                  </a:cubicBezTo>
                  <a:cubicBezTo>
                    <a:pt x="128" y="239"/>
                    <a:pt x="131" y="231"/>
                    <a:pt x="131" y="223"/>
                  </a:cubicBezTo>
                  <a:cubicBezTo>
                    <a:pt x="131" y="214"/>
                    <a:pt x="128" y="206"/>
                    <a:pt x="122" y="200"/>
                  </a:cubicBezTo>
                  <a:cubicBezTo>
                    <a:pt x="116" y="194"/>
                    <a:pt x="108" y="191"/>
                    <a:pt x="99" y="191"/>
                  </a:cubicBezTo>
                  <a:cubicBezTo>
                    <a:pt x="90" y="191"/>
                    <a:pt x="83" y="194"/>
                    <a:pt x="77" y="200"/>
                  </a:cubicBezTo>
                  <a:cubicBezTo>
                    <a:pt x="70" y="206"/>
                    <a:pt x="67" y="214"/>
                    <a:pt x="67" y="223"/>
                  </a:cubicBezTo>
                  <a:close/>
                  <a:moveTo>
                    <a:pt x="67" y="223"/>
                  </a:moveTo>
                  <a:cubicBezTo>
                    <a:pt x="67" y="223"/>
                    <a:pt x="67" y="223"/>
                    <a:pt x="67" y="223"/>
                  </a:cubicBezTo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946" name="Oval 180"/>
          <p:cNvSpPr>
            <a:spLocks noChangeArrowheads="1"/>
          </p:cNvSpPr>
          <p:nvPr>
            <p:custDataLst>
              <p:tags r:id="rId133"/>
            </p:custDataLst>
          </p:nvPr>
        </p:nvSpPr>
        <p:spPr bwMode="auto">
          <a:xfrm>
            <a:off x="8977313" y="5340350"/>
            <a:ext cx="1281113" cy="128111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947" name="Freeform 181"/>
          <p:cNvSpPr/>
          <p:nvPr>
            <p:custDataLst>
              <p:tags r:id="rId134"/>
            </p:custDataLst>
          </p:nvPr>
        </p:nvSpPr>
        <p:spPr bwMode="auto">
          <a:xfrm>
            <a:off x="1588" y="4948417"/>
            <a:ext cx="12192000" cy="1920875"/>
          </a:xfrm>
          <a:custGeom>
            <a:avLst/>
            <a:gdLst>
              <a:gd name="T0" fmla="*/ 7680 w 7680"/>
              <a:gd name="T1" fmla="*/ 562 h 1209"/>
              <a:gd name="T2" fmla="*/ 7345 w 7680"/>
              <a:gd name="T3" fmla="*/ 393 h 1209"/>
              <a:gd name="T4" fmla="*/ 7160 w 7680"/>
              <a:gd name="T5" fmla="*/ 436 h 1209"/>
              <a:gd name="T6" fmla="*/ 7014 w 7680"/>
              <a:gd name="T7" fmla="*/ 326 h 1209"/>
              <a:gd name="T8" fmla="*/ 6862 w 7680"/>
              <a:gd name="T9" fmla="*/ 478 h 1209"/>
              <a:gd name="T10" fmla="*/ 6972 w 7680"/>
              <a:gd name="T11" fmla="*/ 624 h 1209"/>
              <a:gd name="T12" fmla="*/ 6962 w 7680"/>
              <a:gd name="T13" fmla="*/ 645 h 1209"/>
              <a:gd name="T14" fmla="*/ 6797 w 7680"/>
              <a:gd name="T15" fmla="*/ 612 h 1209"/>
              <a:gd name="T16" fmla="*/ 6687 w 7680"/>
              <a:gd name="T17" fmla="*/ 626 h 1209"/>
              <a:gd name="T18" fmla="*/ 6359 w 7680"/>
              <a:gd name="T19" fmla="*/ 468 h 1209"/>
              <a:gd name="T20" fmla="*/ 6108 w 7680"/>
              <a:gd name="T21" fmla="*/ 552 h 1209"/>
              <a:gd name="T22" fmla="*/ 5824 w 7680"/>
              <a:gd name="T23" fmla="*/ 441 h 1209"/>
              <a:gd name="T24" fmla="*/ 5530 w 7680"/>
              <a:gd name="T25" fmla="*/ 562 h 1209"/>
              <a:gd name="T26" fmla="*/ 5228 w 7680"/>
              <a:gd name="T27" fmla="*/ 431 h 1209"/>
              <a:gd name="T28" fmla="*/ 5010 w 7680"/>
              <a:gd name="T29" fmla="*/ 493 h 1209"/>
              <a:gd name="T30" fmla="*/ 4650 w 7680"/>
              <a:gd name="T31" fmla="*/ 285 h 1209"/>
              <a:gd name="T32" fmla="*/ 4304 w 7680"/>
              <a:gd name="T33" fmla="*/ 470 h 1209"/>
              <a:gd name="T34" fmla="*/ 4159 w 7680"/>
              <a:gd name="T35" fmla="*/ 444 h 1209"/>
              <a:gd name="T36" fmla="*/ 3918 w 7680"/>
              <a:gd name="T37" fmla="*/ 520 h 1209"/>
              <a:gd name="T38" fmla="*/ 3785 w 7680"/>
              <a:gd name="T39" fmla="*/ 441 h 1209"/>
              <a:gd name="T40" fmla="*/ 3647 w 7680"/>
              <a:gd name="T41" fmla="*/ 532 h 1209"/>
              <a:gd name="T42" fmla="*/ 3508 w 7680"/>
              <a:gd name="T43" fmla="*/ 508 h 1209"/>
              <a:gd name="T44" fmla="*/ 3284 w 7680"/>
              <a:gd name="T45" fmla="*/ 573 h 1209"/>
              <a:gd name="T46" fmla="*/ 2921 w 7680"/>
              <a:gd name="T47" fmla="*/ 361 h 1209"/>
              <a:gd name="T48" fmla="*/ 2510 w 7680"/>
              <a:gd name="T49" fmla="*/ 711 h 1209"/>
              <a:gd name="T50" fmla="*/ 2267 w 7680"/>
              <a:gd name="T51" fmla="*/ 633 h 1209"/>
              <a:gd name="T52" fmla="*/ 2160 w 7680"/>
              <a:gd name="T53" fmla="*/ 647 h 1209"/>
              <a:gd name="T54" fmla="*/ 1754 w 7680"/>
              <a:gd name="T55" fmla="*/ 322 h 1209"/>
              <a:gd name="T56" fmla="*/ 1491 w 7680"/>
              <a:gd name="T57" fmla="*/ 415 h 1209"/>
              <a:gd name="T58" fmla="*/ 1139 w 7680"/>
              <a:gd name="T59" fmla="*/ 221 h 1209"/>
              <a:gd name="T60" fmla="*/ 886 w 7680"/>
              <a:gd name="T61" fmla="*/ 306 h 1209"/>
              <a:gd name="T62" fmla="*/ 391 w 7680"/>
              <a:gd name="T63" fmla="*/ 0 h 1209"/>
              <a:gd name="T64" fmla="*/ 0 w 7680"/>
              <a:gd name="T65" fmla="*/ 163 h 1209"/>
              <a:gd name="T66" fmla="*/ 0 w 7680"/>
              <a:gd name="T67" fmla="*/ 1209 h 1209"/>
              <a:gd name="T68" fmla="*/ 3812 w 7680"/>
              <a:gd name="T69" fmla="*/ 1209 h 1209"/>
              <a:gd name="T70" fmla="*/ 3859 w 7680"/>
              <a:gd name="T71" fmla="*/ 1149 h 1209"/>
              <a:gd name="T72" fmla="*/ 3931 w 7680"/>
              <a:gd name="T73" fmla="*/ 1209 h 1209"/>
              <a:gd name="T74" fmla="*/ 6075 w 7680"/>
              <a:gd name="T75" fmla="*/ 1209 h 1209"/>
              <a:gd name="T76" fmla="*/ 6081 w 7680"/>
              <a:gd name="T77" fmla="*/ 1194 h 1209"/>
              <a:gd name="T78" fmla="*/ 6098 w 7680"/>
              <a:gd name="T79" fmla="*/ 1209 h 1209"/>
              <a:gd name="T80" fmla="*/ 7172 w 7680"/>
              <a:gd name="T81" fmla="*/ 1209 h 1209"/>
              <a:gd name="T82" fmla="*/ 7180 w 7680"/>
              <a:gd name="T83" fmla="*/ 1192 h 1209"/>
              <a:gd name="T84" fmla="*/ 7224 w 7680"/>
              <a:gd name="T85" fmla="*/ 1209 h 1209"/>
              <a:gd name="T86" fmla="*/ 7680 w 7680"/>
              <a:gd name="T87" fmla="*/ 1209 h 1209"/>
              <a:gd name="T88" fmla="*/ 7680 w 7680"/>
              <a:gd name="T89" fmla="*/ 562 h 1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7680" h="1209">
                <a:moveTo>
                  <a:pt x="7680" y="562"/>
                </a:moveTo>
                <a:cubicBezTo>
                  <a:pt x="7604" y="460"/>
                  <a:pt x="7482" y="393"/>
                  <a:pt x="7345" y="393"/>
                </a:cubicBezTo>
                <a:cubicBezTo>
                  <a:pt x="7278" y="393"/>
                  <a:pt x="7216" y="409"/>
                  <a:pt x="7160" y="436"/>
                </a:cubicBezTo>
                <a:cubicBezTo>
                  <a:pt x="7142" y="373"/>
                  <a:pt x="7084" y="326"/>
                  <a:pt x="7014" y="326"/>
                </a:cubicBezTo>
                <a:cubicBezTo>
                  <a:pt x="6930" y="326"/>
                  <a:pt x="6862" y="394"/>
                  <a:pt x="6862" y="478"/>
                </a:cubicBezTo>
                <a:cubicBezTo>
                  <a:pt x="6862" y="547"/>
                  <a:pt x="6909" y="606"/>
                  <a:pt x="6972" y="624"/>
                </a:cubicBezTo>
                <a:cubicBezTo>
                  <a:pt x="6968" y="631"/>
                  <a:pt x="6965" y="638"/>
                  <a:pt x="6962" y="645"/>
                </a:cubicBezTo>
                <a:cubicBezTo>
                  <a:pt x="6911" y="624"/>
                  <a:pt x="6856" y="612"/>
                  <a:pt x="6797" y="612"/>
                </a:cubicBezTo>
                <a:cubicBezTo>
                  <a:pt x="6759" y="612"/>
                  <a:pt x="6722" y="617"/>
                  <a:pt x="6687" y="626"/>
                </a:cubicBezTo>
                <a:cubicBezTo>
                  <a:pt x="6610" y="530"/>
                  <a:pt x="6492" y="468"/>
                  <a:pt x="6359" y="468"/>
                </a:cubicBezTo>
                <a:cubicBezTo>
                  <a:pt x="6265" y="468"/>
                  <a:pt x="6178" y="499"/>
                  <a:pt x="6108" y="552"/>
                </a:cubicBezTo>
                <a:cubicBezTo>
                  <a:pt x="6033" y="483"/>
                  <a:pt x="5934" y="441"/>
                  <a:pt x="5824" y="441"/>
                </a:cubicBezTo>
                <a:cubicBezTo>
                  <a:pt x="5709" y="441"/>
                  <a:pt x="5606" y="487"/>
                  <a:pt x="5530" y="562"/>
                </a:cubicBezTo>
                <a:cubicBezTo>
                  <a:pt x="5454" y="481"/>
                  <a:pt x="5347" y="431"/>
                  <a:pt x="5228" y="431"/>
                </a:cubicBezTo>
                <a:cubicBezTo>
                  <a:pt x="5148" y="431"/>
                  <a:pt x="5074" y="454"/>
                  <a:pt x="5010" y="493"/>
                </a:cubicBezTo>
                <a:cubicBezTo>
                  <a:pt x="4938" y="368"/>
                  <a:pt x="4804" y="285"/>
                  <a:pt x="4650" y="285"/>
                </a:cubicBezTo>
                <a:cubicBezTo>
                  <a:pt x="4506" y="285"/>
                  <a:pt x="4379" y="358"/>
                  <a:pt x="4304" y="470"/>
                </a:cubicBezTo>
                <a:cubicBezTo>
                  <a:pt x="4259" y="453"/>
                  <a:pt x="4210" y="444"/>
                  <a:pt x="4159" y="444"/>
                </a:cubicBezTo>
                <a:cubicBezTo>
                  <a:pt x="4069" y="444"/>
                  <a:pt x="3986" y="472"/>
                  <a:pt x="3918" y="520"/>
                </a:cubicBezTo>
                <a:cubicBezTo>
                  <a:pt x="3893" y="473"/>
                  <a:pt x="3843" y="441"/>
                  <a:pt x="3785" y="441"/>
                </a:cubicBezTo>
                <a:cubicBezTo>
                  <a:pt x="3723" y="441"/>
                  <a:pt x="3670" y="478"/>
                  <a:pt x="3647" y="532"/>
                </a:cubicBezTo>
                <a:cubicBezTo>
                  <a:pt x="3603" y="516"/>
                  <a:pt x="3556" y="508"/>
                  <a:pt x="3508" y="508"/>
                </a:cubicBezTo>
                <a:cubicBezTo>
                  <a:pt x="3425" y="508"/>
                  <a:pt x="3348" y="532"/>
                  <a:pt x="3284" y="573"/>
                </a:cubicBezTo>
                <a:cubicBezTo>
                  <a:pt x="3212" y="447"/>
                  <a:pt x="3076" y="361"/>
                  <a:pt x="2921" y="361"/>
                </a:cubicBezTo>
                <a:cubicBezTo>
                  <a:pt x="2713" y="361"/>
                  <a:pt x="2541" y="513"/>
                  <a:pt x="2510" y="711"/>
                </a:cubicBezTo>
                <a:cubicBezTo>
                  <a:pt x="2441" y="662"/>
                  <a:pt x="2358" y="633"/>
                  <a:pt x="2267" y="633"/>
                </a:cubicBezTo>
                <a:cubicBezTo>
                  <a:pt x="2230" y="633"/>
                  <a:pt x="2195" y="638"/>
                  <a:pt x="2160" y="647"/>
                </a:cubicBezTo>
                <a:cubicBezTo>
                  <a:pt x="2119" y="461"/>
                  <a:pt x="1953" y="322"/>
                  <a:pt x="1754" y="322"/>
                </a:cubicBezTo>
                <a:cubicBezTo>
                  <a:pt x="1654" y="322"/>
                  <a:pt x="1563" y="356"/>
                  <a:pt x="1491" y="415"/>
                </a:cubicBezTo>
                <a:cubicBezTo>
                  <a:pt x="1418" y="298"/>
                  <a:pt x="1288" y="221"/>
                  <a:pt x="1139" y="221"/>
                </a:cubicBezTo>
                <a:cubicBezTo>
                  <a:pt x="1044" y="221"/>
                  <a:pt x="956" y="253"/>
                  <a:pt x="886" y="306"/>
                </a:cubicBezTo>
                <a:cubicBezTo>
                  <a:pt x="796" y="125"/>
                  <a:pt x="608" y="0"/>
                  <a:pt x="391" y="0"/>
                </a:cubicBezTo>
                <a:cubicBezTo>
                  <a:pt x="238" y="0"/>
                  <a:pt x="100" y="62"/>
                  <a:pt x="0" y="163"/>
                </a:cubicBezTo>
                <a:cubicBezTo>
                  <a:pt x="0" y="1209"/>
                  <a:pt x="0" y="1209"/>
                  <a:pt x="0" y="1209"/>
                </a:cubicBezTo>
                <a:cubicBezTo>
                  <a:pt x="3812" y="1209"/>
                  <a:pt x="3812" y="1209"/>
                  <a:pt x="3812" y="1209"/>
                </a:cubicBezTo>
                <a:cubicBezTo>
                  <a:pt x="3829" y="1190"/>
                  <a:pt x="3845" y="1170"/>
                  <a:pt x="3859" y="1149"/>
                </a:cubicBezTo>
                <a:cubicBezTo>
                  <a:pt x="3880" y="1171"/>
                  <a:pt x="3904" y="1191"/>
                  <a:pt x="3931" y="1209"/>
                </a:cubicBezTo>
                <a:cubicBezTo>
                  <a:pt x="6075" y="1209"/>
                  <a:pt x="6075" y="1209"/>
                  <a:pt x="6075" y="1209"/>
                </a:cubicBezTo>
                <a:cubicBezTo>
                  <a:pt x="6077" y="1204"/>
                  <a:pt x="6079" y="1199"/>
                  <a:pt x="6081" y="1194"/>
                </a:cubicBezTo>
                <a:cubicBezTo>
                  <a:pt x="6086" y="1199"/>
                  <a:pt x="6092" y="1204"/>
                  <a:pt x="6098" y="1209"/>
                </a:cubicBezTo>
                <a:cubicBezTo>
                  <a:pt x="7172" y="1209"/>
                  <a:pt x="7172" y="1209"/>
                  <a:pt x="7172" y="1209"/>
                </a:cubicBezTo>
                <a:cubicBezTo>
                  <a:pt x="7175" y="1203"/>
                  <a:pt x="7178" y="1198"/>
                  <a:pt x="7180" y="1192"/>
                </a:cubicBezTo>
                <a:cubicBezTo>
                  <a:pt x="7194" y="1199"/>
                  <a:pt x="7209" y="1204"/>
                  <a:pt x="7224" y="1209"/>
                </a:cubicBezTo>
                <a:cubicBezTo>
                  <a:pt x="7680" y="1209"/>
                  <a:pt x="7680" y="1209"/>
                  <a:pt x="7680" y="1209"/>
                </a:cubicBezTo>
                <a:lnTo>
                  <a:pt x="7680" y="56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0" name="副标题 2"/>
          <p:cNvSpPr>
            <a:spLocks noGrp="1"/>
          </p:cNvSpPr>
          <p:nvPr>
            <p:ph type="subTitle" idx="1" hasCustomPrompt="1"/>
            <p:custDataLst>
              <p:tags r:id="rId135"/>
            </p:custDataLst>
          </p:nvPr>
        </p:nvSpPr>
        <p:spPr>
          <a:xfrm>
            <a:off x="954482" y="2451918"/>
            <a:ext cx="8250638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41" name="标题 1"/>
          <p:cNvSpPr>
            <a:spLocks noGrp="1"/>
          </p:cNvSpPr>
          <p:nvPr>
            <p:ph type="ctrTitle" hasCustomPrompt="1"/>
            <p:custDataLst>
              <p:tags r:id="rId136"/>
            </p:custDataLst>
          </p:nvPr>
        </p:nvSpPr>
        <p:spPr>
          <a:xfrm>
            <a:off x="954482" y="1165833"/>
            <a:ext cx="8250638" cy="1226299"/>
          </a:xfrm>
        </p:spPr>
        <p:txBody>
          <a:bodyPr anchor="b" anchorCtr="0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42" name="文本占位符 13"/>
          <p:cNvSpPr>
            <a:spLocks noGrp="1"/>
          </p:cNvSpPr>
          <p:nvPr>
            <p:ph type="body" sz="quarter" idx="10" hasCustomPrompt="1"/>
            <p:custDataLst>
              <p:tags r:id="rId137"/>
            </p:custDataLst>
          </p:nvPr>
        </p:nvSpPr>
        <p:spPr>
          <a:xfrm>
            <a:off x="954482" y="3433984"/>
            <a:ext cx="2141415" cy="396000"/>
          </a:xfrm>
        </p:spPr>
        <p:txBody>
          <a:bodyPr vert="horz" anchor="ctr">
            <a:norm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43" name="文本占位符 2"/>
          <p:cNvSpPr>
            <a:spLocks noGrp="1"/>
          </p:cNvSpPr>
          <p:nvPr>
            <p:ph type="body" sz="quarter" idx="11" hasCustomPrompt="1"/>
            <p:custDataLst>
              <p:tags r:id="rId138"/>
            </p:custDataLst>
          </p:nvPr>
        </p:nvSpPr>
        <p:spPr>
          <a:xfrm>
            <a:off x="954088" y="3887587"/>
            <a:ext cx="2144388" cy="3960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2"/>
            <p:custDataLst>
              <p:tags r:id="rId13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3"/>
            <p:custDataLst>
              <p:tags r:id="rId14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  <p:custDataLst>
              <p:tags r:id="rId14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KSO_TEMPLATE" hidden="1"/>
          <p:cNvSpPr/>
          <p:nvPr>
            <p:custDataLst>
              <p:tags r:id="rId14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874713" y="333375"/>
            <a:ext cx="10440000" cy="583247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>
            <p:custDataLst>
              <p:tags r:id="rId2"/>
            </p:custDataLst>
          </p:nvPr>
        </p:nvGrpSpPr>
        <p:grpSpPr>
          <a:xfrm>
            <a:off x="4152960" y="731397"/>
            <a:ext cx="3886081" cy="2937346"/>
            <a:chOff x="6119813" y="1327150"/>
            <a:chExt cx="5618163" cy="4246563"/>
          </a:xfrm>
        </p:grpSpPr>
        <p:sp>
          <p:nvSpPr>
            <p:cNvPr id="52" name="Freeform 51"/>
            <p:cNvSpPr>
              <a:spLocks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9231313" y="3797300"/>
              <a:ext cx="831850" cy="831850"/>
            </a:xfrm>
            <a:custGeom>
              <a:avLst/>
              <a:gdLst>
                <a:gd name="T0" fmla="*/ 0 w 524"/>
                <a:gd name="T1" fmla="*/ 262 h 524"/>
                <a:gd name="T2" fmla="*/ 262 w 524"/>
                <a:gd name="T3" fmla="*/ 524 h 524"/>
                <a:gd name="T4" fmla="*/ 524 w 524"/>
                <a:gd name="T5" fmla="*/ 262 h 524"/>
                <a:gd name="T6" fmla="*/ 262 w 524"/>
                <a:gd name="T7" fmla="*/ 0 h 524"/>
                <a:gd name="T8" fmla="*/ 0 w 524"/>
                <a:gd name="T9" fmla="*/ 262 h 524"/>
                <a:gd name="T10" fmla="*/ 0 w 524"/>
                <a:gd name="T11" fmla="*/ 262 h 524"/>
                <a:gd name="T12" fmla="*/ 0 w 524"/>
                <a:gd name="T13" fmla="*/ 262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4" h="524">
                  <a:moveTo>
                    <a:pt x="0" y="262"/>
                  </a:moveTo>
                  <a:cubicBezTo>
                    <a:pt x="0" y="407"/>
                    <a:pt x="117" y="524"/>
                    <a:pt x="262" y="524"/>
                  </a:cubicBezTo>
                  <a:cubicBezTo>
                    <a:pt x="407" y="524"/>
                    <a:pt x="524" y="407"/>
                    <a:pt x="524" y="262"/>
                  </a:cubicBezTo>
                  <a:cubicBezTo>
                    <a:pt x="524" y="117"/>
                    <a:pt x="407" y="0"/>
                    <a:pt x="262" y="0"/>
                  </a:cubicBezTo>
                  <a:cubicBezTo>
                    <a:pt x="117" y="0"/>
                    <a:pt x="0" y="117"/>
                    <a:pt x="0" y="262"/>
                  </a:cubicBezTo>
                  <a:close/>
                  <a:moveTo>
                    <a:pt x="0" y="262"/>
                  </a:moveTo>
                  <a:cubicBezTo>
                    <a:pt x="0" y="262"/>
                    <a:pt x="0" y="262"/>
                    <a:pt x="0" y="262"/>
                  </a:cubicBezTo>
                </a:path>
              </a:pathLst>
            </a:custGeom>
            <a:solidFill>
              <a:srgbClr val="AE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3" name="Freeform 52"/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9215438" y="3860800"/>
              <a:ext cx="830263" cy="496887"/>
            </a:xfrm>
            <a:custGeom>
              <a:avLst/>
              <a:gdLst>
                <a:gd name="T0" fmla="*/ 406 w 523"/>
                <a:gd name="T1" fmla="*/ 28 h 313"/>
                <a:gd name="T2" fmla="*/ 378 w 523"/>
                <a:gd name="T3" fmla="*/ 0 h 313"/>
                <a:gd name="T4" fmla="*/ 14 w 523"/>
                <a:gd name="T5" fmla="*/ 173 h 313"/>
                <a:gd name="T6" fmla="*/ 16 w 523"/>
                <a:gd name="T7" fmla="*/ 285 h 313"/>
                <a:gd name="T8" fmla="*/ 406 w 523"/>
                <a:gd name="T9" fmla="*/ 28 h 313"/>
                <a:gd name="T10" fmla="*/ 356 w 523"/>
                <a:gd name="T11" fmla="*/ 94 h 313"/>
                <a:gd name="T12" fmla="*/ 179 w 523"/>
                <a:gd name="T13" fmla="*/ 251 h 313"/>
                <a:gd name="T14" fmla="*/ 238 w 523"/>
                <a:gd name="T15" fmla="*/ 287 h 313"/>
                <a:gd name="T16" fmla="*/ 384 w 523"/>
                <a:gd name="T17" fmla="*/ 114 h 313"/>
                <a:gd name="T18" fmla="*/ 356 w 523"/>
                <a:gd name="T19" fmla="*/ 94 h 313"/>
                <a:gd name="T20" fmla="*/ 405 w 523"/>
                <a:gd name="T21" fmla="*/ 121 h 313"/>
                <a:gd name="T22" fmla="*/ 332 w 523"/>
                <a:gd name="T23" fmla="*/ 299 h 313"/>
                <a:gd name="T24" fmla="*/ 397 w 523"/>
                <a:gd name="T25" fmla="*/ 299 h 313"/>
                <a:gd name="T26" fmla="*/ 432 w 523"/>
                <a:gd name="T27" fmla="*/ 131 h 313"/>
                <a:gd name="T28" fmla="*/ 405 w 523"/>
                <a:gd name="T29" fmla="*/ 121 h 313"/>
                <a:gd name="T30" fmla="*/ 460 w 523"/>
                <a:gd name="T31" fmla="*/ 108 h 313"/>
                <a:gd name="T32" fmla="*/ 460 w 523"/>
                <a:gd name="T33" fmla="*/ 313 h 313"/>
                <a:gd name="T34" fmla="*/ 523 w 523"/>
                <a:gd name="T35" fmla="*/ 298 h 313"/>
                <a:gd name="T36" fmla="*/ 485 w 523"/>
                <a:gd name="T37" fmla="*/ 108 h 313"/>
                <a:gd name="T38" fmla="*/ 460 w 523"/>
                <a:gd name="T39" fmla="*/ 108 h 313"/>
                <a:gd name="T40" fmla="*/ 460 w 523"/>
                <a:gd name="T41" fmla="*/ 108 h 313"/>
                <a:gd name="T42" fmla="*/ 460 w 523"/>
                <a:gd name="T43" fmla="*/ 108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3" h="313">
                  <a:moveTo>
                    <a:pt x="406" y="28"/>
                  </a:moveTo>
                  <a:cubicBezTo>
                    <a:pt x="378" y="0"/>
                    <a:pt x="378" y="0"/>
                    <a:pt x="378" y="0"/>
                  </a:cubicBezTo>
                  <a:cubicBezTo>
                    <a:pt x="14" y="173"/>
                    <a:pt x="14" y="173"/>
                    <a:pt x="14" y="173"/>
                  </a:cubicBezTo>
                  <a:cubicBezTo>
                    <a:pt x="14" y="173"/>
                    <a:pt x="0" y="224"/>
                    <a:pt x="16" y="285"/>
                  </a:cubicBezTo>
                  <a:cubicBezTo>
                    <a:pt x="121" y="217"/>
                    <a:pt x="333" y="76"/>
                    <a:pt x="406" y="28"/>
                  </a:cubicBezTo>
                  <a:close/>
                  <a:moveTo>
                    <a:pt x="356" y="94"/>
                  </a:moveTo>
                  <a:cubicBezTo>
                    <a:pt x="179" y="251"/>
                    <a:pt x="179" y="251"/>
                    <a:pt x="179" y="251"/>
                  </a:cubicBezTo>
                  <a:cubicBezTo>
                    <a:pt x="238" y="287"/>
                    <a:pt x="238" y="287"/>
                    <a:pt x="238" y="287"/>
                  </a:cubicBezTo>
                  <a:cubicBezTo>
                    <a:pt x="384" y="114"/>
                    <a:pt x="384" y="114"/>
                    <a:pt x="384" y="114"/>
                  </a:cubicBezTo>
                  <a:lnTo>
                    <a:pt x="356" y="94"/>
                  </a:lnTo>
                  <a:close/>
                  <a:moveTo>
                    <a:pt x="405" y="121"/>
                  </a:moveTo>
                  <a:cubicBezTo>
                    <a:pt x="332" y="299"/>
                    <a:pt x="332" y="299"/>
                    <a:pt x="332" y="299"/>
                  </a:cubicBezTo>
                  <a:cubicBezTo>
                    <a:pt x="397" y="299"/>
                    <a:pt x="397" y="299"/>
                    <a:pt x="397" y="299"/>
                  </a:cubicBezTo>
                  <a:cubicBezTo>
                    <a:pt x="432" y="131"/>
                    <a:pt x="432" y="131"/>
                    <a:pt x="432" y="131"/>
                  </a:cubicBezTo>
                  <a:lnTo>
                    <a:pt x="405" y="121"/>
                  </a:lnTo>
                  <a:close/>
                  <a:moveTo>
                    <a:pt x="460" y="108"/>
                  </a:moveTo>
                  <a:cubicBezTo>
                    <a:pt x="460" y="313"/>
                    <a:pt x="460" y="313"/>
                    <a:pt x="460" y="313"/>
                  </a:cubicBezTo>
                  <a:cubicBezTo>
                    <a:pt x="523" y="298"/>
                    <a:pt x="523" y="298"/>
                    <a:pt x="523" y="298"/>
                  </a:cubicBezTo>
                  <a:cubicBezTo>
                    <a:pt x="485" y="108"/>
                    <a:pt x="485" y="108"/>
                    <a:pt x="485" y="108"/>
                  </a:cubicBezTo>
                  <a:lnTo>
                    <a:pt x="460" y="108"/>
                  </a:lnTo>
                  <a:close/>
                  <a:moveTo>
                    <a:pt x="460" y="108"/>
                  </a:moveTo>
                  <a:cubicBezTo>
                    <a:pt x="460" y="108"/>
                    <a:pt x="460" y="108"/>
                    <a:pt x="460" y="108"/>
                  </a:cubicBezTo>
                </a:path>
              </a:pathLst>
            </a:custGeom>
            <a:solidFill>
              <a:srgbClr val="E3F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4" name="Freeform 53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9755188" y="3797300"/>
              <a:ext cx="290513" cy="290512"/>
            </a:xfrm>
            <a:custGeom>
              <a:avLst/>
              <a:gdLst>
                <a:gd name="T0" fmla="*/ 0 w 183"/>
                <a:gd name="T1" fmla="*/ 91 h 183"/>
                <a:gd name="T2" fmla="*/ 92 w 183"/>
                <a:gd name="T3" fmla="*/ 183 h 183"/>
                <a:gd name="T4" fmla="*/ 183 w 183"/>
                <a:gd name="T5" fmla="*/ 91 h 183"/>
                <a:gd name="T6" fmla="*/ 92 w 183"/>
                <a:gd name="T7" fmla="*/ 0 h 183"/>
                <a:gd name="T8" fmla="*/ 0 w 183"/>
                <a:gd name="T9" fmla="*/ 91 h 183"/>
                <a:gd name="T10" fmla="*/ 0 w 183"/>
                <a:gd name="T11" fmla="*/ 91 h 183"/>
                <a:gd name="T12" fmla="*/ 0 w 183"/>
                <a:gd name="T13" fmla="*/ 91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183">
                  <a:moveTo>
                    <a:pt x="0" y="91"/>
                  </a:moveTo>
                  <a:cubicBezTo>
                    <a:pt x="0" y="142"/>
                    <a:pt x="41" y="183"/>
                    <a:pt x="92" y="183"/>
                  </a:cubicBezTo>
                  <a:cubicBezTo>
                    <a:pt x="142" y="183"/>
                    <a:pt x="183" y="142"/>
                    <a:pt x="183" y="91"/>
                  </a:cubicBezTo>
                  <a:cubicBezTo>
                    <a:pt x="183" y="41"/>
                    <a:pt x="142" y="0"/>
                    <a:pt x="92" y="0"/>
                  </a:cubicBezTo>
                  <a:cubicBezTo>
                    <a:pt x="41" y="0"/>
                    <a:pt x="0" y="41"/>
                    <a:pt x="0" y="91"/>
                  </a:cubicBezTo>
                  <a:close/>
                  <a:moveTo>
                    <a:pt x="0" y="91"/>
                  </a:moveTo>
                  <a:cubicBezTo>
                    <a:pt x="0" y="91"/>
                    <a:pt x="0" y="91"/>
                    <a:pt x="0" y="91"/>
                  </a:cubicBezTo>
                </a:path>
              </a:pathLst>
            </a:custGeom>
            <a:solidFill>
              <a:srgbClr val="FFF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5" name="Freeform 54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9244013" y="4102100"/>
              <a:ext cx="684213" cy="527050"/>
            </a:xfrm>
            <a:custGeom>
              <a:avLst/>
              <a:gdLst>
                <a:gd name="T0" fmla="*/ 254 w 431"/>
                <a:gd name="T1" fmla="*/ 332 h 332"/>
                <a:gd name="T2" fmla="*/ 431 w 431"/>
                <a:gd name="T3" fmla="*/ 263 h 332"/>
                <a:gd name="T4" fmla="*/ 413 w 431"/>
                <a:gd name="T5" fmla="*/ 233 h 332"/>
                <a:gd name="T6" fmla="*/ 208 w 431"/>
                <a:gd name="T7" fmla="*/ 28 h 332"/>
                <a:gd name="T8" fmla="*/ 108 w 431"/>
                <a:gd name="T9" fmla="*/ 28 h 332"/>
                <a:gd name="T10" fmla="*/ 0 w 431"/>
                <a:gd name="T11" fmla="*/ 135 h 332"/>
                <a:gd name="T12" fmla="*/ 254 w 431"/>
                <a:gd name="T13" fmla="*/ 332 h 332"/>
                <a:gd name="T14" fmla="*/ 254 w 431"/>
                <a:gd name="T15" fmla="*/ 332 h 332"/>
                <a:gd name="T16" fmla="*/ 254 w 431"/>
                <a:gd name="T17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1" h="332">
                  <a:moveTo>
                    <a:pt x="254" y="332"/>
                  </a:moveTo>
                  <a:cubicBezTo>
                    <a:pt x="322" y="332"/>
                    <a:pt x="384" y="306"/>
                    <a:pt x="431" y="263"/>
                  </a:cubicBezTo>
                  <a:cubicBezTo>
                    <a:pt x="428" y="252"/>
                    <a:pt x="422" y="242"/>
                    <a:pt x="413" y="233"/>
                  </a:cubicBezTo>
                  <a:cubicBezTo>
                    <a:pt x="208" y="28"/>
                    <a:pt x="208" y="28"/>
                    <a:pt x="208" y="28"/>
                  </a:cubicBezTo>
                  <a:cubicBezTo>
                    <a:pt x="180" y="0"/>
                    <a:pt x="135" y="0"/>
                    <a:pt x="108" y="28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29" y="249"/>
                    <a:pt x="132" y="332"/>
                    <a:pt x="254" y="332"/>
                  </a:cubicBezTo>
                  <a:close/>
                  <a:moveTo>
                    <a:pt x="254" y="332"/>
                  </a:moveTo>
                  <a:cubicBezTo>
                    <a:pt x="254" y="332"/>
                    <a:pt x="254" y="332"/>
                    <a:pt x="254" y="332"/>
                  </a:cubicBezTo>
                </a:path>
              </a:pathLst>
            </a:custGeom>
            <a:solidFill>
              <a:srgbClr val="66BF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6" name="Freeform 55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9442450" y="4179888"/>
              <a:ext cx="604838" cy="449262"/>
            </a:xfrm>
            <a:custGeom>
              <a:avLst/>
              <a:gdLst>
                <a:gd name="T0" fmla="*/ 0 w 381"/>
                <a:gd name="T1" fmla="*/ 249 h 283"/>
                <a:gd name="T2" fmla="*/ 129 w 381"/>
                <a:gd name="T3" fmla="*/ 283 h 283"/>
                <a:gd name="T4" fmla="*/ 381 w 381"/>
                <a:gd name="T5" fmla="*/ 92 h 283"/>
                <a:gd name="T6" fmla="*/ 317 w 381"/>
                <a:gd name="T7" fmla="*/ 28 h 283"/>
                <a:gd name="T8" fmla="*/ 217 w 381"/>
                <a:gd name="T9" fmla="*/ 28 h 283"/>
                <a:gd name="T10" fmla="*/ 12 w 381"/>
                <a:gd name="T11" fmla="*/ 233 h 283"/>
                <a:gd name="T12" fmla="*/ 0 w 381"/>
                <a:gd name="T13" fmla="*/ 249 h 283"/>
                <a:gd name="T14" fmla="*/ 0 w 381"/>
                <a:gd name="T15" fmla="*/ 249 h 283"/>
                <a:gd name="T16" fmla="*/ 0 w 381"/>
                <a:gd name="T17" fmla="*/ 24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1" h="283">
                  <a:moveTo>
                    <a:pt x="0" y="249"/>
                  </a:moveTo>
                  <a:cubicBezTo>
                    <a:pt x="39" y="272"/>
                    <a:pt x="84" y="283"/>
                    <a:pt x="129" y="283"/>
                  </a:cubicBezTo>
                  <a:cubicBezTo>
                    <a:pt x="247" y="283"/>
                    <a:pt x="350" y="205"/>
                    <a:pt x="381" y="92"/>
                  </a:cubicBezTo>
                  <a:cubicBezTo>
                    <a:pt x="317" y="28"/>
                    <a:pt x="317" y="28"/>
                    <a:pt x="317" y="28"/>
                  </a:cubicBezTo>
                  <a:cubicBezTo>
                    <a:pt x="290" y="0"/>
                    <a:pt x="245" y="0"/>
                    <a:pt x="217" y="28"/>
                  </a:cubicBezTo>
                  <a:cubicBezTo>
                    <a:pt x="12" y="233"/>
                    <a:pt x="12" y="233"/>
                    <a:pt x="12" y="233"/>
                  </a:cubicBezTo>
                  <a:cubicBezTo>
                    <a:pt x="7" y="238"/>
                    <a:pt x="3" y="244"/>
                    <a:pt x="0" y="249"/>
                  </a:cubicBezTo>
                  <a:close/>
                  <a:moveTo>
                    <a:pt x="0" y="249"/>
                  </a:moveTo>
                  <a:cubicBezTo>
                    <a:pt x="0" y="249"/>
                    <a:pt x="0" y="249"/>
                    <a:pt x="0" y="249"/>
                  </a:cubicBezTo>
                </a:path>
              </a:pathLst>
            </a:custGeom>
            <a:solidFill>
              <a:srgbClr val="3FB0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7" name="Freeform 56"/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9321800" y="4313238"/>
              <a:ext cx="512763" cy="315912"/>
            </a:xfrm>
            <a:custGeom>
              <a:avLst/>
              <a:gdLst>
                <a:gd name="T0" fmla="*/ 205 w 323"/>
                <a:gd name="T1" fmla="*/ 199 h 199"/>
                <a:gd name="T2" fmla="*/ 323 w 323"/>
                <a:gd name="T3" fmla="*/ 171 h 199"/>
                <a:gd name="T4" fmla="*/ 183 w 323"/>
                <a:gd name="T5" fmla="*/ 32 h 199"/>
                <a:gd name="T6" fmla="*/ 69 w 323"/>
                <a:gd name="T7" fmla="*/ 32 h 199"/>
                <a:gd name="T8" fmla="*/ 0 w 323"/>
                <a:gd name="T9" fmla="*/ 101 h 199"/>
                <a:gd name="T10" fmla="*/ 205 w 323"/>
                <a:gd name="T11" fmla="*/ 199 h 199"/>
                <a:gd name="T12" fmla="*/ 205 w 323"/>
                <a:gd name="T13" fmla="*/ 199 h 199"/>
                <a:gd name="T14" fmla="*/ 205 w 323"/>
                <a:gd name="T15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3" h="199">
                  <a:moveTo>
                    <a:pt x="205" y="199"/>
                  </a:moveTo>
                  <a:cubicBezTo>
                    <a:pt x="246" y="199"/>
                    <a:pt x="286" y="190"/>
                    <a:pt x="323" y="171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51" y="0"/>
                    <a:pt x="100" y="0"/>
                    <a:pt x="69" y="32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0" y="163"/>
                    <a:pt x="125" y="199"/>
                    <a:pt x="205" y="199"/>
                  </a:cubicBezTo>
                  <a:close/>
                  <a:moveTo>
                    <a:pt x="205" y="199"/>
                  </a:moveTo>
                  <a:cubicBezTo>
                    <a:pt x="205" y="199"/>
                    <a:pt x="205" y="199"/>
                    <a:pt x="205" y="199"/>
                  </a:cubicBezTo>
                </a:path>
              </a:pathLst>
            </a:custGeom>
            <a:solidFill>
              <a:srgbClr val="5AA9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8" name="Freeform 57"/>
            <p:cNvSpPr/>
            <p:nvPr>
              <p:custDataLst>
                <p:tags r:id="rId9"/>
              </p:custDataLst>
            </p:nvPr>
          </p:nvSpPr>
          <p:spPr bwMode="auto">
            <a:xfrm>
              <a:off x="9147175" y="4262438"/>
              <a:ext cx="706438" cy="228600"/>
            </a:xfrm>
            <a:custGeom>
              <a:avLst/>
              <a:gdLst>
                <a:gd name="T0" fmla="*/ 0 w 445"/>
                <a:gd name="T1" fmla="*/ 117 h 144"/>
                <a:gd name="T2" fmla="*/ 56 w 445"/>
                <a:gd name="T3" fmla="*/ 15 h 144"/>
                <a:gd name="T4" fmla="*/ 98 w 445"/>
                <a:gd name="T5" fmla="*/ 0 h 144"/>
                <a:gd name="T6" fmla="*/ 427 w 445"/>
                <a:gd name="T7" fmla="*/ 0 h 144"/>
                <a:gd name="T8" fmla="*/ 442 w 445"/>
                <a:gd name="T9" fmla="*/ 21 h 144"/>
                <a:gd name="T10" fmla="*/ 445 w 445"/>
                <a:gd name="T11" fmla="*/ 144 h 144"/>
                <a:gd name="T12" fmla="*/ 0 w 445"/>
                <a:gd name="T13" fmla="*/ 117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5" h="144">
                  <a:moveTo>
                    <a:pt x="0" y="117"/>
                  </a:moveTo>
                  <a:cubicBezTo>
                    <a:pt x="56" y="15"/>
                    <a:pt x="56" y="15"/>
                    <a:pt x="56" y="15"/>
                  </a:cubicBezTo>
                  <a:cubicBezTo>
                    <a:pt x="56" y="15"/>
                    <a:pt x="56" y="0"/>
                    <a:pt x="98" y="0"/>
                  </a:cubicBezTo>
                  <a:cubicBezTo>
                    <a:pt x="139" y="0"/>
                    <a:pt x="427" y="0"/>
                    <a:pt x="427" y="0"/>
                  </a:cubicBezTo>
                  <a:cubicBezTo>
                    <a:pt x="427" y="0"/>
                    <a:pt x="442" y="0"/>
                    <a:pt x="442" y="21"/>
                  </a:cubicBezTo>
                  <a:cubicBezTo>
                    <a:pt x="442" y="42"/>
                    <a:pt x="445" y="144"/>
                    <a:pt x="445" y="144"/>
                  </a:cubicBezTo>
                  <a:lnTo>
                    <a:pt x="0" y="117"/>
                  </a:lnTo>
                  <a:close/>
                </a:path>
              </a:pathLst>
            </a:custGeom>
            <a:solidFill>
              <a:srgbClr val="FFE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9" name="Freeform 58"/>
            <p:cNvSpPr/>
            <p:nvPr>
              <p:custDataLst>
                <p:tags r:id="rId10"/>
              </p:custDataLst>
            </p:nvPr>
          </p:nvSpPr>
          <p:spPr bwMode="auto">
            <a:xfrm>
              <a:off x="7870825" y="4335463"/>
              <a:ext cx="1301750" cy="1238250"/>
            </a:xfrm>
            <a:custGeom>
              <a:avLst/>
              <a:gdLst>
                <a:gd name="T0" fmla="*/ 820 w 820"/>
                <a:gd name="T1" fmla="*/ 48 h 779"/>
                <a:gd name="T2" fmla="*/ 799 w 820"/>
                <a:gd name="T3" fmla="*/ 0 h 779"/>
                <a:gd name="T4" fmla="*/ 0 w 820"/>
                <a:gd name="T5" fmla="*/ 4 h 779"/>
                <a:gd name="T6" fmla="*/ 0 w 820"/>
                <a:gd name="T7" fmla="*/ 741 h 779"/>
                <a:gd name="T8" fmla="*/ 41 w 820"/>
                <a:gd name="T9" fmla="*/ 771 h 779"/>
                <a:gd name="T10" fmla="*/ 147 w 820"/>
                <a:gd name="T11" fmla="*/ 779 h 779"/>
                <a:gd name="T12" fmla="*/ 221 w 820"/>
                <a:gd name="T13" fmla="*/ 698 h 779"/>
                <a:gd name="T14" fmla="*/ 820 w 820"/>
                <a:gd name="T15" fmla="*/ 48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0" h="779">
                  <a:moveTo>
                    <a:pt x="820" y="48"/>
                  </a:moveTo>
                  <a:cubicBezTo>
                    <a:pt x="799" y="0"/>
                    <a:pt x="799" y="0"/>
                    <a:pt x="799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741"/>
                    <a:pt x="0" y="741"/>
                    <a:pt x="0" y="741"/>
                  </a:cubicBezTo>
                  <a:cubicBezTo>
                    <a:pt x="0" y="741"/>
                    <a:pt x="11" y="767"/>
                    <a:pt x="41" y="771"/>
                  </a:cubicBezTo>
                  <a:cubicBezTo>
                    <a:pt x="71" y="776"/>
                    <a:pt x="147" y="779"/>
                    <a:pt x="147" y="779"/>
                  </a:cubicBezTo>
                  <a:cubicBezTo>
                    <a:pt x="221" y="698"/>
                    <a:pt x="221" y="698"/>
                    <a:pt x="221" y="698"/>
                  </a:cubicBezTo>
                  <a:lnTo>
                    <a:pt x="820" y="48"/>
                  </a:lnTo>
                  <a:close/>
                </a:path>
              </a:pathLst>
            </a:custGeom>
            <a:solidFill>
              <a:srgbClr val="FBC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0" name="Freeform 59"/>
            <p:cNvSpPr/>
            <p:nvPr>
              <p:custDataLst>
                <p:tags r:id="rId11"/>
              </p:custDataLst>
            </p:nvPr>
          </p:nvSpPr>
          <p:spPr bwMode="auto">
            <a:xfrm>
              <a:off x="7951788" y="4360863"/>
              <a:ext cx="166688" cy="1212850"/>
            </a:xfrm>
            <a:custGeom>
              <a:avLst/>
              <a:gdLst>
                <a:gd name="T0" fmla="*/ 0 w 105"/>
                <a:gd name="T1" fmla="*/ 21 h 763"/>
                <a:gd name="T2" fmla="*/ 0 w 105"/>
                <a:gd name="T3" fmla="*/ 757 h 763"/>
                <a:gd name="T4" fmla="*/ 96 w 105"/>
                <a:gd name="T5" fmla="*/ 763 h 763"/>
                <a:gd name="T6" fmla="*/ 105 w 105"/>
                <a:gd name="T7" fmla="*/ 753 h 763"/>
                <a:gd name="T8" fmla="*/ 105 w 105"/>
                <a:gd name="T9" fmla="*/ 21 h 763"/>
                <a:gd name="T10" fmla="*/ 101 w 105"/>
                <a:gd name="T11" fmla="*/ 2 h 763"/>
                <a:gd name="T12" fmla="*/ 4 w 105"/>
                <a:gd name="T13" fmla="*/ 0 h 763"/>
                <a:gd name="T14" fmla="*/ 0 w 105"/>
                <a:gd name="T15" fmla="*/ 21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63">
                  <a:moveTo>
                    <a:pt x="0" y="21"/>
                  </a:moveTo>
                  <a:cubicBezTo>
                    <a:pt x="0" y="757"/>
                    <a:pt x="0" y="757"/>
                    <a:pt x="0" y="757"/>
                  </a:cubicBezTo>
                  <a:cubicBezTo>
                    <a:pt x="34" y="761"/>
                    <a:pt x="96" y="763"/>
                    <a:pt x="96" y="763"/>
                  </a:cubicBezTo>
                  <a:cubicBezTo>
                    <a:pt x="105" y="753"/>
                    <a:pt x="105" y="753"/>
                    <a:pt x="105" y="753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14"/>
                    <a:pt x="104" y="8"/>
                    <a:pt x="10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7"/>
                    <a:pt x="0" y="14"/>
                    <a:pt x="0" y="21"/>
                  </a:cubicBezTo>
                  <a:close/>
                </a:path>
              </a:pathLst>
            </a:custGeom>
            <a:solidFill>
              <a:srgbClr val="F4B4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1" name="Freeform 60"/>
            <p:cNvSpPr/>
            <p:nvPr>
              <p:custDataLst>
                <p:tags r:id="rId12"/>
              </p:custDataLst>
            </p:nvPr>
          </p:nvSpPr>
          <p:spPr bwMode="auto">
            <a:xfrm>
              <a:off x="7951788" y="5489575"/>
              <a:ext cx="152400" cy="84137"/>
            </a:xfrm>
            <a:custGeom>
              <a:avLst/>
              <a:gdLst>
                <a:gd name="T0" fmla="*/ 96 w 96"/>
                <a:gd name="T1" fmla="*/ 53 h 53"/>
                <a:gd name="T2" fmla="*/ 96 w 96"/>
                <a:gd name="T3" fmla="*/ 53 h 53"/>
                <a:gd name="T4" fmla="*/ 96 w 96"/>
                <a:gd name="T5" fmla="*/ 53 h 53"/>
                <a:gd name="T6" fmla="*/ 43 w 96"/>
                <a:gd name="T7" fmla="*/ 0 h 53"/>
                <a:gd name="T8" fmla="*/ 0 w 96"/>
                <a:gd name="T9" fmla="*/ 47 h 53"/>
                <a:gd name="T10" fmla="*/ 0 w 96"/>
                <a:gd name="T11" fmla="*/ 47 h 53"/>
                <a:gd name="T12" fmla="*/ 96 w 96"/>
                <a:gd name="T1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53">
                  <a:moveTo>
                    <a:pt x="96" y="53"/>
                  </a:moveTo>
                  <a:cubicBezTo>
                    <a:pt x="96" y="53"/>
                    <a:pt x="96" y="53"/>
                    <a:pt x="96" y="53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0"/>
                    <a:pt x="39" y="37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34" y="51"/>
                    <a:pt x="96" y="53"/>
                    <a:pt x="96" y="53"/>
                  </a:cubicBezTo>
                  <a:close/>
                </a:path>
              </a:pathLst>
            </a:custGeom>
            <a:solidFill>
              <a:srgbClr val="FFE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2" name="Freeform 61"/>
            <p:cNvSpPr/>
            <p:nvPr>
              <p:custDataLst>
                <p:tags r:id="rId13"/>
              </p:custDataLst>
            </p:nvPr>
          </p:nvSpPr>
          <p:spPr bwMode="auto">
            <a:xfrm>
              <a:off x="7653338" y="4129088"/>
              <a:ext cx="776288" cy="1058862"/>
            </a:xfrm>
            <a:custGeom>
              <a:avLst/>
              <a:gdLst>
                <a:gd name="T0" fmla="*/ 137 w 489"/>
                <a:gd name="T1" fmla="*/ 3 h 667"/>
                <a:gd name="T2" fmla="*/ 483 w 489"/>
                <a:gd name="T3" fmla="*/ 0 h 667"/>
                <a:gd name="T4" fmla="*/ 489 w 489"/>
                <a:gd name="T5" fmla="*/ 662 h 667"/>
                <a:gd name="T6" fmla="*/ 3 w 489"/>
                <a:gd name="T7" fmla="*/ 667 h 667"/>
                <a:gd name="T8" fmla="*/ 0 w 489"/>
                <a:gd name="T9" fmla="*/ 140 h 667"/>
                <a:gd name="T10" fmla="*/ 137 w 489"/>
                <a:gd name="T11" fmla="*/ 3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9" h="667">
                  <a:moveTo>
                    <a:pt x="137" y="3"/>
                  </a:moveTo>
                  <a:lnTo>
                    <a:pt x="483" y="0"/>
                  </a:lnTo>
                  <a:lnTo>
                    <a:pt x="489" y="662"/>
                  </a:lnTo>
                  <a:lnTo>
                    <a:pt x="3" y="667"/>
                  </a:lnTo>
                  <a:lnTo>
                    <a:pt x="0" y="140"/>
                  </a:lnTo>
                  <a:lnTo>
                    <a:pt x="137" y="3"/>
                  </a:lnTo>
                  <a:close/>
                </a:path>
              </a:pathLst>
            </a:custGeom>
            <a:solidFill>
              <a:srgbClr val="33B6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3" name="Freeform 62"/>
            <p:cNvSpPr/>
            <p:nvPr>
              <p:custDataLst>
                <p:tags r:id="rId14"/>
              </p:custDataLst>
            </p:nvPr>
          </p:nvSpPr>
          <p:spPr bwMode="auto">
            <a:xfrm>
              <a:off x="7653338" y="4132263"/>
              <a:ext cx="223838" cy="219075"/>
            </a:xfrm>
            <a:custGeom>
              <a:avLst/>
              <a:gdLst>
                <a:gd name="T0" fmla="*/ 140 w 141"/>
                <a:gd name="T1" fmla="*/ 138 h 138"/>
                <a:gd name="T2" fmla="*/ 0 w 141"/>
                <a:gd name="T3" fmla="*/ 138 h 138"/>
                <a:gd name="T4" fmla="*/ 141 w 141"/>
                <a:gd name="T5" fmla="*/ 0 h 138"/>
                <a:gd name="T6" fmla="*/ 140 w 141"/>
                <a:gd name="T7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8">
                  <a:moveTo>
                    <a:pt x="140" y="138"/>
                  </a:moveTo>
                  <a:lnTo>
                    <a:pt x="0" y="138"/>
                  </a:lnTo>
                  <a:lnTo>
                    <a:pt x="141" y="0"/>
                  </a:lnTo>
                  <a:lnTo>
                    <a:pt x="140" y="138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4" name="Freeform 63"/>
            <p:cNvSpPr/>
            <p:nvPr>
              <p:custDataLst>
                <p:tags r:id="rId15"/>
              </p:custDataLst>
            </p:nvPr>
          </p:nvSpPr>
          <p:spPr bwMode="auto">
            <a:xfrm>
              <a:off x="7653338" y="4351338"/>
              <a:ext cx="222250" cy="215900"/>
            </a:xfrm>
            <a:custGeom>
              <a:avLst/>
              <a:gdLst>
                <a:gd name="T0" fmla="*/ 0 w 140"/>
                <a:gd name="T1" fmla="*/ 136 h 136"/>
                <a:gd name="T2" fmla="*/ 140 w 140"/>
                <a:gd name="T3" fmla="*/ 0 h 136"/>
                <a:gd name="T4" fmla="*/ 0 w 140"/>
                <a:gd name="T5" fmla="*/ 0 h 136"/>
                <a:gd name="T6" fmla="*/ 0 w 140"/>
                <a:gd name="T7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36">
                  <a:moveTo>
                    <a:pt x="0" y="136"/>
                  </a:moveTo>
                  <a:lnTo>
                    <a:pt x="140" y="0"/>
                  </a:lnTo>
                  <a:lnTo>
                    <a:pt x="0" y="0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0E9D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5" name="Freeform 64"/>
            <p:cNvSpPr/>
            <p:nvPr>
              <p:custDataLst>
                <p:tags r:id="rId16"/>
              </p:custDataLst>
            </p:nvPr>
          </p:nvSpPr>
          <p:spPr bwMode="auto">
            <a:xfrm>
              <a:off x="7808913" y="4535488"/>
              <a:ext cx="457200" cy="82550"/>
            </a:xfrm>
            <a:custGeom>
              <a:avLst/>
              <a:gdLst>
                <a:gd name="T0" fmla="*/ 288 w 288"/>
                <a:gd name="T1" fmla="*/ 49 h 52"/>
                <a:gd name="T2" fmla="*/ 1 w 288"/>
                <a:gd name="T3" fmla="*/ 52 h 52"/>
                <a:gd name="T4" fmla="*/ 0 w 288"/>
                <a:gd name="T5" fmla="*/ 3 h 52"/>
                <a:gd name="T6" fmla="*/ 288 w 288"/>
                <a:gd name="T7" fmla="*/ 0 h 52"/>
                <a:gd name="T8" fmla="*/ 288 w 288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2">
                  <a:moveTo>
                    <a:pt x="288" y="49"/>
                  </a:moveTo>
                  <a:lnTo>
                    <a:pt x="1" y="52"/>
                  </a:lnTo>
                  <a:lnTo>
                    <a:pt x="0" y="3"/>
                  </a:lnTo>
                  <a:lnTo>
                    <a:pt x="288" y="0"/>
                  </a:lnTo>
                  <a:lnTo>
                    <a:pt x="288" y="49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6" name="Freeform 65"/>
            <p:cNvSpPr/>
            <p:nvPr>
              <p:custDataLst>
                <p:tags r:id="rId17"/>
              </p:custDataLst>
            </p:nvPr>
          </p:nvSpPr>
          <p:spPr bwMode="auto">
            <a:xfrm>
              <a:off x="7810500" y="4699000"/>
              <a:ext cx="457200" cy="82550"/>
            </a:xfrm>
            <a:custGeom>
              <a:avLst/>
              <a:gdLst>
                <a:gd name="T0" fmla="*/ 288 w 288"/>
                <a:gd name="T1" fmla="*/ 49 h 52"/>
                <a:gd name="T2" fmla="*/ 1 w 288"/>
                <a:gd name="T3" fmla="*/ 52 h 52"/>
                <a:gd name="T4" fmla="*/ 0 w 288"/>
                <a:gd name="T5" fmla="*/ 3 h 52"/>
                <a:gd name="T6" fmla="*/ 288 w 288"/>
                <a:gd name="T7" fmla="*/ 0 h 52"/>
                <a:gd name="T8" fmla="*/ 288 w 288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2">
                  <a:moveTo>
                    <a:pt x="288" y="49"/>
                  </a:moveTo>
                  <a:lnTo>
                    <a:pt x="1" y="52"/>
                  </a:lnTo>
                  <a:lnTo>
                    <a:pt x="0" y="3"/>
                  </a:lnTo>
                  <a:lnTo>
                    <a:pt x="288" y="0"/>
                  </a:lnTo>
                  <a:lnTo>
                    <a:pt x="288" y="49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7" name="Freeform 66"/>
            <p:cNvSpPr/>
            <p:nvPr>
              <p:custDataLst>
                <p:tags r:id="rId18"/>
              </p:custDataLst>
            </p:nvPr>
          </p:nvSpPr>
          <p:spPr bwMode="auto">
            <a:xfrm>
              <a:off x="7812088" y="4862513"/>
              <a:ext cx="457200" cy="82550"/>
            </a:xfrm>
            <a:custGeom>
              <a:avLst/>
              <a:gdLst>
                <a:gd name="T0" fmla="*/ 288 w 288"/>
                <a:gd name="T1" fmla="*/ 49 h 52"/>
                <a:gd name="T2" fmla="*/ 1 w 288"/>
                <a:gd name="T3" fmla="*/ 52 h 52"/>
                <a:gd name="T4" fmla="*/ 0 w 288"/>
                <a:gd name="T5" fmla="*/ 3 h 52"/>
                <a:gd name="T6" fmla="*/ 288 w 288"/>
                <a:gd name="T7" fmla="*/ 0 h 52"/>
                <a:gd name="T8" fmla="*/ 288 w 288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2">
                  <a:moveTo>
                    <a:pt x="288" y="49"/>
                  </a:moveTo>
                  <a:lnTo>
                    <a:pt x="1" y="52"/>
                  </a:lnTo>
                  <a:lnTo>
                    <a:pt x="0" y="3"/>
                  </a:lnTo>
                  <a:lnTo>
                    <a:pt x="288" y="0"/>
                  </a:lnTo>
                  <a:lnTo>
                    <a:pt x="288" y="49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8" name="Freeform 67"/>
            <p:cNvSpPr/>
            <p:nvPr>
              <p:custDataLst>
                <p:tags r:id="rId19"/>
              </p:custDataLst>
            </p:nvPr>
          </p:nvSpPr>
          <p:spPr bwMode="auto">
            <a:xfrm>
              <a:off x="8020050" y="4408488"/>
              <a:ext cx="1833563" cy="1165225"/>
            </a:xfrm>
            <a:custGeom>
              <a:avLst/>
              <a:gdLst>
                <a:gd name="T0" fmla="*/ 1107 w 1155"/>
                <a:gd name="T1" fmla="*/ 733 h 733"/>
                <a:gd name="T2" fmla="*/ 48 w 1155"/>
                <a:gd name="T3" fmla="*/ 733 h 733"/>
                <a:gd name="T4" fmla="*/ 0 w 1155"/>
                <a:gd name="T5" fmla="*/ 685 h 733"/>
                <a:gd name="T6" fmla="*/ 0 w 1155"/>
                <a:gd name="T7" fmla="*/ 48 h 733"/>
                <a:gd name="T8" fmla="*/ 48 w 1155"/>
                <a:gd name="T9" fmla="*/ 0 h 733"/>
                <a:gd name="T10" fmla="*/ 1107 w 1155"/>
                <a:gd name="T11" fmla="*/ 0 h 733"/>
                <a:gd name="T12" fmla="*/ 1155 w 1155"/>
                <a:gd name="T13" fmla="*/ 48 h 733"/>
                <a:gd name="T14" fmla="*/ 1155 w 1155"/>
                <a:gd name="T15" fmla="*/ 685 h 733"/>
                <a:gd name="T16" fmla="*/ 1107 w 1155"/>
                <a:gd name="T17" fmla="*/ 733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55" h="733">
                  <a:moveTo>
                    <a:pt x="1107" y="733"/>
                  </a:moveTo>
                  <a:cubicBezTo>
                    <a:pt x="48" y="733"/>
                    <a:pt x="48" y="733"/>
                    <a:pt x="48" y="733"/>
                  </a:cubicBezTo>
                  <a:cubicBezTo>
                    <a:pt x="22" y="733"/>
                    <a:pt x="0" y="711"/>
                    <a:pt x="0" y="685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1"/>
                    <a:pt x="22" y="0"/>
                    <a:pt x="48" y="0"/>
                  </a:cubicBezTo>
                  <a:cubicBezTo>
                    <a:pt x="1107" y="0"/>
                    <a:pt x="1107" y="0"/>
                    <a:pt x="1107" y="0"/>
                  </a:cubicBezTo>
                  <a:cubicBezTo>
                    <a:pt x="1133" y="0"/>
                    <a:pt x="1155" y="21"/>
                    <a:pt x="1155" y="48"/>
                  </a:cubicBezTo>
                  <a:cubicBezTo>
                    <a:pt x="1155" y="685"/>
                    <a:pt x="1155" y="685"/>
                    <a:pt x="1155" y="685"/>
                  </a:cubicBezTo>
                  <a:cubicBezTo>
                    <a:pt x="1155" y="711"/>
                    <a:pt x="1133" y="733"/>
                    <a:pt x="1107" y="733"/>
                  </a:cubicBezTo>
                  <a:close/>
                </a:path>
              </a:pathLst>
            </a:custGeom>
            <a:solidFill>
              <a:srgbClr val="FFE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9" name="Rectangle 68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8020050" y="5280025"/>
              <a:ext cx="1833563" cy="38100"/>
            </a:xfrm>
            <a:prstGeom prst="rect">
              <a:avLst/>
            </a:prstGeom>
            <a:solidFill>
              <a:srgbClr val="FACA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0" name="Rectangle 69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8020050" y="5356225"/>
              <a:ext cx="1833563" cy="39687"/>
            </a:xfrm>
            <a:prstGeom prst="rect">
              <a:avLst/>
            </a:prstGeom>
            <a:solidFill>
              <a:srgbClr val="FACA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" name="Freeform 70"/>
            <p:cNvSpPr>
              <a:spLocks noEditPoints="1"/>
            </p:cNvSpPr>
            <p:nvPr>
              <p:custDataLst>
                <p:tags r:id="rId22"/>
              </p:custDataLst>
            </p:nvPr>
          </p:nvSpPr>
          <p:spPr bwMode="auto">
            <a:xfrm>
              <a:off x="7370763" y="2262188"/>
              <a:ext cx="328613" cy="328612"/>
            </a:xfrm>
            <a:custGeom>
              <a:avLst/>
              <a:gdLst>
                <a:gd name="T0" fmla="*/ 207 w 207"/>
                <a:gd name="T1" fmla="*/ 182 h 207"/>
                <a:gd name="T2" fmla="*/ 179 w 207"/>
                <a:gd name="T3" fmla="*/ 154 h 207"/>
                <a:gd name="T4" fmla="*/ 59 w 207"/>
                <a:gd name="T5" fmla="*/ 149 h 207"/>
                <a:gd name="T6" fmla="*/ 53 w 207"/>
                <a:gd name="T7" fmla="*/ 28 h 207"/>
                <a:gd name="T8" fmla="*/ 26 w 207"/>
                <a:gd name="T9" fmla="*/ 1 h 207"/>
                <a:gd name="T10" fmla="*/ 1 w 207"/>
                <a:gd name="T11" fmla="*/ 26 h 207"/>
                <a:gd name="T12" fmla="*/ 7 w 207"/>
                <a:gd name="T13" fmla="*/ 172 h 207"/>
                <a:gd name="T14" fmla="*/ 35 w 207"/>
                <a:gd name="T15" fmla="*/ 201 h 207"/>
                <a:gd name="T16" fmla="*/ 181 w 207"/>
                <a:gd name="T17" fmla="*/ 207 h 207"/>
                <a:gd name="T18" fmla="*/ 207 w 207"/>
                <a:gd name="T19" fmla="*/ 182 h 207"/>
                <a:gd name="T20" fmla="*/ 207 w 207"/>
                <a:gd name="T21" fmla="*/ 182 h 207"/>
                <a:gd name="T22" fmla="*/ 207 w 207"/>
                <a:gd name="T23" fmla="*/ 18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207">
                  <a:moveTo>
                    <a:pt x="207" y="182"/>
                  </a:moveTo>
                  <a:cubicBezTo>
                    <a:pt x="206" y="167"/>
                    <a:pt x="194" y="155"/>
                    <a:pt x="179" y="154"/>
                  </a:cubicBezTo>
                  <a:cubicBezTo>
                    <a:pt x="59" y="149"/>
                    <a:pt x="59" y="149"/>
                    <a:pt x="59" y="149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3" y="14"/>
                    <a:pt x="41" y="1"/>
                    <a:pt x="26" y="1"/>
                  </a:cubicBezTo>
                  <a:cubicBezTo>
                    <a:pt x="11" y="0"/>
                    <a:pt x="0" y="11"/>
                    <a:pt x="1" y="26"/>
                  </a:cubicBezTo>
                  <a:cubicBezTo>
                    <a:pt x="7" y="172"/>
                    <a:pt x="7" y="172"/>
                    <a:pt x="7" y="172"/>
                  </a:cubicBezTo>
                  <a:cubicBezTo>
                    <a:pt x="8" y="187"/>
                    <a:pt x="20" y="199"/>
                    <a:pt x="35" y="201"/>
                  </a:cubicBezTo>
                  <a:cubicBezTo>
                    <a:pt x="181" y="207"/>
                    <a:pt x="181" y="207"/>
                    <a:pt x="181" y="207"/>
                  </a:cubicBezTo>
                  <a:cubicBezTo>
                    <a:pt x="196" y="207"/>
                    <a:pt x="207" y="196"/>
                    <a:pt x="207" y="182"/>
                  </a:cubicBezTo>
                  <a:close/>
                  <a:moveTo>
                    <a:pt x="207" y="182"/>
                  </a:moveTo>
                  <a:cubicBezTo>
                    <a:pt x="207" y="182"/>
                    <a:pt x="207" y="182"/>
                    <a:pt x="207" y="182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2" name="Freeform 71"/>
            <p:cNvSpPr>
              <a:spLocks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6572250" y="2189163"/>
              <a:ext cx="1227138" cy="1225550"/>
            </a:xfrm>
            <a:custGeom>
              <a:avLst/>
              <a:gdLst>
                <a:gd name="T0" fmla="*/ 761 w 773"/>
                <a:gd name="T1" fmla="*/ 409 h 771"/>
                <a:gd name="T2" fmla="*/ 365 w 773"/>
                <a:gd name="T3" fmla="*/ 13 h 771"/>
                <a:gd name="T4" fmla="*/ 321 w 773"/>
                <a:gd name="T5" fmla="*/ 13 h 771"/>
                <a:gd name="T6" fmla="*/ 12 w 773"/>
                <a:gd name="T7" fmla="*/ 321 h 771"/>
                <a:gd name="T8" fmla="*/ 12 w 773"/>
                <a:gd name="T9" fmla="*/ 365 h 771"/>
                <a:gd name="T10" fmla="*/ 408 w 773"/>
                <a:gd name="T11" fmla="*/ 762 h 771"/>
                <a:gd name="T12" fmla="*/ 430 w 773"/>
                <a:gd name="T13" fmla="*/ 771 h 771"/>
                <a:gd name="T14" fmla="*/ 452 w 773"/>
                <a:gd name="T15" fmla="*/ 762 h 771"/>
                <a:gd name="T16" fmla="*/ 761 w 773"/>
                <a:gd name="T17" fmla="*/ 453 h 771"/>
                <a:gd name="T18" fmla="*/ 761 w 773"/>
                <a:gd name="T19" fmla="*/ 409 h 771"/>
                <a:gd name="T20" fmla="*/ 381 w 773"/>
                <a:gd name="T21" fmla="*/ 620 h 771"/>
                <a:gd name="T22" fmla="*/ 337 w 773"/>
                <a:gd name="T23" fmla="*/ 620 h 771"/>
                <a:gd name="T24" fmla="*/ 82 w 773"/>
                <a:gd name="T25" fmla="*/ 365 h 771"/>
                <a:gd name="T26" fmla="*/ 82 w 773"/>
                <a:gd name="T27" fmla="*/ 321 h 771"/>
                <a:gd name="T28" fmla="*/ 320 w 773"/>
                <a:gd name="T29" fmla="*/ 83 h 771"/>
                <a:gd name="T30" fmla="*/ 364 w 773"/>
                <a:gd name="T31" fmla="*/ 83 h 771"/>
                <a:gd name="T32" fmla="*/ 619 w 773"/>
                <a:gd name="T33" fmla="*/ 338 h 771"/>
                <a:gd name="T34" fmla="*/ 619 w 773"/>
                <a:gd name="T35" fmla="*/ 382 h 771"/>
                <a:gd name="T36" fmla="*/ 381 w 773"/>
                <a:gd name="T37" fmla="*/ 620 h 771"/>
                <a:gd name="T38" fmla="*/ 381 w 773"/>
                <a:gd name="T39" fmla="*/ 620 h 771"/>
                <a:gd name="T40" fmla="*/ 381 w 773"/>
                <a:gd name="T41" fmla="*/ 62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73" h="771">
                  <a:moveTo>
                    <a:pt x="761" y="409"/>
                  </a:moveTo>
                  <a:cubicBezTo>
                    <a:pt x="365" y="13"/>
                    <a:pt x="365" y="13"/>
                    <a:pt x="365" y="13"/>
                  </a:cubicBezTo>
                  <a:cubicBezTo>
                    <a:pt x="352" y="0"/>
                    <a:pt x="333" y="0"/>
                    <a:pt x="321" y="13"/>
                  </a:cubicBezTo>
                  <a:cubicBezTo>
                    <a:pt x="12" y="321"/>
                    <a:pt x="12" y="321"/>
                    <a:pt x="12" y="321"/>
                  </a:cubicBezTo>
                  <a:cubicBezTo>
                    <a:pt x="0" y="333"/>
                    <a:pt x="0" y="353"/>
                    <a:pt x="12" y="365"/>
                  </a:cubicBezTo>
                  <a:cubicBezTo>
                    <a:pt x="408" y="762"/>
                    <a:pt x="408" y="762"/>
                    <a:pt x="408" y="762"/>
                  </a:cubicBezTo>
                  <a:cubicBezTo>
                    <a:pt x="414" y="767"/>
                    <a:pt x="422" y="771"/>
                    <a:pt x="430" y="771"/>
                  </a:cubicBezTo>
                  <a:cubicBezTo>
                    <a:pt x="439" y="771"/>
                    <a:pt x="446" y="767"/>
                    <a:pt x="452" y="762"/>
                  </a:cubicBezTo>
                  <a:cubicBezTo>
                    <a:pt x="761" y="453"/>
                    <a:pt x="761" y="453"/>
                    <a:pt x="761" y="453"/>
                  </a:cubicBezTo>
                  <a:cubicBezTo>
                    <a:pt x="773" y="441"/>
                    <a:pt x="773" y="421"/>
                    <a:pt x="761" y="409"/>
                  </a:cubicBezTo>
                  <a:close/>
                  <a:moveTo>
                    <a:pt x="381" y="620"/>
                  </a:moveTo>
                  <a:cubicBezTo>
                    <a:pt x="369" y="632"/>
                    <a:pt x="349" y="632"/>
                    <a:pt x="337" y="620"/>
                  </a:cubicBezTo>
                  <a:cubicBezTo>
                    <a:pt x="82" y="365"/>
                    <a:pt x="82" y="365"/>
                    <a:pt x="82" y="365"/>
                  </a:cubicBezTo>
                  <a:cubicBezTo>
                    <a:pt x="70" y="353"/>
                    <a:pt x="70" y="333"/>
                    <a:pt x="82" y="321"/>
                  </a:cubicBezTo>
                  <a:cubicBezTo>
                    <a:pt x="320" y="83"/>
                    <a:pt x="320" y="83"/>
                    <a:pt x="320" y="83"/>
                  </a:cubicBezTo>
                  <a:cubicBezTo>
                    <a:pt x="332" y="71"/>
                    <a:pt x="352" y="71"/>
                    <a:pt x="364" y="83"/>
                  </a:cubicBezTo>
                  <a:cubicBezTo>
                    <a:pt x="619" y="338"/>
                    <a:pt x="619" y="338"/>
                    <a:pt x="619" y="338"/>
                  </a:cubicBezTo>
                  <a:cubicBezTo>
                    <a:pt x="631" y="350"/>
                    <a:pt x="631" y="370"/>
                    <a:pt x="619" y="382"/>
                  </a:cubicBezTo>
                  <a:lnTo>
                    <a:pt x="381" y="620"/>
                  </a:lnTo>
                  <a:close/>
                  <a:moveTo>
                    <a:pt x="381" y="620"/>
                  </a:moveTo>
                  <a:cubicBezTo>
                    <a:pt x="381" y="620"/>
                    <a:pt x="381" y="620"/>
                    <a:pt x="381" y="620"/>
                  </a:cubicBezTo>
                </a:path>
              </a:pathLst>
            </a:custGeom>
            <a:solidFill>
              <a:srgbClr val="267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3" name="Freeform 72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7604125" y="2832100"/>
              <a:ext cx="84138" cy="84137"/>
            </a:xfrm>
            <a:custGeom>
              <a:avLst/>
              <a:gdLst>
                <a:gd name="T0" fmla="*/ 9 w 53"/>
                <a:gd name="T1" fmla="*/ 9 h 53"/>
                <a:gd name="T2" fmla="*/ 2 w 53"/>
                <a:gd name="T3" fmla="*/ 33 h 53"/>
                <a:gd name="T4" fmla="*/ 20 w 53"/>
                <a:gd name="T5" fmla="*/ 51 h 53"/>
                <a:gd name="T6" fmla="*/ 44 w 53"/>
                <a:gd name="T7" fmla="*/ 44 h 53"/>
                <a:gd name="T8" fmla="*/ 51 w 53"/>
                <a:gd name="T9" fmla="*/ 20 h 53"/>
                <a:gd name="T10" fmla="*/ 33 w 53"/>
                <a:gd name="T11" fmla="*/ 2 h 53"/>
                <a:gd name="T12" fmla="*/ 9 w 53"/>
                <a:gd name="T13" fmla="*/ 9 h 53"/>
                <a:gd name="T14" fmla="*/ 9 w 53"/>
                <a:gd name="T15" fmla="*/ 9 h 53"/>
                <a:gd name="T16" fmla="*/ 9 w 53"/>
                <a:gd name="T17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9" y="9"/>
                  </a:moveTo>
                  <a:cubicBezTo>
                    <a:pt x="3" y="15"/>
                    <a:pt x="0" y="24"/>
                    <a:pt x="2" y="33"/>
                  </a:cubicBezTo>
                  <a:cubicBezTo>
                    <a:pt x="5" y="42"/>
                    <a:pt x="11" y="48"/>
                    <a:pt x="20" y="51"/>
                  </a:cubicBezTo>
                  <a:cubicBezTo>
                    <a:pt x="29" y="53"/>
                    <a:pt x="38" y="50"/>
                    <a:pt x="44" y="44"/>
                  </a:cubicBezTo>
                  <a:cubicBezTo>
                    <a:pt x="50" y="38"/>
                    <a:pt x="53" y="29"/>
                    <a:pt x="51" y="20"/>
                  </a:cubicBezTo>
                  <a:cubicBezTo>
                    <a:pt x="48" y="11"/>
                    <a:pt x="42" y="5"/>
                    <a:pt x="33" y="2"/>
                  </a:cubicBezTo>
                  <a:cubicBezTo>
                    <a:pt x="24" y="0"/>
                    <a:pt x="15" y="3"/>
                    <a:pt x="9" y="9"/>
                  </a:cubicBezTo>
                  <a:close/>
                  <a:moveTo>
                    <a:pt x="9" y="9"/>
                  </a:moveTo>
                  <a:cubicBezTo>
                    <a:pt x="9" y="9"/>
                    <a:pt x="9" y="9"/>
                    <a:pt x="9" y="9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4" name="Freeform 73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7491413" y="2944813"/>
              <a:ext cx="84138" cy="84137"/>
            </a:xfrm>
            <a:custGeom>
              <a:avLst/>
              <a:gdLst>
                <a:gd name="T0" fmla="*/ 9 w 53"/>
                <a:gd name="T1" fmla="*/ 9 h 53"/>
                <a:gd name="T2" fmla="*/ 2 w 53"/>
                <a:gd name="T3" fmla="*/ 33 h 53"/>
                <a:gd name="T4" fmla="*/ 20 w 53"/>
                <a:gd name="T5" fmla="*/ 51 h 53"/>
                <a:gd name="T6" fmla="*/ 44 w 53"/>
                <a:gd name="T7" fmla="*/ 44 h 53"/>
                <a:gd name="T8" fmla="*/ 50 w 53"/>
                <a:gd name="T9" fmla="*/ 20 h 53"/>
                <a:gd name="T10" fmla="*/ 33 w 53"/>
                <a:gd name="T11" fmla="*/ 2 h 53"/>
                <a:gd name="T12" fmla="*/ 9 w 53"/>
                <a:gd name="T13" fmla="*/ 9 h 53"/>
                <a:gd name="T14" fmla="*/ 9 w 53"/>
                <a:gd name="T15" fmla="*/ 9 h 53"/>
                <a:gd name="T16" fmla="*/ 9 w 53"/>
                <a:gd name="T17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9" y="9"/>
                  </a:moveTo>
                  <a:cubicBezTo>
                    <a:pt x="2" y="15"/>
                    <a:pt x="0" y="24"/>
                    <a:pt x="2" y="33"/>
                  </a:cubicBezTo>
                  <a:cubicBezTo>
                    <a:pt x="5" y="42"/>
                    <a:pt x="11" y="48"/>
                    <a:pt x="20" y="51"/>
                  </a:cubicBezTo>
                  <a:cubicBezTo>
                    <a:pt x="28" y="53"/>
                    <a:pt x="38" y="51"/>
                    <a:pt x="44" y="44"/>
                  </a:cubicBezTo>
                  <a:cubicBezTo>
                    <a:pt x="50" y="38"/>
                    <a:pt x="53" y="29"/>
                    <a:pt x="50" y="20"/>
                  </a:cubicBezTo>
                  <a:cubicBezTo>
                    <a:pt x="48" y="12"/>
                    <a:pt x="41" y="5"/>
                    <a:pt x="33" y="2"/>
                  </a:cubicBezTo>
                  <a:cubicBezTo>
                    <a:pt x="24" y="0"/>
                    <a:pt x="15" y="3"/>
                    <a:pt x="9" y="9"/>
                  </a:cubicBezTo>
                  <a:close/>
                  <a:moveTo>
                    <a:pt x="9" y="9"/>
                  </a:moveTo>
                  <a:cubicBezTo>
                    <a:pt x="9" y="9"/>
                    <a:pt x="9" y="9"/>
                    <a:pt x="9" y="9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5" name="Freeform 74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6961188" y="2590800"/>
              <a:ext cx="277813" cy="279400"/>
            </a:xfrm>
            <a:custGeom>
              <a:avLst/>
              <a:gdLst>
                <a:gd name="T0" fmla="*/ 13 w 175"/>
                <a:gd name="T1" fmla="*/ 106 h 175"/>
                <a:gd name="T2" fmla="*/ 105 w 175"/>
                <a:gd name="T3" fmla="*/ 13 h 175"/>
                <a:gd name="T4" fmla="*/ 145 w 175"/>
                <a:gd name="T5" fmla="*/ 23 h 175"/>
                <a:gd name="T6" fmla="*/ 171 w 175"/>
                <a:gd name="T7" fmla="*/ 141 h 175"/>
                <a:gd name="T8" fmla="*/ 142 w 175"/>
                <a:gd name="T9" fmla="*/ 171 h 175"/>
                <a:gd name="T10" fmla="*/ 23 w 175"/>
                <a:gd name="T11" fmla="*/ 146 h 175"/>
                <a:gd name="T12" fmla="*/ 13 w 175"/>
                <a:gd name="T13" fmla="*/ 106 h 175"/>
                <a:gd name="T14" fmla="*/ 13 w 175"/>
                <a:gd name="T15" fmla="*/ 106 h 175"/>
                <a:gd name="T16" fmla="*/ 13 w 175"/>
                <a:gd name="T17" fmla="*/ 106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175">
                  <a:moveTo>
                    <a:pt x="13" y="106"/>
                  </a:moveTo>
                  <a:cubicBezTo>
                    <a:pt x="105" y="13"/>
                    <a:pt x="105" y="13"/>
                    <a:pt x="105" y="13"/>
                  </a:cubicBezTo>
                  <a:cubicBezTo>
                    <a:pt x="119" y="0"/>
                    <a:pt x="141" y="6"/>
                    <a:pt x="145" y="23"/>
                  </a:cubicBezTo>
                  <a:cubicBezTo>
                    <a:pt x="171" y="141"/>
                    <a:pt x="171" y="141"/>
                    <a:pt x="171" y="141"/>
                  </a:cubicBezTo>
                  <a:cubicBezTo>
                    <a:pt x="175" y="158"/>
                    <a:pt x="159" y="175"/>
                    <a:pt x="142" y="171"/>
                  </a:cubicBezTo>
                  <a:cubicBezTo>
                    <a:pt x="23" y="146"/>
                    <a:pt x="23" y="146"/>
                    <a:pt x="23" y="146"/>
                  </a:cubicBezTo>
                  <a:cubicBezTo>
                    <a:pt x="5" y="142"/>
                    <a:pt x="0" y="119"/>
                    <a:pt x="13" y="106"/>
                  </a:cubicBezTo>
                  <a:close/>
                  <a:moveTo>
                    <a:pt x="13" y="106"/>
                  </a:moveTo>
                  <a:cubicBezTo>
                    <a:pt x="13" y="106"/>
                    <a:pt x="13" y="106"/>
                    <a:pt x="13" y="106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6" name="Freeform 75"/>
            <p:cNvSpPr/>
            <p:nvPr>
              <p:custDataLst>
                <p:tags r:id="rId27"/>
              </p:custDataLst>
            </p:nvPr>
          </p:nvSpPr>
          <p:spPr bwMode="auto">
            <a:xfrm>
              <a:off x="8096250" y="1639888"/>
              <a:ext cx="608013" cy="827087"/>
            </a:xfrm>
            <a:custGeom>
              <a:avLst/>
              <a:gdLst>
                <a:gd name="T0" fmla="*/ 108 w 383"/>
                <a:gd name="T1" fmla="*/ 3 h 521"/>
                <a:gd name="T2" fmla="*/ 378 w 383"/>
                <a:gd name="T3" fmla="*/ 0 h 521"/>
                <a:gd name="T4" fmla="*/ 383 w 383"/>
                <a:gd name="T5" fmla="*/ 518 h 521"/>
                <a:gd name="T6" fmla="*/ 3 w 383"/>
                <a:gd name="T7" fmla="*/ 521 h 521"/>
                <a:gd name="T8" fmla="*/ 0 w 383"/>
                <a:gd name="T9" fmla="*/ 110 h 521"/>
                <a:gd name="T10" fmla="*/ 108 w 383"/>
                <a:gd name="T11" fmla="*/ 3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" h="521">
                  <a:moveTo>
                    <a:pt x="108" y="3"/>
                  </a:moveTo>
                  <a:lnTo>
                    <a:pt x="378" y="0"/>
                  </a:lnTo>
                  <a:lnTo>
                    <a:pt x="383" y="518"/>
                  </a:lnTo>
                  <a:lnTo>
                    <a:pt x="3" y="521"/>
                  </a:lnTo>
                  <a:lnTo>
                    <a:pt x="0" y="110"/>
                  </a:lnTo>
                  <a:lnTo>
                    <a:pt x="108" y="3"/>
                  </a:lnTo>
                  <a:close/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7" name="Freeform 76"/>
            <p:cNvSpPr/>
            <p:nvPr>
              <p:custDataLst>
                <p:tags r:id="rId28"/>
              </p:custDataLst>
            </p:nvPr>
          </p:nvSpPr>
          <p:spPr bwMode="auto">
            <a:xfrm>
              <a:off x="8096250" y="1643063"/>
              <a:ext cx="174625" cy="171450"/>
            </a:xfrm>
            <a:custGeom>
              <a:avLst/>
              <a:gdLst>
                <a:gd name="T0" fmla="*/ 110 w 110"/>
                <a:gd name="T1" fmla="*/ 108 h 108"/>
                <a:gd name="T2" fmla="*/ 0 w 110"/>
                <a:gd name="T3" fmla="*/ 108 h 108"/>
                <a:gd name="T4" fmla="*/ 110 w 110"/>
                <a:gd name="T5" fmla="*/ 0 h 108"/>
                <a:gd name="T6" fmla="*/ 110 w 110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8">
                  <a:moveTo>
                    <a:pt x="110" y="108"/>
                  </a:moveTo>
                  <a:lnTo>
                    <a:pt x="0" y="108"/>
                  </a:lnTo>
                  <a:lnTo>
                    <a:pt x="110" y="0"/>
                  </a:lnTo>
                  <a:lnTo>
                    <a:pt x="110" y="108"/>
                  </a:lnTo>
                  <a:close/>
                </a:path>
              </a:pathLst>
            </a:custGeom>
            <a:solidFill>
              <a:srgbClr val="9F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8" name="Freeform 77"/>
            <p:cNvSpPr/>
            <p:nvPr>
              <p:custDataLst>
                <p:tags r:id="rId29"/>
              </p:custDataLst>
            </p:nvPr>
          </p:nvSpPr>
          <p:spPr bwMode="auto">
            <a:xfrm>
              <a:off x="8096250" y="1814513"/>
              <a:ext cx="174625" cy="168275"/>
            </a:xfrm>
            <a:custGeom>
              <a:avLst/>
              <a:gdLst>
                <a:gd name="T0" fmla="*/ 1 w 110"/>
                <a:gd name="T1" fmla="*/ 106 h 106"/>
                <a:gd name="T2" fmla="*/ 110 w 110"/>
                <a:gd name="T3" fmla="*/ 0 h 106"/>
                <a:gd name="T4" fmla="*/ 0 w 110"/>
                <a:gd name="T5" fmla="*/ 0 h 106"/>
                <a:gd name="T6" fmla="*/ 1 w 110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6">
                  <a:moveTo>
                    <a:pt x="1" y="106"/>
                  </a:moveTo>
                  <a:lnTo>
                    <a:pt x="110" y="0"/>
                  </a:lnTo>
                  <a:lnTo>
                    <a:pt x="0" y="0"/>
                  </a:lnTo>
                  <a:lnTo>
                    <a:pt x="1" y="106"/>
                  </a:lnTo>
                  <a:close/>
                </a:path>
              </a:pathLst>
            </a:cu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9" name="Freeform 78"/>
            <p:cNvSpPr/>
            <p:nvPr>
              <p:custDataLst>
                <p:tags r:id="rId30"/>
              </p:custDataLst>
            </p:nvPr>
          </p:nvSpPr>
          <p:spPr bwMode="auto">
            <a:xfrm>
              <a:off x="8218488" y="1957388"/>
              <a:ext cx="357188" cy="65087"/>
            </a:xfrm>
            <a:custGeom>
              <a:avLst/>
              <a:gdLst>
                <a:gd name="T0" fmla="*/ 225 w 225"/>
                <a:gd name="T1" fmla="*/ 39 h 41"/>
                <a:gd name="T2" fmla="*/ 1 w 225"/>
                <a:gd name="T3" fmla="*/ 41 h 41"/>
                <a:gd name="T4" fmla="*/ 0 w 225"/>
                <a:gd name="T5" fmla="*/ 3 h 41"/>
                <a:gd name="T6" fmla="*/ 225 w 225"/>
                <a:gd name="T7" fmla="*/ 0 h 41"/>
                <a:gd name="T8" fmla="*/ 225 w 225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1">
                  <a:moveTo>
                    <a:pt x="225" y="39"/>
                  </a:moveTo>
                  <a:lnTo>
                    <a:pt x="1" y="41"/>
                  </a:lnTo>
                  <a:lnTo>
                    <a:pt x="0" y="3"/>
                  </a:lnTo>
                  <a:lnTo>
                    <a:pt x="225" y="0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0" name="Freeform 79"/>
            <p:cNvSpPr/>
            <p:nvPr>
              <p:custDataLst>
                <p:tags r:id="rId31"/>
              </p:custDataLst>
            </p:nvPr>
          </p:nvSpPr>
          <p:spPr bwMode="auto">
            <a:xfrm>
              <a:off x="8220075" y="2085975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1" name="Freeform 80"/>
            <p:cNvSpPr/>
            <p:nvPr>
              <p:custDataLst>
                <p:tags r:id="rId32"/>
              </p:custDataLst>
            </p:nvPr>
          </p:nvSpPr>
          <p:spPr bwMode="auto">
            <a:xfrm>
              <a:off x="8221663" y="2214563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8101013" y="1643063"/>
              <a:ext cx="482600" cy="727075"/>
            </a:xfrm>
            <a:prstGeom prst="rect">
              <a:avLst/>
            </a:pr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3" name="Freeform 82"/>
            <p:cNvSpPr/>
            <p:nvPr>
              <p:custDataLst>
                <p:tags r:id="rId34"/>
              </p:custDataLst>
            </p:nvPr>
          </p:nvSpPr>
          <p:spPr bwMode="auto">
            <a:xfrm>
              <a:off x="7902575" y="1495425"/>
              <a:ext cx="608013" cy="827087"/>
            </a:xfrm>
            <a:custGeom>
              <a:avLst/>
              <a:gdLst>
                <a:gd name="T0" fmla="*/ 108 w 383"/>
                <a:gd name="T1" fmla="*/ 3 h 521"/>
                <a:gd name="T2" fmla="*/ 378 w 383"/>
                <a:gd name="T3" fmla="*/ 0 h 521"/>
                <a:gd name="T4" fmla="*/ 383 w 383"/>
                <a:gd name="T5" fmla="*/ 518 h 521"/>
                <a:gd name="T6" fmla="*/ 3 w 383"/>
                <a:gd name="T7" fmla="*/ 521 h 521"/>
                <a:gd name="T8" fmla="*/ 0 w 383"/>
                <a:gd name="T9" fmla="*/ 110 h 521"/>
                <a:gd name="T10" fmla="*/ 108 w 383"/>
                <a:gd name="T11" fmla="*/ 3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" h="521">
                  <a:moveTo>
                    <a:pt x="108" y="3"/>
                  </a:moveTo>
                  <a:lnTo>
                    <a:pt x="378" y="0"/>
                  </a:lnTo>
                  <a:lnTo>
                    <a:pt x="383" y="518"/>
                  </a:lnTo>
                  <a:lnTo>
                    <a:pt x="3" y="521"/>
                  </a:lnTo>
                  <a:lnTo>
                    <a:pt x="0" y="110"/>
                  </a:lnTo>
                  <a:lnTo>
                    <a:pt x="108" y="3"/>
                  </a:lnTo>
                  <a:close/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4" name="Freeform 83"/>
            <p:cNvSpPr/>
            <p:nvPr>
              <p:custDataLst>
                <p:tags r:id="rId35"/>
              </p:custDataLst>
            </p:nvPr>
          </p:nvSpPr>
          <p:spPr bwMode="auto">
            <a:xfrm>
              <a:off x="7902575" y="1498600"/>
              <a:ext cx="176213" cy="171450"/>
            </a:xfrm>
            <a:custGeom>
              <a:avLst/>
              <a:gdLst>
                <a:gd name="T0" fmla="*/ 110 w 111"/>
                <a:gd name="T1" fmla="*/ 108 h 108"/>
                <a:gd name="T2" fmla="*/ 0 w 111"/>
                <a:gd name="T3" fmla="*/ 108 h 108"/>
                <a:gd name="T4" fmla="*/ 111 w 111"/>
                <a:gd name="T5" fmla="*/ 0 h 108"/>
                <a:gd name="T6" fmla="*/ 110 w 111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108">
                  <a:moveTo>
                    <a:pt x="110" y="108"/>
                  </a:moveTo>
                  <a:lnTo>
                    <a:pt x="0" y="108"/>
                  </a:lnTo>
                  <a:lnTo>
                    <a:pt x="111" y="0"/>
                  </a:lnTo>
                  <a:lnTo>
                    <a:pt x="110" y="108"/>
                  </a:lnTo>
                  <a:close/>
                </a:path>
              </a:pathLst>
            </a:custGeom>
            <a:solidFill>
              <a:srgbClr val="9F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5" name="Freeform 84"/>
            <p:cNvSpPr/>
            <p:nvPr>
              <p:custDataLst>
                <p:tags r:id="rId36"/>
              </p:custDataLst>
            </p:nvPr>
          </p:nvSpPr>
          <p:spPr bwMode="auto">
            <a:xfrm>
              <a:off x="7902575" y="1670050"/>
              <a:ext cx="174625" cy="168275"/>
            </a:xfrm>
            <a:custGeom>
              <a:avLst/>
              <a:gdLst>
                <a:gd name="T0" fmla="*/ 1 w 110"/>
                <a:gd name="T1" fmla="*/ 106 h 106"/>
                <a:gd name="T2" fmla="*/ 110 w 110"/>
                <a:gd name="T3" fmla="*/ 0 h 106"/>
                <a:gd name="T4" fmla="*/ 0 w 110"/>
                <a:gd name="T5" fmla="*/ 0 h 106"/>
                <a:gd name="T6" fmla="*/ 1 w 110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6">
                  <a:moveTo>
                    <a:pt x="1" y="106"/>
                  </a:moveTo>
                  <a:lnTo>
                    <a:pt x="110" y="0"/>
                  </a:lnTo>
                  <a:lnTo>
                    <a:pt x="0" y="0"/>
                  </a:lnTo>
                  <a:lnTo>
                    <a:pt x="1" y="106"/>
                  </a:lnTo>
                  <a:close/>
                </a:path>
              </a:pathLst>
            </a:cu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6" name="Freeform 85"/>
            <p:cNvSpPr/>
            <p:nvPr>
              <p:custDataLst>
                <p:tags r:id="rId37"/>
              </p:custDataLst>
            </p:nvPr>
          </p:nvSpPr>
          <p:spPr bwMode="auto">
            <a:xfrm>
              <a:off x="8024813" y="1812925"/>
              <a:ext cx="357188" cy="65087"/>
            </a:xfrm>
            <a:custGeom>
              <a:avLst/>
              <a:gdLst>
                <a:gd name="T0" fmla="*/ 225 w 225"/>
                <a:gd name="T1" fmla="*/ 39 h 41"/>
                <a:gd name="T2" fmla="*/ 1 w 225"/>
                <a:gd name="T3" fmla="*/ 41 h 41"/>
                <a:gd name="T4" fmla="*/ 0 w 225"/>
                <a:gd name="T5" fmla="*/ 3 h 41"/>
                <a:gd name="T6" fmla="*/ 225 w 225"/>
                <a:gd name="T7" fmla="*/ 0 h 41"/>
                <a:gd name="T8" fmla="*/ 225 w 225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1">
                  <a:moveTo>
                    <a:pt x="225" y="39"/>
                  </a:moveTo>
                  <a:lnTo>
                    <a:pt x="1" y="41"/>
                  </a:lnTo>
                  <a:lnTo>
                    <a:pt x="0" y="3"/>
                  </a:lnTo>
                  <a:lnTo>
                    <a:pt x="225" y="0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7" name="Freeform 86"/>
            <p:cNvSpPr/>
            <p:nvPr>
              <p:custDataLst>
                <p:tags r:id="rId38"/>
              </p:custDataLst>
            </p:nvPr>
          </p:nvSpPr>
          <p:spPr bwMode="auto">
            <a:xfrm>
              <a:off x="8026400" y="1941513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8" name="Freeform 87"/>
            <p:cNvSpPr/>
            <p:nvPr>
              <p:custDataLst>
                <p:tags r:id="rId39"/>
              </p:custDataLst>
            </p:nvPr>
          </p:nvSpPr>
          <p:spPr bwMode="auto">
            <a:xfrm>
              <a:off x="8027988" y="2070100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7907338" y="1497013"/>
              <a:ext cx="484188" cy="728662"/>
            </a:xfrm>
            <a:prstGeom prst="rect">
              <a:avLst/>
            </a:pr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0" name="Freeform 89"/>
            <p:cNvSpPr/>
            <p:nvPr>
              <p:custDataLst>
                <p:tags r:id="rId41"/>
              </p:custDataLst>
            </p:nvPr>
          </p:nvSpPr>
          <p:spPr bwMode="auto">
            <a:xfrm>
              <a:off x="7699375" y="1327150"/>
              <a:ext cx="608013" cy="828675"/>
            </a:xfrm>
            <a:custGeom>
              <a:avLst/>
              <a:gdLst>
                <a:gd name="T0" fmla="*/ 108 w 383"/>
                <a:gd name="T1" fmla="*/ 3 h 522"/>
                <a:gd name="T2" fmla="*/ 378 w 383"/>
                <a:gd name="T3" fmla="*/ 0 h 522"/>
                <a:gd name="T4" fmla="*/ 383 w 383"/>
                <a:gd name="T5" fmla="*/ 518 h 522"/>
                <a:gd name="T6" fmla="*/ 3 w 383"/>
                <a:gd name="T7" fmla="*/ 522 h 522"/>
                <a:gd name="T8" fmla="*/ 0 w 383"/>
                <a:gd name="T9" fmla="*/ 110 h 522"/>
                <a:gd name="T10" fmla="*/ 108 w 383"/>
                <a:gd name="T11" fmla="*/ 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" h="522">
                  <a:moveTo>
                    <a:pt x="108" y="3"/>
                  </a:moveTo>
                  <a:lnTo>
                    <a:pt x="378" y="0"/>
                  </a:lnTo>
                  <a:lnTo>
                    <a:pt x="383" y="518"/>
                  </a:lnTo>
                  <a:lnTo>
                    <a:pt x="3" y="522"/>
                  </a:lnTo>
                  <a:lnTo>
                    <a:pt x="0" y="110"/>
                  </a:lnTo>
                  <a:lnTo>
                    <a:pt x="108" y="3"/>
                  </a:lnTo>
                  <a:close/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1" name="Freeform 90"/>
            <p:cNvSpPr/>
            <p:nvPr>
              <p:custDataLst>
                <p:tags r:id="rId42"/>
              </p:custDataLst>
            </p:nvPr>
          </p:nvSpPr>
          <p:spPr bwMode="auto">
            <a:xfrm>
              <a:off x="7699375" y="1330325"/>
              <a:ext cx="176213" cy="171450"/>
            </a:xfrm>
            <a:custGeom>
              <a:avLst/>
              <a:gdLst>
                <a:gd name="T0" fmla="*/ 110 w 111"/>
                <a:gd name="T1" fmla="*/ 108 h 108"/>
                <a:gd name="T2" fmla="*/ 0 w 111"/>
                <a:gd name="T3" fmla="*/ 108 h 108"/>
                <a:gd name="T4" fmla="*/ 111 w 111"/>
                <a:gd name="T5" fmla="*/ 0 h 108"/>
                <a:gd name="T6" fmla="*/ 110 w 111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108">
                  <a:moveTo>
                    <a:pt x="110" y="108"/>
                  </a:moveTo>
                  <a:lnTo>
                    <a:pt x="0" y="108"/>
                  </a:lnTo>
                  <a:lnTo>
                    <a:pt x="111" y="0"/>
                  </a:lnTo>
                  <a:lnTo>
                    <a:pt x="110" y="108"/>
                  </a:lnTo>
                  <a:close/>
                </a:path>
              </a:pathLst>
            </a:custGeom>
            <a:solidFill>
              <a:srgbClr val="9F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" name="Freeform 91"/>
            <p:cNvSpPr/>
            <p:nvPr>
              <p:custDataLst>
                <p:tags r:id="rId43"/>
              </p:custDataLst>
            </p:nvPr>
          </p:nvSpPr>
          <p:spPr bwMode="auto">
            <a:xfrm>
              <a:off x="7699375" y="1501775"/>
              <a:ext cx="174625" cy="168275"/>
            </a:xfrm>
            <a:custGeom>
              <a:avLst/>
              <a:gdLst>
                <a:gd name="T0" fmla="*/ 1 w 110"/>
                <a:gd name="T1" fmla="*/ 106 h 106"/>
                <a:gd name="T2" fmla="*/ 110 w 110"/>
                <a:gd name="T3" fmla="*/ 0 h 106"/>
                <a:gd name="T4" fmla="*/ 0 w 110"/>
                <a:gd name="T5" fmla="*/ 0 h 106"/>
                <a:gd name="T6" fmla="*/ 1 w 110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6">
                  <a:moveTo>
                    <a:pt x="1" y="106"/>
                  </a:moveTo>
                  <a:lnTo>
                    <a:pt x="110" y="0"/>
                  </a:lnTo>
                  <a:lnTo>
                    <a:pt x="0" y="0"/>
                  </a:lnTo>
                  <a:lnTo>
                    <a:pt x="1" y="106"/>
                  </a:lnTo>
                  <a:close/>
                </a:path>
              </a:pathLst>
            </a:cu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3" name="Freeform 92"/>
            <p:cNvSpPr/>
            <p:nvPr>
              <p:custDataLst>
                <p:tags r:id="rId44"/>
              </p:custDataLst>
            </p:nvPr>
          </p:nvSpPr>
          <p:spPr bwMode="auto">
            <a:xfrm>
              <a:off x="7821613" y="1646238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1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1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4" name="Freeform 93"/>
            <p:cNvSpPr/>
            <p:nvPr>
              <p:custDataLst>
                <p:tags r:id="rId45"/>
              </p:custDataLst>
            </p:nvPr>
          </p:nvSpPr>
          <p:spPr bwMode="auto">
            <a:xfrm>
              <a:off x="7823200" y="1774825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5" name="Freeform 94"/>
            <p:cNvSpPr/>
            <p:nvPr>
              <p:custDataLst>
                <p:tags r:id="rId46"/>
              </p:custDataLst>
            </p:nvPr>
          </p:nvSpPr>
          <p:spPr bwMode="auto">
            <a:xfrm>
              <a:off x="7824788" y="1901825"/>
              <a:ext cx="357188" cy="65087"/>
            </a:xfrm>
            <a:custGeom>
              <a:avLst/>
              <a:gdLst>
                <a:gd name="T0" fmla="*/ 225 w 225"/>
                <a:gd name="T1" fmla="*/ 38 h 41"/>
                <a:gd name="T2" fmla="*/ 0 w 225"/>
                <a:gd name="T3" fmla="*/ 41 h 41"/>
                <a:gd name="T4" fmla="*/ 0 w 225"/>
                <a:gd name="T5" fmla="*/ 2 h 41"/>
                <a:gd name="T6" fmla="*/ 225 w 225"/>
                <a:gd name="T7" fmla="*/ 0 h 41"/>
                <a:gd name="T8" fmla="*/ 225 w 225"/>
                <a:gd name="T9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1">
                  <a:moveTo>
                    <a:pt x="225" y="38"/>
                  </a:moveTo>
                  <a:lnTo>
                    <a:pt x="0" y="41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6" name="Freeform 95"/>
            <p:cNvSpPr/>
            <p:nvPr>
              <p:custDataLst>
                <p:tags r:id="rId47"/>
              </p:custDataLst>
            </p:nvPr>
          </p:nvSpPr>
          <p:spPr bwMode="auto">
            <a:xfrm>
              <a:off x="7621588" y="3222625"/>
              <a:ext cx="1214438" cy="839787"/>
            </a:xfrm>
            <a:custGeom>
              <a:avLst/>
              <a:gdLst>
                <a:gd name="T0" fmla="*/ 733 w 765"/>
                <a:gd name="T1" fmla="*/ 529 h 529"/>
                <a:gd name="T2" fmla="*/ 32 w 765"/>
                <a:gd name="T3" fmla="*/ 529 h 529"/>
                <a:gd name="T4" fmla="*/ 0 w 765"/>
                <a:gd name="T5" fmla="*/ 497 h 529"/>
                <a:gd name="T6" fmla="*/ 0 w 765"/>
                <a:gd name="T7" fmla="*/ 31 h 529"/>
                <a:gd name="T8" fmla="*/ 32 w 765"/>
                <a:gd name="T9" fmla="*/ 0 h 529"/>
                <a:gd name="T10" fmla="*/ 733 w 765"/>
                <a:gd name="T11" fmla="*/ 0 h 529"/>
                <a:gd name="T12" fmla="*/ 765 w 765"/>
                <a:gd name="T13" fmla="*/ 31 h 529"/>
                <a:gd name="T14" fmla="*/ 765 w 765"/>
                <a:gd name="T15" fmla="*/ 497 h 529"/>
                <a:gd name="T16" fmla="*/ 733 w 765"/>
                <a:gd name="T17" fmla="*/ 529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5" h="529">
                  <a:moveTo>
                    <a:pt x="733" y="529"/>
                  </a:moveTo>
                  <a:cubicBezTo>
                    <a:pt x="32" y="529"/>
                    <a:pt x="32" y="529"/>
                    <a:pt x="32" y="529"/>
                  </a:cubicBezTo>
                  <a:cubicBezTo>
                    <a:pt x="14" y="529"/>
                    <a:pt x="0" y="515"/>
                    <a:pt x="0" y="49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733" y="0"/>
                    <a:pt x="733" y="0"/>
                    <a:pt x="733" y="0"/>
                  </a:cubicBezTo>
                  <a:cubicBezTo>
                    <a:pt x="751" y="0"/>
                    <a:pt x="765" y="14"/>
                    <a:pt x="765" y="31"/>
                  </a:cubicBezTo>
                  <a:cubicBezTo>
                    <a:pt x="765" y="497"/>
                    <a:pt x="765" y="497"/>
                    <a:pt x="765" y="497"/>
                  </a:cubicBezTo>
                  <a:cubicBezTo>
                    <a:pt x="765" y="515"/>
                    <a:pt x="751" y="529"/>
                    <a:pt x="733" y="52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7" name="Rectangle 96"/>
            <p:cNvSpPr>
              <a:spLocks noChangeArrowheads="1"/>
            </p:cNvSpPr>
            <p:nvPr>
              <p:custDataLst>
                <p:tags r:id="rId48"/>
              </p:custDataLst>
            </p:nvPr>
          </p:nvSpPr>
          <p:spPr bwMode="auto">
            <a:xfrm>
              <a:off x="7724775" y="3311525"/>
              <a:ext cx="1008063" cy="660400"/>
            </a:xfrm>
            <a:prstGeom prst="rect">
              <a:avLst/>
            </a:pr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" name="Rectangle 97"/>
            <p:cNvSpPr>
              <a:spLocks noChangeArrowheads="1"/>
            </p:cNvSpPr>
            <p:nvPr>
              <p:custDataLst>
                <p:tags r:id="rId49"/>
              </p:custDataLst>
            </p:nvPr>
          </p:nvSpPr>
          <p:spPr bwMode="auto">
            <a:xfrm>
              <a:off x="7724775" y="3863975"/>
              <a:ext cx="1008063" cy="1079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" name="Freeform 98"/>
            <p:cNvSpPr/>
            <p:nvPr>
              <p:custDataLst>
                <p:tags r:id="rId50"/>
              </p:custDataLst>
            </p:nvPr>
          </p:nvSpPr>
          <p:spPr bwMode="auto">
            <a:xfrm>
              <a:off x="7999413" y="3492500"/>
              <a:ext cx="458788" cy="296862"/>
            </a:xfrm>
            <a:custGeom>
              <a:avLst/>
              <a:gdLst>
                <a:gd name="T0" fmla="*/ 241 w 289"/>
                <a:gd name="T1" fmla="*/ 187 h 187"/>
                <a:gd name="T2" fmla="*/ 48 w 289"/>
                <a:gd name="T3" fmla="*/ 187 h 187"/>
                <a:gd name="T4" fmla="*/ 0 w 289"/>
                <a:gd name="T5" fmla="*/ 139 h 187"/>
                <a:gd name="T6" fmla="*/ 0 w 289"/>
                <a:gd name="T7" fmla="*/ 48 h 187"/>
                <a:gd name="T8" fmla="*/ 48 w 289"/>
                <a:gd name="T9" fmla="*/ 0 h 187"/>
                <a:gd name="T10" fmla="*/ 241 w 289"/>
                <a:gd name="T11" fmla="*/ 0 h 187"/>
                <a:gd name="T12" fmla="*/ 289 w 289"/>
                <a:gd name="T13" fmla="*/ 48 h 187"/>
                <a:gd name="T14" fmla="*/ 289 w 289"/>
                <a:gd name="T15" fmla="*/ 139 h 187"/>
                <a:gd name="T16" fmla="*/ 241 w 289"/>
                <a:gd name="T17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9" h="187">
                  <a:moveTo>
                    <a:pt x="241" y="187"/>
                  </a:moveTo>
                  <a:cubicBezTo>
                    <a:pt x="48" y="187"/>
                    <a:pt x="48" y="187"/>
                    <a:pt x="48" y="187"/>
                  </a:cubicBezTo>
                  <a:cubicBezTo>
                    <a:pt x="22" y="187"/>
                    <a:pt x="0" y="165"/>
                    <a:pt x="0" y="13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67" y="0"/>
                    <a:pt x="289" y="22"/>
                    <a:pt x="289" y="48"/>
                  </a:cubicBezTo>
                  <a:cubicBezTo>
                    <a:pt x="289" y="139"/>
                    <a:pt x="289" y="139"/>
                    <a:pt x="289" y="139"/>
                  </a:cubicBezTo>
                  <a:cubicBezTo>
                    <a:pt x="289" y="165"/>
                    <a:pt x="267" y="187"/>
                    <a:pt x="241" y="187"/>
                  </a:cubicBezTo>
                  <a:close/>
                </a:path>
              </a:pathLst>
            </a:custGeom>
            <a:solidFill>
              <a:srgbClr val="DB4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" name="Freeform 99"/>
            <p:cNvSpPr/>
            <p:nvPr>
              <p:custDataLst>
                <p:tags r:id="rId51"/>
              </p:custDataLst>
            </p:nvPr>
          </p:nvSpPr>
          <p:spPr bwMode="auto">
            <a:xfrm>
              <a:off x="8153400" y="3563938"/>
              <a:ext cx="150813" cy="153987"/>
            </a:xfrm>
            <a:custGeom>
              <a:avLst/>
              <a:gdLst>
                <a:gd name="T0" fmla="*/ 0 w 95"/>
                <a:gd name="T1" fmla="*/ 0 h 97"/>
                <a:gd name="T2" fmla="*/ 0 w 95"/>
                <a:gd name="T3" fmla="*/ 97 h 97"/>
                <a:gd name="T4" fmla="*/ 95 w 95"/>
                <a:gd name="T5" fmla="*/ 48 h 97"/>
                <a:gd name="T6" fmla="*/ 0 w 95"/>
                <a:gd name="T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" h="97">
                  <a:moveTo>
                    <a:pt x="0" y="0"/>
                  </a:moveTo>
                  <a:lnTo>
                    <a:pt x="0" y="97"/>
                  </a:lnTo>
                  <a:lnTo>
                    <a:pt x="95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" name="Freeform 100"/>
            <p:cNvSpPr/>
            <p:nvPr>
              <p:custDataLst>
                <p:tags r:id="rId52"/>
              </p:custDataLst>
            </p:nvPr>
          </p:nvSpPr>
          <p:spPr bwMode="auto">
            <a:xfrm>
              <a:off x="7804150" y="3903663"/>
              <a:ext cx="882650" cy="38100"/>
            </a:xfrm>
            <a:custGeom>
              <a:avLst/>
              <a:gdLst>
                <a:gd name="T0" fmla="*/ 545 w 556"/>
                <a:gd name="T1" fmla="*/ 24 h 24"/>
                <a:gd name="T2" fmla="*/ 11 w 556"/>
                <a:gd name="T3" fmla="*/ 24 h 24"/>
                <a:gd name="T4" fmla="*/ 0 w 556"/>
                <a:gd name="T5" fmla="*/ 13 h 24"/>
                <a:gd name="T6" fmla="*/ 0 w 556"/>
                <a:gd name="T7" fmla="*/ 11 h 24"/>
                <a:gd name="T8" fmla="*/ 11 w 556"/>
                <a:gd name="T9" fmla="*/ 0 h 24"/>
                <a:gd name="T10" fmla="*/ 545 w 556"/>
                <a:gd name="T11" fmla="*/ 0 h 24"/>
                <a:gd name="T12" fmla="*/ 556 w 556"/>
                <a:gd name="T13" fmla="*/ 11 h 24"/>
                <a:gd name="T14" fmla="*/ 556 w 556"/>
                <a:gd name="T15" fmla="*/ 13 h 24"/>
                <a:gd name="T16" fmla="*/ 545 w 556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6" h="24">
                  <a:moveTo>
                    <a:pt x="545" y="24"/>
                  </a:moveTo>
                  <a:cubicBezTo>
                    <a:pt x="11" y="24"/>
                    <a:pt x="11" y="24"/>
                    <a:pt x="11" y="24"/>
                  </a:cubicBezTo>
                  <a:cubicBezTo>
                    <a:pt x="5" y="24"/>
                    <a:pt x="0" y="19"/>
                    <a:pt x="0" y="1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45" y="0"/>
                    <a:pt x="545" y="0"/>
                    <a:pt x="545" y="0"/>
                  </a:cubicBezTo>
                  <a:cubicBezTo>
                    <a:pt x="551" y="0"/>
                    <a:pt x="556" y="5"/>
                    <a:pt x="556" y="11"/>
                  </a:cubicBezTo>
                  <a:cubicBezTo>
                    <a:pt x="556" y="13"/>
                    <a:pt x="556" y="13"/>
                    <a:pt x="556" y="13"/>
                  </a:cubicBezTo>
                  <a:cubicBezTo>
                    <a:pt x="556" y="19"/>
                    <a:pt x="551" y="24"/>
                    <a:pt x="545" y="24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" name="Oval 101"/>
            <p:cNvSpPr>
              <a:spLocks noChangeArrowheads="1"/>
            </p:cNvSpPr>
            <p:nvPr>
              <p:custDataLst>
                <p:tags r:id="rId53"/>
              </p:custDataLst>
            </p:nvPr>
          </p:nvSpPr>
          <p:spPr bwMode="auto">
            <a:xfrm>
              <a:off x="7847013" y="3879850"/>
              <a:ext cx="80963" cy="80962"/>
            </a:xfrm>
            <a:prstGeom prst="ellipse">
              <a:avLst/>
            </a:prstGeom>
            <a:solidFill>
              <a:srgbClr val="DB4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3" name="Oval 102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7870825" y="3903663"/>
              <a:ext cx="33338" cy="33337"/>
            </a:xfrm>
            <a:prstGeom prst="ellipse">
              <a:avLst/>
            </a:pr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4" name="Freeform 103"/>
            <p:cNvSpPr/>
            <p:nvPr>
              <p:custDataLst>
                <p:tags r:id="rId55"/>
              </p:custDataLst>
            </p:nvPr>
          </p:nvSpPr>
          <p:spPr bwMode="auto">
            <a:xfrm>
              <a:off x="8534400" y="2755900"/>
              <a:ext cx="944563" cy="695325"/>
            </a:xfrm>
            <a:custGeom>
              <a:avLst/>
              <a:gdLst>
                <a:gd name="T0" fmla="*/ 564 w 595"/>
                <a:gd name="T1" fmla="*/ 438 h 438"/>
                <a:gd name="T2" fmla="*/ 32 w 595"/>
                <a:gd name="T3" fmla="*/ 438 h 438"/>
                <a:gd name="T4" fmla="*/ 0 w 595"/>
                <a:gd name="T5" fmla="*/ 406 h 438"/>
                <a:gd name="T6" fmla="*/ 0 w 595"/>
                <a:gd name="T7" fmla="*/ 32 h 438"/>
                <a:gd name="T8" fmla="*/ 32 w 595"/>
                <a:gd name="T9" fmla="*/ 0 h 438"/>
                <a:gd name="T10" fmla="*/ 564 w 595"/>
                <a:gd name="T11" fmla="*/ 0 h 438"/>
                <a:gd name="T12" fmla="*/ 595 w 595"/>
                <a:gd name="T13" fmla="*/ 32 h 438"/>
                <a:gd name="T14" fmla="*/ 595 w 595"/>
                <a:gd name="T15" fmla="*/ 406 h 438"/>
                <a:gd name="T16" fmla="*/ 564 w 595"/>
                <a:gd name="T17" fmla="*/ 43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5" h="438">
                  <a:moveTo>
                    <a:pt x="564" y="438"/>
                  </a:moveTo>
                  <a:cubicBezTo>
                    <a:pt x="32" y="438"/>
                    <a:pt x="32" y="438"/>
                    <a:pt x="32" y="438"/>
                  </a:cubicBezTo>
                  <a:cubicBezTo>
                    <a:pt x="14" y="438"/>
                    <a:pt x="0" y="424"/>
                    <a:pt x="0" y="40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564" y="0"/>
                    <a:pt x="564" y="0"/>
                    <a:pt x="564" y="0"/>
                  </a:cubicBezTo>
                  <a:cubicBezTo>
                    <a:pt x="581" y="0"/>
                    <a:pt x="595" y="15"/>
                    <a:pt x="595" y="32"/>
                  </a:cubicBezTo>
                  <a:cubicBezTo>
                    <a:pt x="595" y="406"/>
                    <a:pt x="595" y="406"/>
                    <a:pt x="595" y="406"/>
                  </a:cubicBezTo>
                  <a:cubicBezTo>
                    <a:pt x="595" y="424"/>
                    <a:pt x="581" y="438"/>
                    <a:pt x="564" y="438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5" name="Rectangle 104"/>
            <p:cNvSpPr>
              <a:spLocks noChangeArrowheads="1"/>
            </p:cNvSpPr>
            <p:nvPr>
              <p:custDataLst>
                <p:tags r:id="rId56"/>
              </p:custDataLst>
            </p:nvPr>
          </p:nvSpPr>
          <p:spPr bwMode="auto">
            <a:xfrm>
              <a:off x="8615363" y="2830513"/>
              <a:ext cx="784225" cy="5461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6" name="Rectangle 105"/>
            <p:cNvSpPr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8697913" y="2884488"/>
              <a:ext cx="312738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7" name="Rectangle 106"/>
            <p:cNvSpPr>
              <a:spLocks noChangeArrowheads="1"/>
            </p:cNvSpPr>
            <p:nvPr>
              <p:custDataLst>
                <p:tags r:id="rId58"/>
              </p:custDataLst>
            </p:nvPr>
          </p:nvSpPr>
          <p:spPr bwMode="auto">
            <a:xfrm>
              <a:off x="8780463" y="3040063"/>
              <a:ext cx="312738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8" name="Rectangle 107"/>
            <p:cNvSpPr>
              <a:spLocks noChangeArrowheads="1"/>
            </p:cNvSpPr>
            <p:nvPr>
              <p:custDataLst>
                <p:tags r:id="rId59"/>
              </p:custDataLst>
            </p:nvPr>
          </p:nvSpPr>
          <p:spPr bwMode="auto">
            <a:xfrm>
              <a:off x="8780463" y="3273425"/>
              <a:ext cx="157163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9" name="Rectangle 108"/>
            <p:cNvSpPr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8780463" y="3195638"/>
              <a:ext cx="536575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0" name="Rectangle 109"/>
            <p:cNvSpPr>
              <a:spLocks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8697913" y="3117850"/>
              <a:ext cx="457200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1" name="Rectangle 110"/>
            <p:cNvSpPr>
              <a:spLocks noChangeArrowheads="1"/>
            </p:cNvSpPr>
            <p:nvPr>
              <p:custDataLst>
                <p:tags r:id="rId62"/>
              </p:custDataLst>
            </p:nvPr>
          </p:nvSpPr>
          <p:spPr bwMode="auto">
            <a:xfrm>
              <a:off x="8780463" y="2962275"/>
              <a:ext cx="458788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2" name="Freeform 111"/>
            <p:cNvSpPr>
              <a:spLocks noEditPoints="1"/>
            </p:cNvSpPr>
            <p:nvPr>
              <p:custDataLst>
                <p:tags r:id="rId63"/>
              </p:custDataLst>
            </p:nvPr>
          </p:nvSpPr>
          <p:spPr bwMode="auto">
            <a:xfrm>
              <a:off x="6699250" y="4089400"/>
              <a:ext cx="95250" cy="41275"/>
            </a:xfrm>
            <a:custGeom>
              <a:avLst/>
              <a:gdLst>
                <a:gd name="T0" fmla="*/ 0 w 60"/>
                <a:gd name="T1" fmla="*/ 26 h 26"/>
                <a:gd name="T2" fmla="*/ 0 w 60"/>
                <a:gd name="T3" fmla="*/ 0 h 26"/>
                <a:gd name="T4" fmla="*/ 60 w 60"/>
                <a:gd name="T5" fmla="*/ 0 h 26"/>
                <a:gd name="T6" fmla="*/ 60 w 60"/>
                <a:gd name="T7" fmla="*/ 26 h 26"/>
                <a:gd name="T8" fmla="*/ 0 w 60"/>
                <a:gd name="T9" fmla="*/ 26 h 26"/>
                <a:gd name="T10" fmla="*/ 0 w 60"/>
                <a:gd name="T11" fmla="*/ 26 h 26"/>
                <a:gd name="T12" fmla="*/ 0 w 60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26">
                  <a:moveTo>
                    <a:pt x="0" y="26"/>
                  </a:moveTo>
                  <a:lnTo>
                    <a:pt x="0" y="0"/>
                  </a:lnTo>
                  <a:lnTo>
                    <a:pt x="60" y="0"/>
                  </a:lnTo>
                  <a:lnTo>
                    <a:pt x="60" y="26"/>
                  </a:lnTo>
                  <a:lnTo>
                    <a:pt x="0" y="26"/>
                  </a:lnTo>
                  <a:close/>
                  <a:moveTo>
                    <a:pt x="0" y="26"/>
                  </a:moveTo>
                  <a:lnTo>
                    <a:pt x="0" y="2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3" name="Freeform 112"/>
            <p:cNvSpPr>
              <a:spLocks noEditPoints="1"/>
            </p:cNvSpPr>
            <p:nvPr>
              <p:custDataLst>
                <p:tags r:id="rId64"/>
              </p:custDataLst>
            </p:nvPr>
          </p:nvSpPr>
          <p:spPr bwMode="auto">
            <a:xfrm>
              <a:off x="6699250" y="4089400"/>
              <a:ext cx="95250" cy="41275"/>
            </a:xfrm>
            <a:custGeom>
              <a:avLst/>
              <a:gdLst>
                <a:gd name="T0" fmla="*/ 0 w 60"/>
                <a:gd name="T1" fmla="*/ 26 h 26"/>
                <a:gd name="T2" fmla="*/ 0 w 60"/>
                <a:gd name="T3" fmla="*/ 0 h 26"/>
                <a:gd name="T4" fmla="*/ 60 w 60"/>
                <a:gd name="T5" fmla="*/ 0 h 26"/>
                <a:gd name="T6" fmla="*/ 60 w 60"/>
                <a:gd name="T7" fmla="*/ 26 h 26"/>
                <a:gd name="T8" fmla="*/ 0 w 60"/>
                <a:gd name="T9" fmla="*/ 26 h 26"/>
                <a:gd name="T10" fmla="*/ 0 w 60"/>
                <a:gd name="T11" fmla="*/ 26 h 26"/>
                <a:gd name="T12" fmla="*/ 0 w 60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26">
                  <a:moveTo>
                    <a:pt x="0" y="26"/>
                  </a:moveTo>
                  <a:lnTo>
                    <a:pt x="0" y="0"/>
                  </a:lnTo>
                  <a:lnTo>
                    <a:pt x="60" y="0"/>
                  </a:lnTo>
                  <a:lnTo>
                    <a:pt x="60" y="26"/>
                  </a:lnTo>
                  <a:lnTo>
                    <a:pt x="0" y="26"/>
                  </a:lnTo>
                  <a:moveTo>
                    <a:pt x="0" y="26"/>
                  </a:moveTo>
                  <a:lnTo>
                    <a:pt x="0" y="2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4" name="Freeform 113"/>
            <p:cNvSpPr>
              <a:spLocks noEditPoints="1"/>
            </p:cNvSpPr>
            <p:nvPr>
              <p:custDataLst>
                <p:tags r:id="rId65"/>
              </p:custDataLst>
            </p:nvPr>
          </p:nvSpPr>
          <p:spPr bwMode="auto">
            <a:xfrm>
              <a:off x="6834188" y="3846513"/>
              <a:ext cx="528638" cy="528637"/>
            </a:xfrm>
            <a:custGeom>
              <a:avLst/>
              <a:gdLst>
                <a:gd name="T0" fmla="*/ 274 w 333"/>
                <a:gd name="T1" fmla="*/ 59 h 333"/>
                <a:gd name="T2" fmla="*/ 59 w 333"/>
                <a:gd name="T3" fmla="*/ 59 h 333"/>
                <a:gd name="T4" fmla="*/ 59 w 333"/>
                <a:gd name="T5" fmla="*/ 273 h 333"/>
                <a:gd name="T6" fmla="*/ 274 w 333"/>
                <a:gd name="T7" fmla="*/ 273 h 333"/>
                <a:gd name="T8" fmla="*/ 274 w 333"/>
                <a:gd name="T9" fmla="*/ 59 h 333"/>
                <a:gd name="T10" fmla="*/ 274 w 333"/>
                <a:gd name="T11" fmla="*/ 59 h 333"/>
                <a:gd name="T12" fmla="*/ 274 w 333"/>
                <a:gd name="T13" fmla="*/ 5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333">
                  <a:moveTo>
                    <a:pt x="274" y="59"/>
                  </a:moveTo>
                  <a:cubicBezTo>
                    <a:pt x="214" y="0"/>
                    <a:pt x="118" y="0"/>
                    <a:pt x="59" y="59"/>
                  </a:cubicBezTo>
                  <a:cubicBezTo>
                    <a:pt x="0" y="118"/>
                    <a:pt x="0" y="214"/>
                    <a:pt x="59" y="273"/>
                  </a:cubicBezTo>
                  <a:cubicBezTo>
                    <a:pt x="118" y="333"/>
                    <a:pt x="214" y="333"/>
                    <a:pt x="274" y="273"/>
                  </a:cubicBezTo>
                  <a:cubicBezTo>
                    <a:pt x="333" y="214"/>
                    <a:pt x="333" y="118"/>
                    <a:pt x="274" y="59"/>
                  </a:cubicBezTo>
                  <a:close/>
                  <a:moveTo>
                    <a:pt x="274" y="59"/>
                  </a:moveTo>
                  <a:cubicBezTo>
                    <a:pt x="274" y="59"/>
                    <a:pt x="274" y="59"/>
                    <a:pt x="274" y="59"/>
                  </a:cubicBezTo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5" name="Freeform 114"/>
            <p:cNvSpPr>
              <a:spLocks noEditPoints="1"/>
            </p:cNvSpPr>
            <p:nvPr>
              <p:custDataLst>
                <p:tags r:id="rId66"/>
              </p:custDataLst>
            </p:nvPr>
          </p:nvSpPr>
          <p:spPr bwMode="auto">
            <a:xfrm>
              <a:off x="6851650" y="3863975"/>
              <a:ext cx="434975" cy="434975"/>
            </a:xfrm>
            <a:custGeom>
              <a:avLst/>
              <a:gdLst>
                <a:gd name="T0" fmla="*/ 86 w 274"/>
                <a:gd name="T1" fmla="*/ 86 h 274"/>
                <a:gd name="T2" fmla="*/ 274 w 274"/>
                <a:gd name="T3" fmla="*/ 72 h 274"/>
                <a:gd name="T4" fmla="*/ 260 w 274"/>
                <a:gd name="T5" fmla="*/ 56 h 274"/>
                <a:gd name="T6" fmla="*/ 56 w 274"/>
                <a:gd name="T7" fmla="*/ 56 h 274"/>
                <a:gd name="T8" fmla="*/ 56 w 274"/>
                <a:gd name="T9" fmla="*/ 260 h 274"/>
                <a:gd name="T10" fmla="*/ 72 w 274"/>
                <a:gd name="T11" fmla="*/ 274 h 274"/>
                <a:gd name="T12" fmla="*/ 86 w 274"/>
                <a:gd name="T13" fmla="*/ 86 h 274"/>
                <a:gd name="T14" fmla="*/ 86 w 274"/>
                <a:gd name="T15" fmla="*/ 86 h 274"/>
                <a:gd name="T16" fmla="*/ 86 w 274"/>
                <a:gd name="T17" fmla="*/ 86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4" h="274">
                  <a:moveTo>
                    <a:pt x="86" y="86"/>
                  </a:moveTo>
                  <a:cubicBezTo>
                    <a:pt x="137" y="34"/>
                    <a:pt x="218" y="30"/>
                    <a:pt x="274" y="72"/>
                  </a:cubicBezTo>
                  <a:cubicBezTo>
                    <a:pt x="270" y="66"/>
                    <a:pt x="265" y="61"/>
                    <a:pt x="260" y="56"/>
                  </a:cubicBezTo>
                  <a:cubicBezTo>
                    <a:pt x="204" y="0"/>
                    <a:pt x="113" y="0"/>
                    <a:pt x="56" y="56"/>
                  </a:cubicBezTo>
                  <a:cubicBezTo>
                    <a:pt x="0" y="112"/>
                    <a:pt x="0" y="204"/>
                    <a:pt x="56" y="260"/>
                  </a:cubicBezTo>
                  <a:cubicBezTo>
                    <a:pt x="61" y="265"/>
                    <a:pt x="67" y="270"/>
                    <a:pt x="72" y="274"/>
                  </a:cubicBezTo>
                  <a:cubicBezTo>
                    <a:pt x="30" y="217"/>
                    <a:pt x="35" y="137"/>
                    <a:pt x="86" y="86"/>
                  </a:cubicBezTo>
                  <a:close/>
                  <a:moveTo>
                    <a:pt x="86" y="86"/>
                  </a:moveTo>
                  <a:cubicBezTo>
                    <a:pt x="86" y="86"/>
                    <a:pt x="86" y="86"/>
                    <a:pt x="86" y="86"/>
                  </a:cubicBezTo>
                </a:path>
              </a:pathLst>
            </a:custGeom>
            <a:solidFill>
              <a:srgbClr val="43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6" name="Freeform 115"/>
            <p:cNvSpPr>
              <a:spLocks noEditPoints="1"/>
            </p:cNvSpPr>
            <p:nvPr>
              <p:custDataLst>
                <p:tags r:id="rId67"/>
              </p:custDataLst>
            </p:nvPr>
          </p:nvSpPr>
          <p:spPr bwMode="auto">
            <a:xfrm>
              <a:off x="7100888" y="4111625"/>
              <a:ext cx="204788" cy="206375"/>
            </a:xfrm>
            <a:custGeom>
              <a:avLst/>
              <a:gdLst>
                <a:gd name="T0" fmla="*/ 114 w 129"/>
                <a:gd name="T1" fmla="*/ 15 h 130"/>
                <a:gd name="T2" fmla="*/ 38 w 129"/>
                <a:gd name="T3" fmla="*/ 39 h 130"/>
                <a:gd name="T4" fmla="*/ 14 w 129"/>
                <a:gd name="T5" fmla="*/ 115 h 130"/>
                <a:gd name="T6" fmla="*/ 90 w 129"/>
                <a:gd name="T7" fmla="*/ 91 h 130"/>
                <a:gd name="T8" fmla="*/ 114 w 129"/>
                <a:gd name="T9" fmla="*/ 15 h 130"/>
                <a:gd name="T10" fmla="*/ 114 w 129"/>
                <a:gd name="T11" fmla="*/ 15 h 130"/>
                <a:gd name="T12" fmla="*/ 114 w 129"/>
                <a:gd name="T13" fmla="*/ 1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130">
                  <a:moveTo>
                    <a:pt x="114" y="15"/>
                  </a:moveTo>
                  <a:cubicBezTo>
                    <a:pt x="100" y="0"/>
                    <a:pt x="66" y="11"/>
                    <a:pt x="38" y="39"/>
                  </a:cubicBezTo>
                  <a:cubicBezTo>
                    <a:pt x="10" y="67"/>
                    <a:pt x="0" y="101"/>
                    <a:pt x="14" y="115"/>
                  </a:cubicBezTo>
                  <a:cubicBezTo>
                    <a:pt x="28" y="130"/>
                    <a:pt x="63" y="119"/>
                    <a:pt x="90" y="91"/>
                  </a:cubicBezTo>
                  <a:cubicBezTo>
                    <a:pt x="118" y="63"/>
                    <a:pt x="129" y="29"/>
                    <a:pt x="114" y="15"/>
                  </a:cubicBez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</a:path>
              </a:pathLst>
            </a:custGeom>
            <a:solidFill>
              <a:srgbClr val="9D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7" name="Freeform 116"/>
            <p:cNvSpPr>
              <a:spLocks noEditPoints="1"/>
            </p:cNvSpPr>
            <p:nvPr>
              <p:custDataLst>
                <p:tags r:id="rId68"/>
              </p:custDataLst>
            </p:nvPr>
          </p:nvSpPr>
          <p:spPr bwMode="auto">
            <a:xfrm>
              <a:off x="6351588" y="4056063"/>
              <a:ext cx="379413" cy="107950"/>
            </a:xfrm>
            <a:custGeom>
              <a:avLst/>
              <a:gdLst>
                <a:gd name="T0" fmla="*/ 86 w 239"/>
                <a:gd name="T1" fmla="*/ 68 h 68"/>
                <a:gd name="T2" fmla="*/ 0 w 239"/>
                <a:gd name="T3" fmla="*/ 34 h 68"/>
                <a:gd name="T4" fmla="*/ 86 w 239"/>
                <a:gd name="T5" fmla="*/ 0 h 68"/>
                <a:gd name="T6" fmla="*/ 239 w 239"/>
                <a:gd name="T7" fmla="*/ 34 h 68"/>
                <a:gd name="T8" fmla="*/ 86 w 239"/>
                <a:gd name="T9" fmla="*/ 68 h 68"/>
                <a:gd name="T10" fmla="*/ 86 w 239"/>
                <a:gd name="T11" fmla="*/ 68 h 68"/>
                <a:gd name="T12" fmla="*/ 86 w 239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9" h="68">
                  <a:moveTo>
                    <a:pt x="86" y="68"/>
                  </a:moveTo>
                  <a:cubicBezTo>
                    <a:pt x="2" y="68"/>
                    <a:pt x="0" y="53"/>
                    <a:pt x="0" y="34"/>
                  </a:cubicBezTo>
                  <a:cubicBezTo>
                    <a:pt x="0" y="15"/>
                    <a:pt x="2" y="0"/>
                    <a:pt x="86" y="0"/>
                  </a:cubicBezTo>
                  <a:cubicBezTo>
                    <a:pt x="170" y="0"/>
                    <a:pt x="239" y="2"/>
                    <a:pt x="239" y="34"/>
                  </a:cubicBezTo>
                  <a:cubicBezTo>
                    <a:pt x="239" y="66"/>
                    <a:pt x="170" y="68"/>
                    <a:pt x="86" y="68"/>
                  </a:cubicBezTo>
                  <a:close/>
                  <a:moveTo>
                    <a:pt x="86" y="68"/>
                  </a:moveTo>
                  <a:cubicBezTo>
                    <a:pt x="86" y="68"/>
                    <a:pt x="86" y="68"/>
                    <a:pt x="86" y="68"/>
                  </a:cubicBezTo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8" name="Freeform 117"/>
            <p:cNvSpPr>
              <a:spLocks noEditPoints="1"/>
            </p:cNvSpPr>
            <p:nvPr>
              <p:custDataLst>
                <p:tags r:id="rId69"/>
              </p:custDataLst>
            </p:nvPr>
          </p:nvSpPr>
          <p:spPr bwMode="auto">
            <a:xfrm>
              <a:off x="6761163" y="3773488"/>
              <a:ext cx="674688" cy="674687"/>
            </a:xfrm>
            <a:custGeom>
              <a:avLst/>
              <a:gdLst>
                <a:gd name="T0" fmla="*/ 425 w 425"/>
                <a:gd name="T1" fmla="*/ 212 h 425"/>
                <a:gd name="T2" fmla="*/ 212 w 425"/>
                <a:gd name="T3" fmla="*/ 0 h 425"/>
                <a:gd name="T4" fmla="*/ 0 w 425"/>
                <a:gd name="T5" fmla="*/ 212 h 425"/>
                <a:gd name="T6" fmla="*/ 212 w 425"/>
                <a:gd name="T7" fmla="*/ 425 h 425"/>
                <a:gd name="T8" fmla="*/ 425 w 425"/>
                <a:gd name="T9" fmla="*/ 212 h 425"/>
                <a:gd name="T10" fmla="*/ 49 w 425"/>
                <a:gd name="T11" fmla="*/ 212 h 425"/>
                <a:gd name="T12" fmla="*/ 212 w 425"/>
                <a:gd name="T13" fmla="*/ 49 h 425"/>
                <a:gd name="T14" fmla="*/ 376 w 425"/>
                <a:gd name="T15" fmla="*/ 212 h 425"/>
                <a:gd name="T16" fmla="*/ 212 w 425"/>
                <a:gd name="T17" fmla="*/ 376 h 425"/>
                <a:gd name="T18" fmla="*/ 49 w 425"/>
                <a:gd name="T19" fmla="*/ 212 h 425"/>
                <a:gd name="T20" fmla="*/ 49 w 425"/>
                <a:gd name="T21" fmla="*/ 212 h 425"/>
                <a:gd name="T22" fmla="*/ 49 w 425"/>
                <a:gd name="T23" fmla="*/ 212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5" h="425">
                  <a:moveTo>
                    <a:pt x="425" y="212"/>
                  </a:moveTo>
                  <a:cubicBezTo>
                    <a:pt x="425" y="95"/>
                    <a:pt x="330" y="0"/>
                    <a:pt x="212" y="0"/>
                  </a:cubicBezTo>
                  <a:cubicBezTo>
                    <a:pt x="95" y="0"/>
                    <a:pt x="0" y="95"/>
                    <a:pt x="0" y="212"/>
                  </a:cubicBezTo>
                  <a:cubicBezTo>
                    <a:pt x="0" y="330"/>
                    <a:pt x="95" y="425"/>
                    <a:pt x="212" y="425"/>
                  </a:cubicBezTo>
                  <a:cubicBezTo>
                    <a:pt x="330" y="425"/>
                    <a:pt x="425" y="330"/>
                    <a:pt x="425" y="212"/>
                  </a:cubicBezTo>
                  <a:close/>
                  <a:moveTo>
                    <a:pt x="49" y="212"/>
                  </a:moveTo>
                  <a:cubicBezTo>
                    <a:pt x="49" y="122"/>
                    <a:pt x="122" y="49"/>
                    <a:pt x="212" y="49"/>
                  </a:cubicBezTo>
                  <a:cubicBezTo>
                    <a:pt x="303" y="49"/>
                    <a:pt x="376" y="122"/>
                    <a:pt x="376" y="212"/>
                  </a:cubicBezTo>
                  <a:cubicBezTo>
                    <a:pt x="376" y="302"/>
                    <a:pt x="303" y="376"/>
                    <a:pt x="212" y="376"/>
                  </a:cubicBezTo>
                  <a:cubicBezTo>
                    <a:pt x="122" y="376"/>
                    <a:pt x="49" y="302"/>
                    <a:pt x="49" y="212"/>
                  </a:cubicBezTo>
                  <a:close/>
                  <a:moveTo>
                    <a:pt x="49" y="212"/>
                  </a:moveTo>
                  <a:cubicBezTo>
                    <a:pt x="49" y="212"/>
                    <a:pt x="49" y="212"/>
                    <a:pt x="49" y="212"/>
                  </a:cubicBezTo>
                </a:path>
              </a:pathLst>
            </a:custGeom>
            <a:solidFill>
              <a:srgbClr val="F1F2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9" name="Freeform 118"/>
            <p:cNvSpPr>
              <a:spLocks noEditPoints="1"/>
            </p:cNvSpPr>
            <p:nvPr>
              <p:custDataLst>
                <p:tags r:id="rId70"/>
              </p:custDataLst>
            </p:nvPr>
          </p:nvSpPr>
          <p:spPr bwMode="auto">
            <a:xfrm>
              <a:off x="6769100" y="3781425"/>
              <a:ext cx="612775" cy="612775"/>
            </a:xfrm>
            <a:custGeom>
              <a:avLst/>
              <a:gdLst>
                <a:gd name="T0" fmla="*/ 223 w 386"/>
                <a:gd name="T1" fmla="*/ 386 h 386"/>
                <a:gd name="T2" fmla="*/ 386 w 386"/>
                <a:gd name="T3" fmla="*/ 223 h 386"/>
                <a:gd name="T4" fmla="*/ 333 w 386"/>
                <a:gd name="T5" fmla="*/ 102 h 386"/>
                <a:gd name="T6" fmla="*/ 376 w 386"/>
                <a:gd name="T7" fmla="*/ 212 h 386"/>
                <a:gd name="T8" fmla="*/ 213 w 386"/>
                <a:gd name="T9" fmla="*/ 376 h 386"/>
                <a:gd name="T10" fmla="*/ 102 w 386"/>
                <a:gd name="T11" fmla="*/ 333 h 386"/>
                <a:gd name="T12" fmla="*/ 223 w 386"/>
                <a:gd name="T13" fmla="*/ 386 h 386"/>
                <a:gd name="T14" fmla="*/ 10 w 386"/>
                <a:gd name="T15" fmla="*/ 223 h 386"/>
                <a:gd name="T16" fmla="*/ 223 w 386"/>
                <a:gd name="T17" fmla="*/ 10 h 386"/>
                <a:gd name="T18" fmla="*/ 368 w 386"/>
                <a:gd name="T19" fmla="*/ 67 h 386"/>
                <a:gd name="T20" fmla="*/ 213 w 386"/>
                <a:gd name="T21" fmla="*/ 0 h 386"/>
                <a:gd name="T22" fmla="*/ 0 w 386"/>
                <a:gd name="T23" fmla="*/ 212 h 386"/>
                <a:gd name="T24" fmla="*/ 68 w 386"/>
                <a:gd name="T25" fmla="*/ 368 h 386"/>
                <a:gd name="T26" fmla="*/ 10 w 386"/>
                <a:gd name="T27" fmla="*/ 223 h 386"/>
                <a:gd name="T28" fmla="*/ 10 w 386"/>
                <a:gd name="T29" fmla="*/ 223 h 386"/>
                <a:gd name="T30" fmla="*/ 10 w 386"/>
                <a:gd name="T31" fmla="*/ 223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6" h="386">
                  <a:moveTo>
                    <a:pt x="223" y="386"/>
                  </a:moveTo>
                  <a:cubicBezTo>
                    <a:pt x="313" y="386"/>
                    <a:pt x="386" y="313"/>
                    <a:pt x="386" y="223"/>
                  </a:cubicBezTo>
                  <a:cubicBezTo>
                    <a:pt x="386" y="175"/>
                    <a:pt x="366" y="132"/>
                    <a:pt x="333" y="102"/>
                  </a:cubicBezTo>
                  <a:cubicBezTo>
                    <a:pt x="360" y="131"/>
                    <a:pt x="376" y="170"/>
                    <a:pt x="376" y="212"/>
                  </a:cubicBezTo>
                  <a:cubicBezTo>
                    <a:pt x="376" y="303"/>
                    <a:pt x="303" y="376"/>
                    <a:pt x="213" y="376"/>
                  </a:cubicBezTo>
                  <a:cubicBezTo>
                    <a:pt x="170" y="376"/>
                    <a:pt x="132" y="359"/>
                    <a:pt x="102" y="333"/>
                  </a:cubicBezTo>
                  <a:cubicBezTo>
                    <a:pt x="132" y="365"/>
                    <a:pt x="175" y="386"/>
                    <a:pt x="223" y="386"/>
                  </a:cubicBezTo>
                  <a:close/>
                  <a:moveTo>
                    <a:pt x="10" y="223"/>
                  </a:moveTo>
                  <a:cubicBezTo>
                    <a:pt x="10" y="105"/>
                    <a:pt x="106" y="10"/>
                    <a:pt x="223" y="10"/>
                  </a:cubicBezTo>
                  <a:cubicBezTo>
                    <a:pt x="279" y="10"/>
                    <a:pt x="330" y="32"/>
                    <a:pt x="368" y="67"/>
                  </a:cubicBezTo>
                  <a:cubicBezTo>
                    <a:pt x="329" y="26"/>
                    <a:pt x="274" y="0"/>
                    <a:pt x="213" y="0"/>
                  </a:cubicBezTo>
                  <a:cubicBezTo>
                    <a:pt x="95" y="0"/>
                    <a:pt x="0" y="95"/>
                    <a:pt x="0" y="212"/>
                  </a:cubicBezTo>
                  <a:cubicBezTo>
                    <a:pt x="0" y="274"/>
                    <a:pt x="26" y="329"/>
                    <a:pt x="68" y="368"/>
                  </a:cubicBezTo>
                  <a:cubicBezTo>
                    <a:pt x="32" y="330"/>
                    <a:pt x="10" y="279"/>
                    <a:pt x="10" y="223"/>
                  </a:cubicBezTo>
                  <a:close/>
                  <a:moveTo>
                    <a:pt x="10" y="223"/>
                  </a:moveTo>
                  <a:cubicBezTo>
                    <a:pt x="10" y="223"/>
                    <a:pt x="10" y="223"/>
                    <a:pt x="10" y="223"/>
                  </a:cubicBezTo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0" name="Freeform 119"/>
            <p:cNvSpPr/>
            <p:nvPr>
              <p:custDataLst>
                <p:tags r:id="rId71"/>
              </p:custDataLst>
            </p:nvPr>
          </p:nvSpPr>
          <p:spPr bwMode="auto">
            <a:xfrm>
              <a:off x="6119813" y="1795463"/>
              <a:ext cx="598488" cy="520700"/>
            </a:xfrm>
            <a:custGeom>
              <a:avLst/>
              <a:gdLst>
                <a:gd name="T0" fmla="*/ 178 w 377"/>
                <a:gd name="T1" fmla="*/ 34 h 328"/>
                <a:gd name="T2" fmla="*/ 155 w 377"/>
                <a:gd name="T3" fmla="*/ 11 h 328"/>
                <a:gd name="T4" fmla="*/ 130 w 377"/>
                <a:gd name="T5" fmla="*/ 0 h 328"/>
                <a:gd name="T6" fmla="*/ 34 w 377"/>
                <a:gd name="T7" fmla="*/ 0 h 328"/>
                <a:gd name="T8" fmla="*/ 0 w 377"/>
                <a:gd name="T9" fmla="*/ 35 h 328"/>
                <a:gd name="T10" fmla="*/ 0 w 377"/>
                <a:gd name="T11" fmla="*/ 293 h 328"/>
                <a:gd name="T12" fmla="*/ 34 w 377"/>
                <a:gd name="T13" fmla="*/ 328 h 328"/>
                <a:gd name="T14" fmla="*/ 342 w 377"/>
                <a:gd name="T15" fmla="*/ 328 h 328"/>
                <a:gd name="T16" fmla="*/ 377 w 377"/>
                <a:gd name="T17" fmla="*/ 293 h 328"/>
                <a:gd name="T18" fmla="*/ 377 w 377"/>
                <a:gd name="T19" fmla="*/ 80 h 328"/>
                <a:gd name="T20" fmla="*/ 342 w 377"/>
                <a:gd name="T21" fmla="*/ 45 h 328"/>
                <a:gd name="T22" fmla="*/ 203 w 377"/>
                <a:gd name="T23" fmla="*/ 45 h 328"/>
                <a:gd name="T24" fmla="*/ 178 w 377"/>
                <a:gd name="T25" fmla="*/ 34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7" h="328">
                  <a:moveTo>
                    <a:pt x="178" y="34"/>
                  </a:moveTo>
                  <a:cubicBezTo>
                    <a:pt x="155" y="11"/>
                    <a:pt x="155" y="11"/>
                    <a:pt x="155" y="11"/>
                  </a:cubicBezTo>
                  <a:cubicBezTo>
                    <a:pt x="149" y="4"/>
                    <a:pt x="140" y="0"/>
                    <a:pt x="13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5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312"/>
                    <a:pt x="15" y="328"/>
                    <a:pt x="34" y="328"/>
                  </a:cubicBezTo>
                  <a:cubicBezTo>
                    <a:pt x="342" y="328"/>
                    <a:pt x="342" y="328"/>
                    <a:pt x="342" y="328"/>
                  </a:cubicBezTo>
                  <a:cubicBezTo>
                    <a:pt x="361" y="328"/>
                    <a:pt x="377" y="312"/>
                    <a:pt x="377" y="293"/>
                  </a:cubicBezTo>
                  <a:cubicBezTo>
                    <a:pt x="377" y="80"/>
                    <a:pt x="377" y="80"/>
                    <a:pt x="377" y="80"/>
                  </a:cubicBezTo>
                  <a:cubicBezTo>
                    <a:pt x="377" y="60"/>
                    <a:pt x="361" y="45"/>
                    <a:pt x="342" y="45"/>
                  </a:cubicBezTo>
                  <a:cubicBezTo>
                    <a:pt x="203" y="45"/>
                    <a:pt x="203" y="45"/>
                    <a:pt x="203" y="45"/>
                  </a:cubicBezTo>
                  <a:cubicBezTo>
                    <a:pt x="193" y="45"/>
                    <a:pt x="184" y="41"/>
                    <a:pt x="178" y="34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1" name="Line 120"/>
            <p:cNvSpPr>
              <a:spLocks noChangeShapeType="1"/>
            </p:cNvSpPr>
            <p:nvPr>
              <p:custDataLst>
                <p:tags r:id="rId72"/>
              </p:custDataLst>
            </p:nvPr>
          </p:nvSpPr>
          <p:spPr bwMode="auto">
            <a:xfrm>
              <a:off x="6402388" y="184943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2" name="Line 121"/>
            <p:cNvSpPr>
              <a:spLocks noChangeShapeType="1"/>
            </p:cNvSpPr>
            <p:nvPr>
              <p:custDataLst>
                <p:tags r:id="rId73"/>
              </p:custDataLst>
            </p:nvPr>
          </p:nvSpPr>
          <p:spPr bwMode="auto">
            <a:xfrm>
              <a:off x="6402388" y="184943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3" name="Freeform 122"/>
            <p:cNvSpPr>
              <a:spLocks noEditPoints="1"/>
            </p:cNvSpPr>
            <p:nvPr>
              <p:custDataLst>
                <p:tags r:id="rId74"/>
              </p:custDataLst>
            </p:nvPr>
          </p:nvSpPr>
          <p:spPr bwMode="auto">
            <a:xfrm>
              <a:off x="6119813" y="1795463"/>
              <a:ext cx="598488" cy="520700"/>
            </a:xfrm>
            <a:custGeom>
              <a:avLst/>
              <a:gdLst>
                <a:gd name="T0" fmla="*/ 38 w 377"/>
                <a:gd name="T1" fmla="*/ 0 h 328"/>
                <a:gd name="T2" fmla="*/ 34 w 377"/>
                <a:gd name="T3" fmla="*/ 0 h 328"/>
                <a:gd name="T4" fmla="*/ 0 w 377"/>
                <a:gd name="T5" fmla="*/ 35 h 328"/>
                <a:gd name="T6" fmla="*/ 0 w 377"/>
                <a:gd name="T7" fmla="*/ 42 h 328"/>
                <a:gd name="T8" fmla="*/ 38 w 377"/>
                <a:gd name="T9" fmla="*/ 0 h 328"/>
                <a:gd name="T10" fmla="*/ 377 w 377"/>
                <a:gd name="T11" fmla="*/ 80 h 328"/>
                <a:gd name="T12" fmla="*/ 347 w 377"/>
                <a:gd name="T13" fmla="*/ 45 h 328"/>
                <a:gd name="T14" fmla="*/ 377 w 377"/>
                <a:gd name="T15" fmla="*/ 114 h 328"/>
                <a:gd name="T16" fmla="*/ 377 w 377"/>
                <a:gd name="T17" fmla="*/ 80 h 328"/>
                <a:gd name="T18" fmla="*/ 377 w 377"/>
                <a:gd name="T19" fmla="*/ 293 h 328"/>
                <a:gd name="T20" fmla="*/ 377 w 377"/>
                <a:gd name="T21" fmla="*/ 208 h 328"/>
                <a:gd name="T22" fmla="*/ 300 w 377"/>
                <a:gd name="T23" fmla="*/ 328 h 328"/>
                <a:gd name="T24" fmla="*/ 342 w 377"/>
                <a:gd name="T25" fmla="*/ 328 h 328"/>
                <a:gd name="T26" fmla="*/ 377 w 377"/>
                <a:gd name="T27" fmla="*/ 293 h 328"/>
                <a:gd name="T28" fmla="*/ 0 w 377"/>
                <a:gd name="T29" fmla="*/ 281 h 328"/>
                <a:gd name="T30" fmla="*/ 0 w 377"/>
                <a:gd name="T31" fmla="*/ 293 h 328"/>
                <a:gd name="T32" fmla="*/ 34 w 377"/>
                <a:gd name="T33" fmla="*/ 328 h 328"/>
                <a:gd name="T34" fmla="*/ 45 w 377"/>
                <a:gd name="T35" fmla="*/ 328 h 328"/>
                <a:gd name="T36" fmla="*/ 0 w 377"/>
                <a:gd name="T37" fmla="*/ 281 h 328"/>
                <a:gd name="T38" fmla="*/ 0 w 377"/>
                <a:gd name="T39" fmla="*/ 281 h 328"/>
                <a:gd name="T40" fmla="*/ 0 w 377"/>
                <a:gd name="T41" fmla="*/ 281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7" h="328">
                  <a:moveTo>
                    <a:pt x="38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5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1" y="26"/>
                    <a:pt x="23" y="12"/>
                    <a:pt x="38" y="0"/>
                  </a:cubicBezTo>
                  <a:close/>
                  <a:moveTo>
                    <a:pt x="377" y="80"/>
                  </a:moveTo>
                  <a:cubicBezTo>
                    <a:pt x="377" y="62"/>
                    <a:pt x="364" y="48"/>
                    <a:pt x="347" y="45"/>
                  </a:cubicBezTo>
                  <a:cubicBezTo>
                    <a:pt x="361" y="66"/>
                    <a:pt x="371" y="89"/>
                    <a:pt x="377" y="114"/>
                  </a:cubicBezTo>
                  <a:lnTo>
                    <a:pt x="377" y="80"/>
                  </a:lnTo>
                  <a:close/>
                  <a:moveTo>
                    <a:pt x="377" y="293"/>
                  </a:moveTo>
                  <a:cubicBezTo>
                    <a:pt x="377" y="208"/>
                    <a:pt x="377" y="208"/>
                    <a:pt x="377" y="208"/>
                  </a:cubicBezTo>
                  <a:cubicBezTo>
                    <a:pt x="366" y="257"/>
                    <a:pt x="338" y="299"/>
                    <a:pt x="300" y="328"/>
                  </a:cubicBezTo>
                  <a:cubicBezTo>
                    <a:pt x="342" y="328"/>
                    <a:pt x="342" y="328"/>
                    <a:pt x="342" y="328"/>
                  </a:cubicBezTo>
                  <a:cubicBezTo>
                    <a:pt x="361" y="328"/>
                    <a:pt x="377" y="312"/>
                    <a:pt x="377" y="293"/>
                  </a:cubicBezTo>
                  <a:close/>
                  <a:moveTo>
                    <a:pt x="0" y="281"/>
                  </a:moveTo>
                  <a:cubicBezTo>
                    <a:pt x="0" y="293"/>
                    <a:pt x="0" y="293"/>
                    <a:pt x="0" y="293"/>
                  </a:cubicBezTo>
                  <a:cubicBezTo>
                    <a:pt x="0" y="312"/>
                    <a:pt x="15" y="328"/>
                    <a:pt x="34" y="328"/>
                  </a:cubicBezTo>
                  <a:cubicBezTo>
                    <a:pt x="45" y="328"/>
                    <a:pt x="45" y="328"/>
                    <a:pt x="45" y="328"/>
                  </a:cubicBezTo>
                  <a:cubicBezTo>
                    <a:pt x="27" y="314"/>
                    <a:pt x="12" y="299"/>
                    <a:pt x="0" y="281"/>
                  </a:cubicBezTo>
                  <a:close/>
                  <a:moveTo>
                    <a:pt x="0" y="281"/>
                  </a:moveTo>
                  <a:cubicBezTo>
                    <a:pt x="0" y="281"/>
                    <a:pt x="0" y="281"/>
                    <a:pt x="0" y="281"/>
                  </a:cubicBezTo>
                </a:path>
              </a:pathLst>
            </a:custGeom>
            <a:solidFill>
              <a:srgbClr val="B7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4" name="Freeform 123"/>
            <p:cNvSpPr>
              <a:spLocks noEditPoints="1"/>
            </p:cNvSpPr>
            <p:nvPr>
              <p:custDataLst>
                <p:tags r:id="rId75"/>
              </p:custDataLst>
            </p:nvPr>
          </p:nvSpPr>
          <p:spPr bwMode="auto">
            <a:xfrm>
              <a:off x="6119813" y="1795463"/>
              <a:ext cx="598488" cy="520700"/>
            </a:xfrm>
            <a:custGeom>
              <a:avLst/>
              <a:gdLst>
                <a:gd name="T0" fmla="*/ 64 w 377"/>
                <a:gd name="T1" fmla="*/ 0 h 328"/>
                <a:gd name="T2" fmla="*/ 38 w 377"/>
                <a:gd name="T3" fmla="*/ 0 h 328"/>
                <a:gd name="T4" fmla="*/ 0 w 377"/>
                <a:gd name="T5" fmla="*/ 42 h 328"/>
                <a:gd name="T6" fmla="*/ 0 w 377"/>
                <a:gd name="T7" fmla="*/ 73 h 328"/>
                <a:gd name="T8" fmla="*/ 64 w 377"/>
                <a:gd name="T9" fmla="*/ 0 h 328"/>
                <a:gd name="T10" fmla="*/ 0 w 377"/>
                <a:gd name="T11" fmla="*/ 229 h 328"/>
                <a:gd name="T12" fmla="*/ 0 w 377"/>
                <a:gd name="T13" fmla="*/ 281 h 328"/>
                <a:gd name="T14" fmla="*/ 45 w 377"/>
                <a:gd name="T15" fmla="*/ 328 h 328"/>
                <a:gd name="T16" fmla="*/ 123 w 377"/>
                <a:gd name="T17" fmla="*/ 328 h 328"/>
                <a:gd name="T18" fmla="*/ 0 w 377"/>
                <a:gd name="T19" fmla="*/ 229 h 328"/>
                <a:gd name="T20" fmla="*/ 377 w 377"/>
                <a:gd name="T21" fmla="*/ 208 h 328"/>
                <a:gd name="T22" fmla="*/ 377 w 377"/>
                <a:gd name="T23" fmla="*/ 114 h 328"/>
                <a:gd name="T24" fmla="*/ 347 w 377"/>
                <a:gd name="T25" fmla="*/ 45 h 328"/>
                <a:gd name="T26" fmla="*/ 342 w 377"/>
                <a:gd name="T27" fmla="*/ 45 h 328"/>
                <a:gd name="T28" fmla="*/ 310 w 377"/>
                <a:gd name="T29" fmla="*/ 45 h 328"/>
                <a:gd name="T30" fmla="*/ 345 w 377"/>
                <a:gd name="T31" fmla="*/ 151 h 328"/>
                <a:gd name="T32" fmla="*/ 204 w 377"/>
                <a:gd name="T33" fmla="*/ 328 h 328"/>
                <a:gd name="T34" fmla="*/ 300 w 377"/>
                <a:gd name="T35" fmla="*/ 328 h 328"/>
                <a:gd name="T36" fmla="*/ 377 w 377"/>
                <a:gd name="T37" fmla="*/ 208 h 328"/>
                <a:gd name="T38" fmla="*/ 377 w 377"/>
                <a:gd name="T39" fmla="*/ 208 h 328"/>
                <a:gd name="T40" fmla="*/ 377 w 377"/>
                <a:gd name="T41" fmla="*/ 20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7" h="328">
                  <a:moveTo>
                    <a:pt x="64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23" y="12"/>
                    <a:pt x="11" y="26"/>
                    <a:pt x="0" y="42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14" y="43"/>
                    <a:pt x="36" y="18"/>
                    <a:pt x="64" y="0"/>
                  </a:cubicBezTo>
                  <a:close/>
                  <a:moveTo>
                    <a:pt x="0" y="229"/>
                  </a:moveTo>
                  <a:cubicBezTo>
                    <a:pt x="0" y="281"/>
                    <a:pt x="0" y="281"/>
                    <a:pt x="0" y="281"/>
                  </a:cubicBezTo>
                  <a:cubicBezTo>
                    <a:pt x="12" y="299"/>
                    <a:pt x="27" y="314"/>
                    <a:pt x="45" y="328"/>
                  </a:cubicBezTo>
                  <a:cubicBezTo>
                    <a:pt x="123" y="328"/>
                    <a:pt x="123" y="328"/>
                    <a:pt x="123" y="328"/>
                  </a:cubicBezTo>
                  <a:cubicBezTo>
                    <a:pt x="68" y="315"/>
                    <a:pt x="23" y="278"/>
                    <a:pt x="0" y="229"/>
                  </a:cubicBezTo>
                  <a:close/>
                  <a:moveTo>
                    <a:pt x="377" y="208"/>
                  </a:moveTo>
                  <a:cubicBezTo>
                    <a:pt x="377" y="114"/>
                    <a:pt x="377" y="114"/>
                    <a:pt x="377" y="114"/>
                  </a:cubicBezTo>
                  <a:cubicBezTo>
                    <a:pt x="371" y="89"/>
                    <a:pt x="361" y="66"/>
                    <a:pt x="347" y="45"/>
                  </a:cubicBezTo>
                  <a:cubicBezTo>
                    <a:pt x="346" y="45"/>
                    <a:pt x="344" y="45"/>
                    <a:pt x="342" y="45"/>
                  </a:cubicBezTo>
                  <a:cubicBezTo>
                    <a:pt x="310" y="45"/>
                    <a:pt x="310" y="45"/>
                    <a:pt x="310" y="45"/>
                  </a:cubicBezTo>
                  <a:cubicBezTo>
                    <a:pt x="332" y="75"/>
                    <a:pt x="345" y="112"/>
                    <a:pt x="345" y="151"/>
                  </a:cubicBezTo>
                  <a:cubicBezTo>
                    <a:pt x="345" y="237"/>
                    <a:pt x="285" y="309"/>
                    <a:pt x="204" y="328"/>
                  </a:cubicBezTo>
                  <a:cubicBezTo>
                    <a:pt x="300" y="328"/>
                    <a:pt x="300" y="328"/>
                    <a:pt x="300" y="328"/>
                  </a:cubicBezTo>
                  <a:cubicBezTo>
                    <a:pt x="338" y="299"/>
                    <a:pt x="366" y="257"/>
                    <a:pt x="377" y="208"/>
                  </a:cubicBezTo>
                  <a:close/>
                  <a:moveTo>
                    <a:pt x="377" y="208"/>
                  </a:moveTo>
                  <a:cubicBezTo>
                    <a:pt x="377" y="208"/>
                    <a:pt x="377" y="208"/>
                    <a:pt x="377" y="208"/>
                  </a:cubicBezTo>
                </a:path>
              </a:pathLst>
            </a:cu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5" name="Freeform 124"/>
            <p:cNvSpPr>
              <a:spLocks noEditPoints="1"/>
            </p:cNvSpPr>
            <p:nvPr>
              <p:custDataLst>
                <p:tags r:id="rId76"/>
              </p:custDataLst>
            </p:nvPr>
          </p:nvSpPr>
          <p:spPr bwMode="auto">
            <a:xfrm>
              <a:off x="6119813" y="1795463"/>
              <a:ext cx="547688" cy="520700"/>
            </a:xfrm>
            <a:custGeom>
              <a:avLst/>
              <a:gdLst>
                <a:gd name="T0" fmla="*/ 345 w 345"/>
                <a:gd name="T1" fmla="*/ 151 h 328"/>
                <a:gd name="T2" fmla="*/ 310 w 345"/>
                <a:gd name="T3" fmla="*/ 45 h 328"/>
                <a:gd name="T4" fmla="*/ 272 w 345"/>
                <a:gd name="T5" fmla="*/ 45 h 328"/>
                <a:gd name="T6" fmla="*/ 307 w 345"/>
                <a:gd name="T7" fmla="*/ 141 h 328"/>
                <a:gd name="T8" fmla="*/ 154 w 345"/>
                <a:gd name="T9" fmla="*/ 294 h 328"/>
                <a:gd name="T10" fmla="*/ 2 w 345"/>
                <a:gd name="T11" fmla="*/ 141 h 328"/>
                <a:gd name="T12" fmla="*/ 98 w 345"/>
                <a:gd name="T13" fmla="*/ 0 h 328"/>
                <a:gd name="T14" fmla="*/ 64 w 345"/>
                <a:gd name="T15" fmla="*/ 0 h 328"/>
                <a:gd name="T16" fmla="*/ 0 w 345"/>
                <a:gd name="T17" fmla="*/ 73 h 328"/>
                <a:gd name="T18" fmla="*/ 0 w 345"/>
                <a:gd name="T19" fmla="*/ 229 h 328"/>
                <a:gd name="T20" fmla="*/ 123 w 345"/>
                <a:gd name="T21" fmla="*/ 328 h 328"/>
                <a:gd name="T22" fmla="*/ 204 w 345"/>
                <a:gd name="T23" fmla="*/ 328 h 328"/>
                <a:gd name="T24" fmla="*/ 345 w 345"/>
                <a:gd name="T25" fmla="*/ 151 h 328"/>
                <a:gd name="T26" fmla="*/ 345 w 345"/>
                <a:gd name="T27" fmla="*/ 151 h 328"/>
                <a:gd name="T28" fmla="*/ 345 w 345"/>
                <a:gd name="T29" fmla="*/ 151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5" h="328">
                  <a:moveTo>
                    <a:pt x="345" y="151"/>
                  </a:moveTo>
                  <a:cubicBezTo>
                    <a:pt x="345" y="112"/>
                    <a:pt x="332" y="75"/>
                    <a:pt x="310" y="45"/>
                  </a:cubicBezTo>
                  <a:cubicBezTo>
                    <a:pt x="272" y="45"/>
                    <a:pt x="272" y="45"/>
                    <a:pt x="272" y="45"/>
                  </a:cubicBezTo>
                  <a:cubicBezTo>
                    <a:pt x="294" y="71"/>
                    <a:pt x="307" y="105"/>
                    <a:pt x="307" y="141"/>
                  </a:cubicBezTo>
                  <a:cubicBezTo>
                    <a:pt x="307" y="226"/>
                    <a:pt x="239" y="294"/>
                    <a:pt x="154" y="294"/>
                  </a:cubicBezTo>
                  <a:cubicBezTo>
                    <a:pt x="70" y="294"/>
                    <a:pt x="2" y="226"/>
                    <a:pt x="2" y="141"/>
                  </a:cubicBezTo>
                  <a:cubicBezTo>
                    <a:pt x="2" y="77"/>
                    <a:pt x="42" y="22"/>
                    <a:pt x="9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36" y="18"/>
                    <a:pt x="14" y="43"/>
                    <a:pt x="0" y="73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3" y="278"/>
                    <a:pt x="68" y="315"/>
                    <a:pt x="123" y="328"/>
                  </a:cubicBezTo>
                  <a:cubicBezTo>
                    <a:pt x="204" y="328"/>
                    <a:pt x="204" y="328"/>
                    <a:pt x="204" y="328"/>
                  </a:cubicBezTo>
                  <a:cubicBezTo>
                    <a:pt x="285" y="309"/>
                    <a:pt x="345" y="237"/>
                    <a:pt x="345" y="151"/>
                  </a:cubicBezTo>
                  <a:close/>
                  <a:moveTo>
                    <a:pt x="345" y="151"/>
                  </a:moveTo>
                  <a:cubicBezTo>
                    <a:pt x="345" y="151"/>
                    <a:pt x="345" y="151"/>
                    <a:pt x="345" y="151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6" name="Freeform 125"/>
            <p:cNvSpPr>
              <a:spLocks noEditPoints="1"/>
            </p:cNvSpPr>
            <p:nvPr>
              <p:custDataLst>
                <p:tags r:id="rId77"/>
              </p:custDataLst>
            </p:nvPr>
          </p:nvSpPr>
          <p:spPr bwMode="auto">
            <a:xfrm>
              <a:off x="6122988" y="1795463"/>
              <a:ext cx="484188" cy="466725"/>
            </a:xfrm>
            <a:custGeom>
              <a:avLst/>
              <a:gdLst>
                <a:gd name="T0" fmla="*/ 0 w 305"/>
                <a:gd name="T1" fmla="*/ 141 h 294"/>
                <a:gd name="T2" fmla="*/ 152 w 305"/>
                <a:gd name="T3" fmla="*/ 294 h 294"/>
                <a:gd name="T4" fmla="*/ 305 w 305"/>
                <a:gd name="T5" fmla="*/ 141 h 294"/>
                <a:gd name="T6" fmla="*/ 270 w 305"/>
                <a:gd name="T7" fmla="*/ 45 h 294"/>
                <a:gd name="T8" fmla="*/ 232 w 305"/>
                <a:gd name="T9" fmla="*/ 45 h 294"/>
                <a:gd name="T10" fmla="*/ 267 w 305"/>
                <a:gd name="T11" fmla="*/ 132 h 294"/>
                <a:gd name="T12" fmla="*/ 144 w 305"/>
                <a:gd name="T13" fmla="*/ 255 h 294"/>
                <a:gd name="T14" fmla="*/ 20 w 305"/>
                <a:gd name="T15" fmla="*/ 132 h 294"/>
                <a:gd name="T16" fmla="*/ 144 w 305"/>
                <a:gd name="T17" fmla="*/ 8 h 294"/>
                <a:gd name="T18" fmla="*/ 151 w 305"/>
                <a:gd name="T19" fmla="*/ 8 h 294"/>
                <a:gd name="T20" fmla="*/ 128 w 305"/>
                <a:gd name="T21" fmla="*/ 0 h 294"/>
                <a:gd name="T22" fmla="*/ 96 w 305"/>
                <a:gd name="T23" fmla="*/ 0 h 294"/>
                <a:gd name="T24" fmla="*/ 0 w 305"/>
                <a:gd name="T25" fmla="*/ 141 h 294"/>
                <a:gd name="T26" fmla="*/ 0 w 305"/>
                <a:gd name="T27" fmla="*/ 141 h 294"/>
                <a:gd name="T28" fmla="*/ 0 w 305"/>
                <a:gd name="T29" fmla="*/ 141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5" h="294">
                  <a:moveTo>
                    <a:pt x="0" y="141"/>
                  </a:moveTo>
                  <a:cubicBezTo>
                    <a:pt x="0" y="226"/>
                    <a:pt x="68" y="294"/>
                    <a:pt x="152" y="294"/>
                  </a:cubicBezTo>
                  <a:cubicBezTo>
                    <a:pt x="237" y="294"/>
                    <a:pt x="305" y="226"/>
                    <a:pt x="305" y="141"/>
                  </a:cubicBezTo>
                  <a:cubicBezTo>
                    <a:pt x="305" y="105"/>
                    <a:pt x="292" y="71"/>
                    <a:pt x="270" y="45"/>
                  </a:cubicBezTo>
                  <a:cubicBezTo>
                    <a:pt x="232" y="45"/>
                    <a:pt x="232" y="45"/>
                    <a:pt x="232" y="45"/>
                  </a:cubicBezTo>
                  <a:cubicBezTo>
                    <a:pt x="254" y="67"/>
                    <a:pt x="267" y="98"/>
                    <a:pt x="267" y="132"/>
                  </a:cubicBezTo>
                  <a:cubicBezTo>
                    <a:pt x="267" y="200"/>
                    <a:pt x="212" y="255"/>
                    <a:pt x="144" y="255"/>
                  </a:cubicBezTo>
                  <a:cubicBezTo>
                    <a:pt x="75" y="255"/>
                    <a:pt x="20" y="200"/>
                    <a:pt x="20" y="132"/>
                  </a:cubicBezTo>
                  <a:cubicBezTo>
                    <a:pt x="20" y="63"/>
                    <a:pt x="75" y="8"/>
                    <a:pt x="144" y="8"/>
                  </a:cubicBezTo>
                  <a:cubicBezTo>
                    <a:pt x="146" y="8"/>
                    <a:pt x="148" y="8"/>
                    <a:pt x="151" y="8"/>
                  </a:cubicBezTo>
                  <a:cubicBezTo>
                    <a:pt x="145" y="3"/>
                    <a:pt x="137" y="0"/>
                    <a:pt x="12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40" y="22"/>
                    <a:pt x="0" y="77"/>
                    <a:pt x="0" y="141"/>
                  </a:cubicBezTo>
                  <a:close/>
                  <a:moveTo>
                    <a:pt x="0" y="141"/>
                  </a:moveTo>
                  <a:cubicBezTo>
                    <a:pt x="0" y="141"/>
                    <a:pt x="0" y="141"/>
                    <a:pt x="0" y="141"/>
                  </a:cubicBezTo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7" name="Freeform 126"/>
            <p:cNvSpPr>
              <a:spLocks noEditPoints="1"/>
            </p:cNvSpPr>
            <p:nvPr>
              <p:custDataLst>
                <p:tags r:id="rId78"/>
              </p:custDataLst>
            </p:nvPr>
          </p:nvSpPr>
          <p:spPr bwMode="auto">
            <a:xfrm>
              <a:off x="6154738" y="1808163"/>
              <a:ext cx="392113" cy="392112"/>
            </a:xfrm>
            <a:custGeom>
              <a:avLst/>
              <a:gdLst>
                <a:gd name="T0" fmla="*/ 0 w 247"/>
                <a:gd name="T1" fmla="*/ 124 h 247"/>
                <a:gd name="T2" fmla="*/ 124 w 247"/>
                <a:gd name="T3" fmla="*/ 247 h 247"/>
                <a:gd name="T4" fmla="*/ 247 w 247"/>
                <a:gd name="T5" fmla="*/ 124 h 247"/>
                <a:gd name="T6" fmla="*/ 212 w 247"/>
                <a:gd name="T7" fmla="*/ 37 h 247"/>
                <a:gd name="T8" fmla="*/ 181 w 247"/>
                <a:gd name="T9" fmla="*/ 37 h 247"/>
                <a:gd name="T10" fmla="*/ 156 w 247"/>
                <a:gd name="T11" fmla="*/ 26 h 247"/>
                <a:gd name="T12" fmla="*/ 133 w 247"/>
                <a:gd name="T13" fmla="*/ 3 h 247"/>
                <a:gd name="T14" fmla="*/ 131 w 247"/>
                <a:gd name="T15" fmla="*/ 0 h 247"/>
                <a:gd name="T16" fmla="*/ 124 w 247"/>
                <a:gd name="T17" fmla="*/ 0 h 247"/>
                <a:gd name="T18" fmla="*/ 0 w 247"/>
                <a:gd name="T19" fmla="*/ 124 h 247"/>
                <a:gd name="T20" fmla="*/ 209 w 247"/>
                <a:gd name="T21" fmla="*/ 114 h 247"/>
                <a:gd name="T22" fmla="*/ 115 w 247"/>
                <a:gd name="T23" fmla="*/ 209 h 247"/>
                <a:gd name="T24" fmla="*/ 20 w 247"/>
                <a:gd name="T25" fmla="*/ 114 h 247"/>
                <a:gd name="T26" fmla="*/ 115 w 247"/>
                <a:gd name="T27" fmla="*/ 19 h 247"/>
                <a:gd name="T28" fmla="*/ 209 w 247"/>
                <a:gd name="T29" fmla="*/ 114 h 247"/>
                <a:gd name="T30" fmla="*/ 209 w 247"/>
                <a:gd name="T31" fmla="*/ 114 h 247"/>
                <a:gd name="T32" fmla="*/ 209 w 247"/>
                <a:gd name="T33" fmla="*/ 114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7" h="247">
                  <a:moveTo>
                    <a:pt x="0" y="124"/>
                  </a:moveTo>
                  <a:cubicBezTo>
                    <a:pt x="0" y="192"/>
                    <a:pt x="55" y="247"/>
                    <a:pt x="124" y="247"/>
                  </a:cubicBezTo>
                  <a:cubicBezTo>
                    <a:pt x="192" y="247"/>
                    <a:pt x="247" y="192"/>
                    <a:pt x="247" y="124"/>
                  </a:cubicBezTo>
                  <a:cubicBezTo>
                    <a:pt x="247" y="90"/>
                    <a:pt x="234" y="59"/>
                    <a:pt x="212" y="37"/>
                  </a:cubicBezTo>
                  <a:cubicBezTo>
                    <a:pt x="181" y="37"/>
                    <a:pt x="181" y="37"/>
                    <a:pt x="181" y="37"/>
                  </a:cubicBezTo>
                  <a:cubicBezTo>
                    <a:pt x="171" y="37"/>
                    <a:pt x="162" y="33"/>
                    <a:pt x="156" y="26"/>
                  </a:cubicBezTo>
                  <a:cubicBezTo>
                    <a:pt x="133" y="3"/>
                    <a:pt x="133" y="3"/>
                    <a:pt x="133" y="3"/>
                  </a:cubicBezTo>
                  <a:cubicBezTo>
                    <a:pt x="133" y="2"/>
                    <a:pt x="132" y="1"/>
                    <a:pt x="131" y="0"/>
                  </a:cubicBezTo>
                  <a:cubicBezTo>
                    <a:pt x="128" y="0"/>
                    <a:pt x="126" y="0"/>
                    <a:pt x="124" y="0"/>
                  </a:cubicBezTo>
                  <a:cubicBezTo>
                    <a:pt x="55" y="0"/>
                    <a:pt x="0" y="55"/>
                    <a:pt x="0" y="124"/>
                  </a:cubicBezTo>
                  <a:close/>
                  <a:moveTo>
                    <a:pt x="209" y="114"/>
                  </a:moveTo>
                  <a:cubicBezTo>
                    <a:pt x="209" y="166"/>
                    <a:pt x="167" y="209"/>
                    <a:pt x="115" y="209"/>
                  </a:cubicBezTo>
                  <a:cubicBezTo>
                    <a:pt x="62" y="209"/>
                    <a:pt x="20" y="166"/>
                    <a:pt x="20" y="114"/>
                  </a:cubicBezTo>
                  <a:cubicBezTo>
                    <a:pt x="20" y="61"/>
                    <a:pt x="62" y="19"/>
                    <a:pt x="115" y="19"/>
                  </a:cubicBezTo>
                  <a:cubicBezTo>
                    <a:pt x="167" y="19"/>
                    <a:pt x="209" y="61"/>
                    <a:pt x="209" y="114"/>
                  </a:cubicBezTo>
                  <a:close/>
                  <a:moveTo>
                    <a:pt x="209" y="114"/>
                  </a:moveTo>
                  <a:cubicBezTo>
                    <a:pt x="209" y="114"/>
                    <a:pt x="209" y="114"/>
                    <a:pt x="209" y="114"/>
                  </a:cubicBezTo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8" name="Freeform 127"/>
            <p:cNvSpPr>
              <a:spLocks noEditPoints="1"/>
            </p:cNvSpPr>
            <p:nvPr>
              <p:custDataLst>
                <p:tags r:id="rId79"/>
              </p:custDataLst>
            </p:nvPr>
          </p:nvSpPr>
          <p:spPr bwMode="auto">
            <a:xfrm>
              <a:off x="6186488" y="1838325"/>
              <a:ext cx="300038" cy="301625"/>
            </a:xfrm>
            <a:custGeom>
              <a:avLst/>
              <a:gdLst>
                <a:gd name="T0" fmla="*/ 0 w 189"/>
                <a:gd name="T1" fmla="*/ 95 h 190"/>
                <a:gd name="T2" fmla="*/ 95 w 189"/>
                <a:gd name="T3" fmla="*/ 190 h 190"/>
                <a:gd name="T4" fmla="*/ 189 w 189"/>
                <a:gd name="T5" fmla="*/ 95 h 190"/>
                <a:gd name="T6" fmla="*/ 95 w 189"/>
                <a:gd name="T7" fmla="*/ 0 h 190"/>
                <a:gd name="T8" fmla="*/ 0 w 189"/>
                <a:gd name="T9" fmla="*/ 95 h 190"/>
                <a:gd name="T10" fmla="*/ 152 w 189"/>
                <a:gd name="T11" fmla="*/ 85 h 190"/>
                <a:gd name="T12" fmla="*/ 86 w 189"/>
                <a:gd name="T13" fmla="*/ 151 h 190"/>
                <a:gd name="T14" fmla="*/ 20 w 189"/>
                <a:gd name="T15" fmla="*/ 85 h 190"/>
                <a:gd name="T16" fmla="*/ 86 w 189"/>
                <a:gd name="T17" fmla="*/ 19 h 190"/>
                <a:gd name="T18" fmla="*/ 152 w 189"/>
                <a:gd name="T19" fmla="*/ 85 h 190"/>
                <a:gd name="T20" fmla="*/ 152 w 189"/>
                <a:gd name="T21" fmla="*/ 85 h 190"/>
                <a:gd name="T22" fmla="*/ 152 w 189"/>
                <a:gd name="T23" fmla="*/ 8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9" h="190">
                  <a:moveTo>
                    <a:pt x="0" y="95"/>
                  </a:moveTo>
                  <a:cubicBezTo>
                    <a:pt x="0" y="147"/>
                    <a:pt x="42" y="190"/>
                    <a:pt x="95" y="190"/>
                  </a:cubicBezTo>
                  <a:cubicBezTo>
                    <a:pt x="147" y="190"/>
                    <a:pt x="189" y="147"/>
                    <a:pt x="189" y="95"/>
                  </a:cubicBezTo>
                  <a:cubicBezTo>
                    <a:pt x="189" y="42"/>
                    <a:pt x="147" y="0"/>
                    <a:pt x="95" y="0"/>
                  </a:cubicBezTo>
                  <a:cubicBezTo>
                    <a:pt x="42" y="0"/>
                    <a:pt x="0" y="42"/>
                    <a:pt x="0" y="95"/>
                  </a:cubicBezTo>
                  <a:close/>
                  <a:moveTo>
                    <a:pt x="152" y="85"/>
                  </a:moveTo>
                  <a:cubicBezTo>
                    <a:pt x="152" y="121"/>
                    <a:pt x="122" y="151"/>
                    <a:pt x="86" y="151"/>
                  </a:cubicBezTo>
                  <a:cubicBezTo>
                    <a:pt x="49" y="151"/>
                    <a:pt x="20" y="121"/>
                    <a:pt x="20" y="85"/>
                  </a:cubicBezTo>
                  <a:cubicBezTo>
                    <a:pt x="20" y="48"/>
                    <a:pt x="49" y="19"/>
                    <a:pt x="86" y="19"/>
                  </a:cubicBezTo>
                  <a:cubicBezTo>
                    <a:pt x="122" y="19"/>
                    <a:pt x="152" y="48"/>
                    <a:pt x="152" y="85"/>
                  </a:cubicBezTo>
                  <a:close/>
                  <a:moveTo>
                    <a:pt x="152" y="85"/>
                  </a:moveTo>
                  <a:cubicBezTo>
                    <a:pt x="152" y="85"/>
                    <a:pt x="152" y="85"/>
                    <a:pt x="152" y="85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9" name="Freeform 128"/>
            <p:cNvSpPr>
              <a:spLocks noEditPoints="1"/>
            </p:cNvSpPr>
            <p:nvPr>
              <p:custDataLst>
                <p:tags r:id="rId80"/>
              </p:custDataLst>
            </p:nvPr>
          </p:nvSpPr>
          <p:spPr bwMode="auto">
            <a:xfrm>
              <a:off x="6211888" y="1825625"/>
              <a:ext cx="120650" cy="26987"/>
            </a:xfrm>
            <a:custGeom>
              <a:avLst/>
              <a:gdLst>
                <a:gd name="T0" fmla="*/ 67 w 76"/>
                <a:gd name="T1" fmla="*/ 17 h 17"/>
                <a:gd name="T2" fmla="*/ 9 w 76"/>
                <a:gd name="T3" fmla="*/ 17 h 17"/>
                <a:gd name="T4" fmla="*/ 0 w 76"/>
                <a:gd name="T5" fmla="*/ 9 h 17"/>
                <a:gd name="T6" fmla="*/ 9 w 76"/>
                <a:gd name="T7" fmla="*/ 0 h 17"/>
                <a:gd name="T8" fmla="*/ 67 w 76"/>
                <a:gd name="T9" fmla="*/ 0 h 17"/>
                <a:gd name="T10" fmla="*/ 76 w 76"/>
                <a:gd name="T11" fmla="*/ 9 h 17"/>
                <a:gd name="T12" fmla="*/ 67 w 76"/>
                <a:gd name="T13" fmla="*/ 17 h 17"/>
                <a:gd name="T14" fmla="*/ 67 w 76"/>
                <a:gd name="T15" fmla="*/ 17 h 17"/>
                <a:gd name="T16" fmla="*/ 67 w 76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17">
                  <a:moveTo>
                    <a:pt x="67" y="17"/>
                  </a:moveTo>
                  <a:cubicBezTo>
                    <a:pt x="9" y="17"/>
                    <a:pt x="9" y="17"/>
                    <a:pt x="9" y="17"/>
                  </a:cubicBez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72" y="0"/>
                    <a:pt x="76" y="4"/>
                    <a:pt x="76" y="9"/>
                  </a:cubicBezTo>
                  <a:cubicBezTo>
                    <a:pt x="76" y="13"/>
                    <a:pt x="72" y="17"/>
                    <a:pt x="67" y="17"/>
                  </a:cubicBezTo>
                  <a:close/>
                  <a:moveTo>
                    <a:pt x="67" y="17"/>
                  </a:moveTo>
                  <a:cubicBezTo>
                    <a:pt x="67" y="17"/>
                    <a:pt x="67" y="17"/>
                    <a:pt x="67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0" name="Freeform 129"/>
            <p:cNvSpPr>
              <a:spLocks noEditPoints="1"/>
            </p:cNvSpPr>
            <p:nvPr>
              <p:custDataLst>
                <p:tags r:id="rId81"/>
              </p:custDataLst>
            </p:nvPr>
          </p:nvSpPr>
          <p:spPr bwMode="auto">
            <a:xfrm>
              <a:off x="6159500" y="1825625"/>
              <a:ext cx="34925" cy="26987"/>
            </a:xfrm>
            <a:custGeom>
              <a:avLst/>
              <a:gdLst>
                <a:gd name="T0" fmla="*/ 14 w 22"/>
                <a:gd name="T1" fmla="*/ 17 h 17"/>
                <a:gd name="T2" fmla="*/ 9 w 22"/>
                <a:gd name="T3" fmla="*/ 17 h 17"/>
                <a:gd name="T4" fmla="*/ 0 w 22"/>
                <a:gd name="T5" fmla="*/ 9 h 17"/>
                <a:gd name="T6" fmla="*/ 9 w 22"/>
                <a:gd name="T7" fmla="*/ 0 h 17"/>
                <a:gd name="T8" fmla="*/ 14 w 22"/>
                <a:gd name="T9" fmla="*/ 0 h 17"/>
                <a:gd name="T10" fmla="*/ 22 w 22"/>
                <a:gd name="T11" fmla="*/ 9 h 17"/>
                <a:gd name="T12" fmla="*/ 14 w 22"/>
                <a:gd name="T13" fmla="*/ 17 h 17"/>
                <a:gd name="T14" fmla="*/ 14 w 22"/>
                <a:gd name="T15" fmla="*/ 17 h 17"/>
                <a:gd name="T16" fmla="*/ 14 w 22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7">
                  <a:moveTo>
                    <a:pt x="14" y="17"/>
                  </a:moveTo>
                  <a:cubicBezTo>
                    <a:pt x="9" y="17"/>
                    <a:pt x="9" y="17"/>
                    <a:pt x="9" y="17"/>
                  </a:cubicBez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8" y="0"/>
                    <a:pt x="22" y="4"/>
                    <a:pt x="22" y="9"/>
                  </a:cubicBezTo>
                  <a:cubicBezTo>
                    <a:pt x="22" y="13"/>
                    <a:pt x="18" y="17"/>
                    <a:pt x="14" y="17"/>
                  </a:cubicBezTo>
                  <a:close/>
                  <a:moveTo>
                    <a:pt x="14" y="17"/>
                  </a:moveTo>
                  <a:cubicBezTo>
                    <a:pt x="14" y="17"/>
                    <a:pt x="14" y="17"/>
                    <a:pt x="14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1" name="Freeform 130"/>
            <p:cNvSpPr>
              <a:spLocks noEditPoints="1"/>
            </p:cNvSpPr>
            <p:nvPr>
              <p:custDataLst>
                <p:tags r:id="rId82"/>
              </p:custDataLst>
            </p:nvPr>
          </p:nvSpPr>
          <p:spPr bwMode="auto">
            <a:xfrm>
              <a:off x="9105900" y="1592263"/>
              <a:ext cx="666750" cy="666750"/>
            </a:xfrm>
            <a:custGeom>
              <a:avLst/>
              <a:gdLst>
                <a:gd name="T0" fmla="*/ 123 w 420"/>
                <a:gd name="T1" fmla="*/ 0 h 420"/>
                <a:gd name="T2" fmla="*/ 1 w 420"/>
                <a:gd name="T3" fmla="*/ 122 h 420"/>
                <a:gd name="T4" fmla="*/ 0 w 420"/>
                <a:gd name="T5" fmla="*/ 124 h 420"/>
                <a:gd name="T6" fmla="*/ 296 w 420"/>
                <a:gd name="T7" fmla="*/ 420 h 420"/>
                <a:gd name="T8" fmla="*/ 298 w 420"/>
                <a:gd name="T9" fmla="*/ 419 h 420"/>
                <a:gd name="T10" fmla="*/ 420 w 420"/>
                <a:gd name="T11" fmla="*/ 297 h 420"/>
                <a:gd name="T12" fmla="*/ 123 w 420"/>
                <a:gd name="T13" fmla="*/ 0 h 420"/>
                <a:gd name="T14" fmla="*/ 123 w 420"/>
                <a:gd name="T15" fmla="*/ 0 h 420"/>
                <a:gd name="T16" fmla="*/ 123 w 420"/>
                <a:gd name="T17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0" h="420">
                  <a:moveTo>
                    <a:pt x="123" y="0"/>
                  </a:moveTo>
                  <a:cubicBezTo>
                    <a:pt x="1" y="122"/>
                    <a:pt x="1" y="122"/>
                    <a:pt x="1" y="122"/>
                  </a:cubicBezTo>
                  <a:cubicBezTo>
                    <a:pt x="1" y="123"/>
                    <a:pt x="0" y="124"/>
                    <a:pt x="0" y="124"/>
                  </a:cubicBezTo>
                  <a:cubicBezTo>
                    <a:pt x="296" y="420"/>
                    <a:pt x="296" y="420"/>
                    <a:pt x="296" y="420"/>
                  </a:cubicBezTo>
                  <a:cubicBezTo>
                    <a:pt x="296" y="420"/>
                    <a:pt x="297" y="419"/>
                    <a:pt x="298" y="419"/>
                  </a:cubicBezTo>
                  <a:cubicBezTo>
                    <a:pt x="420" y="297"/>
                    <a:pt x="420" y="297"/>
                    <a:pt x="420" y="297"/>
                  </a:cubicBezTo>
                  <a:lnTo>
                    <a:pt x="123" y="0"/>
                  </a:lnTo>
                  <a:close/>
                  <a:moveTo>
                    <a:pt x="123" y="0"/>
                  </a:moveTo>
                  <a:cubicBezTo>
                    <a:pt x="123" y="0"/>
                    <a:pt x="123" y="0"/>
                    <a:pt x="123" y="0"/>
                  </a:cubicBezTo>
                </a:path>
              </a:pathLst>
            </a:custGeom>
            <a:solidFill>
              <a:srgbClr val="E473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2" name="Freeform 131"/>
            <p:cNvSpPr>
              <a:spLocks noEditPoints="1"/>
            </p:cNvSpPr>
            <p:nvPr>
              <p:custDataLst>
                <p:tags r:id="rId83"/>
              </p:custDataLst>
            </p:nvPr>
          </p:nvSpPr>
          <p:spPr bwMode="auto">
            <a:xfrm>
              <a:off x="9075738" y="1498600"/>
              <a:ext cx="785813" cy="790575"/>
            </a:xfrm>
            <a:custGeom>
              <a:avLst/>
              <a:gdLst>
                <a:gd name="T0" fmla="*/ 470 w 495"/>
                <a:gd name="T1" fmla="*/ 348 h 498"/>
                <a:gd name="T2" fmla="*/ 477 w 495"/>
                <a:gd name="T3" fmla="*/ 341 h 498"/>
                <a:gd name="T4" fmla="*/ 488 w 495"/>
                <a:gd name="T5" fmla="*/ 317 h 498"/>
                <a:gd name="T6" fmla="*/ 488 w 495"/>
                <a:gd name="T7" fmla="*/ 317 h 498"/>
                <a:gd name="T8" fmla="*/ 480 w 495"/>
                <a:gd name="T9" fmla="*/ 281 h 498"/>
                <a:gd name="T10" fmla="*/ 485 w 495"/>
                <a:gd name="T11" fmla="*/ 277 h 498"/>
                <a:gd name="T12" fmla="*/ 485 w 495"/>
                <a:gd name="T13" fmla="*/ 241 h 498"/>
                <a:gd name="T14" fmla="*/ 469 w 495"/>
                <a:gd name="T15" fmla="*/ 225 h 498"/>
                <a:gd name="T16" fmla="*/ 435 w 495"/>
                <a:gd name="T17" fmla="*/ 69 h 498"/>
                <a:gd name="T18" fmla="*/ 434 w 495"/>
                <a:gd name="T19" fmla="*/ 64 h 498"/>
                <a:gd name="T20" fmla="*/ 429 w 495"/>
                <a:gd name="T21" fmla="*/ 63 h 498"/>
                <a:gd name="T22" fmla="*/ 314 w 495"/>
                <a:gd name="T23" fmla="*/ 37 h 498"/>
                <a:gd name="T24" fmla="*/ 271 w 495"/>
                <a:gd name="T25" fmla="*/ 28 h 498"/>
                <a:gd name="T26" fmla="*/ 253 w 495"/>
                <a:gd name="T27" fmla="*/ 9 h 498"/>
                <a:gd name="T28" fmla="*/ 218 w 495"/>
                <a:gd name="T29" fmla="*/ 9 h 498"/>
                <a:gd name="T30" fmla="*/ 212 w 495"/>
                <a:gd name="T31" fmla="*/ 16 h 498"/>
                <a:gd name="T32" fmla="*/ 185 w 495"/>
                <a:gd name="T33" fmla="*/ 11 h 498"/>
                <a:gd name="T34" fmla="*/ 148 w 495"/>
                <a:gd name="T35" fmla="*/ 30 h 498"/>
                <a:gd name="T36" fmla="*/ 8 w 495"/>
                <a:gd name="T37" fmla="*/ 170 h 498"/>
                <a:gd name="T38" fmla="*/ 6 w 495"/>
                <a:gd name="T39" fmla="*/ 194 h 498"/>
                <a:gd name="T40" fmla="*/ 304 w 495"/>
                <a:gd name="T41" fmla="*/ 492 h 498"/>
                <a:gd name="T42" fmla="*/ 328 w 495"/>
                <a:gd name="T43" fmla="*/ 490 h 498"/>
                <a:gd name="T44" fmla="*/ 470 w 495"/>
                <a:gd name="T45" fmla="*/ 348 h 498"/>
                <a:gd name="T46" fmla="*/ 315 w 495"/>
                <a:gd name="T47" fmla="*/ 479 h 498"/>
                <a:gd name="T48" fmla="*/ 19 w 495"/>
                <a:gd name="T49" fmla="*/ 183 h 498"/>
                <a:gd name="T50" fmla="*/ 20 w 495"/>
                <a:gd name="T51" fmla="*/ 181 h 498"/>
                <a:gd name="T52" fmla="*/ 142 w 495"/>
                <a:gd name="T53" fmla="*/ 59 h 498"/>
                <a:gd name="T54" fmla="*/ 439 w 495"/>
                <a:gd name="T55" fmla="*/ 356 h 498"/>
                <a:gd name="T56" fmla="*/ 317 w 495"/>
                <a:gd name="T57" fmla="*/ 478 h 498"/>
                <a:gd name="T58" fmla="*/ 315 w 495"/>
                <a:gd name="T59" fmla="*/ 479 h 498"/>
                <a:gd name="T60" fmla="*/ 197 w 495"/>
                <a:gd name="T61" fmla="*/ 30 h 498"/>
                <a:gd name="T62" fmla="*/ 167 w 495"/>
                <a:gd name="T63" fmla="*/ 61 h 498"/>
                <a:gd name="T64" fmla="*/ 154 w 495"/>
                <a:gd name="T65" fmla="*/ 48 h 498"/>
                <a:gd name="T66" fmla="*/ 159 w 495"/>
                <a:gd name="T67" fmla="*/ 42 h 498"/>
                <a:gd name="T68" fmla="*/ 160 w 495"/>
                <a:gd name="T69" fmla="*/ 42 h 498"/>
                <a:gd name="T70" fmla="*/ 185 w 495"/>
                <a:gd name="T71" fmla="*/ 28 h 498"/>
                <a:gd name="T72" fmla="*/ 197 w 495"/>
                <a:gd name="T73" fmla="*/ 30 h 498"/>
                <a:gd name="T74" fmla="*/ 241 w 495"/>
                <a:gd name="T75" fmla="*/ 21 h 498"/>
                <a:gd name="T76" fmla="*/ 473 w 495"/>
                <a:gd name="T77" fmla="*/ 253 h 498"/>
                <a:gd name="T78" fmla="*/ 473 w 495"/>
                <a:gd name="T79" fmla="*/ 264 h 498"/>
                <a:gd name="T80" fmla="*/ 419 w 495"/>
                <a:gd name="T81" fmla="*/ 318 h 498"/>
                <a:gd name="T82" fmla="*/ 399 w 495"/>
                <a:gd name="T83" fmla="*/ 298 h 498"/>
                <a:gd name="T84" fmla="*/ 399 w 495"/>
                <a:gd name="T85" fmla="*/ 281 h 498"/>
                <a:gd name="T86" fmla="*/ 221 w 495"/>
                <a:gd name="T87" fmla="*/ 104 h 498"/>
                <a:gd name="T88" fmla="*/ 205 w 495"/>
                <a:gd name="T89" fmla="*/ 103 h 498"/>
                <a:gd name="T90" fmla="*/ 176 w 495"/>
                <a:gd name="T91" fmla="*/ 75 h 498"/>
                <a:gd name="T92" fmla="*/ 230 w 495"/>
                <a:gd name="T93" fmla="*/ 21 h 498"/>
                <a:gd name="T94" fmla="*/ 241 w 495"/>
                <a:gd name="T95" fmla="*/ 21 h 498"/>
                <a:gd name="T96" fmla="*/ 420 w 495"/>
                <a:gd name="T97" fmla="*/ 78 h 498"/>
                <a:gd name="T98" fmla="*/ 447 w 495"/>
                <a:gd name="T99" fmla="*/ 203 h 498"/>
                <a:gd name="T100" fmla="*/ 293 w 495"/>
                <a:gd name="T101" fmla="*/ 50 h 498"/>
                <a:gd name="T102" fmla="*/ 311 w 495"/>
                <a:gd name="T103" fmla="*/ 54 h 498"/>
                <a:gd name="T104" fmla="*/ 420 w 495"/>
                <a:gd name="T105" fmla="*/ 78 h 498"/>
                <a:gd name="T106" fmla="*/ 466 w 495"/>
                <a:gd name="T107" fmla="*/ 328 h 498"/>
                <a:gd name="T108" fmla="*/ 465 w 495"/>
                <a:gd name="T109" fmla="*/ 328 h 498"/>
                <a:gd name="T110" fmla="*/ 450 w 495"/>
                <a:gd name="T111" fmla="*/ 344 h 498"/>
                <a:gd name="T112" fmla="*/ 434 w 495"/>
                <a:gd name="T113" fmla="*/ 328 h 498"/>
                <a:gd name="T114" fmla="*/ 466 w 495"/>
                <a:gd name="T115" fmla="*/ 295 h 498"/>
                <a:gd name="T116" fmla="*/ 471 w 495"/>
                <a:gd name="T117" fmla="*/ 319 h 498"/>
                <a:gd name="T118" fmla="*/ 466 w 495"/>
                <a:gd name="T119" fmla="*/ 328 h 498"/>
                <a:gd name="T120" fmla="*/ 466 w 495"/>
                <a:gd name="T121" fmla="*/ 328 h 498"/>
                <a:gd name="T122" fmla="*/ 466 w 495"/>
                <a:gd name="T123" fmla="*/ 32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95" h="498">
                  <a:moveTo>
                    <a:pt x="470" y="348"/>
                  </a:moveTo>
                  <a:cubicBezTo>
                    <a:pt x="477" y="341"/>
                    <a:pt x="477" y="341"/>
                    <a:pt x="477" y="341"/>
                  </a:cubicBezTo>
                  <a:cubicBezTo>
                    <a:pt x="479" y="339"/>
                    <a:pt x="489" y="329"/>
                    <a:pt x="488" y="317"/>
                  </a:cubicBezTo>
                  <a:cubicBezTo>
                    <a:pt x="488" y="317"/>
                    <a:pt x="488" y="317"/>
                    <a:pt x="488" y="317"/>
                  </a:cubicBezTo>
                  <a:cubicBezTo>
                    <a:pt x="487" y="313"/>
                    <a:pt x="484" y="299"/>
                    <a:pt x="480" y="281"/>
                  </a:cubicBezTo>
                  <a:cubicBezTo>
                    <a:pt x="485" y="277"/>
                    <a:pt x="485" y="277"/>
                    <a:pt x="485" y="277"/>
                  </a:cubicBezTo>
                  <a:cubicBezTo>
                    <a:pt x="495" y="267"/>
                    <a:pt x="495" y="251"/>
                    <a:pt x="485" y="241"/>
                  </a:cubicBezTo>
                  <a:cubicBezTo>
                    <a:pt x="469" y="225"/>
                    <a:pt x="469" y="225"/>
                    <a:pt x="469" y="225"/>
                  </a:cubicBezTo>
                  <a:cubicBezTo>
                    <a:pt x="454" y="157"/>
                    <a:pt x="436" y="75"/>
                    <a:pt x="435" y="69"/>
                  </a:cubicBezTo>
                  <a:cubicBezTo>
                    <a:pt x="434" y="64"/>
                    <a:pt x="434" y="64"/>
                    <a:pt x="434" y="64"/>
                  </a:cubicBezTo>
                  <a:cubicBezTo>
                    <a:pt x="429" y="63"/>
                    <a:pt x="429" y="63"/>
                    <a:pt x="429" y="63"/>
                  </a:cubicBezTo>
                  <a:cubicBezTo>
                    <a:pt x="428" y="63"/>
                    <a:pt x="372" y="50"/>
                    <a:pt x="314" y="37"/>
                  </a:cubicBezTo>
                  <a:cubicBezTo>
                    <a:pt x="298" y="33"/>
                    <a:pt x="284" y="30"/>
                    <a:pt x="271" y="28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43" y="0"/>
                    <a:pt x="228" y="0"/>
                    <a:pt x="218" y="9"/>
                  </a:cubicBezTo>
                  <a:cubicBezTo>
                    <a:pt x="212" y="16"/>
                    <a:pt x="212" y="16"/>
                    <a:pt x="212" y="16"/>
                  </a:cubicBezTo>
                  <a:cubicBezTo>
                    <a:pt x="190" y="11"/>
                    <a:pt x="186" y="11"/>
                    <a:pt x="185" y="11"/>
                  </a:cubicBezTo>
                  <a:cubicBezTo>
                    <a:pt x="165" y="12"/>
                    <a:pt x="150" y="28"/>
                    <a:pt x="148" y="30"/>
                  </a:cubicBezTo>
                  <a:cubicBezTo>
                    <a:pt x="8" y="170"/>
                    <a:pt x="8" y="170"/>
                    <a:pt x="8" y="170"/>
                  </a:cubicBezTo>
                  <a:cubicBezTo>
                    <a:pt x="1" y="177"/>
                    <a:pt x="0" y="188"/>
                    <a:pt x="6" y="194"/>
                  </a:cubicBezTo>
                  <a:cubicBezTo>
                    <a:pt x="304" y="492"/>
                    <a:pt x="304" y="492"/>
                    <a:pt x="304" y="492"/>
                  </a:cubicBezTo>
                  <a:cubicBezTo>
                    <a:pt x="310" y="498"/>
                    <a:pt x="321" y="497"/>
                    <a:pt x="328" y="490"/>
                  </a:cubicBezTo>
                  <a:lnTo>
                    <a:pt x="470" y="348"/>
                  </a:lnTo>
                  <a:close/>
                  <a:moveTo>
                    <a:pt x="315" y="479"/>
                  </a:moveTo>
                  <a:cubicBezTo>
                    <a:pt x="19" y="183"/>
                    <a:pt x="19" y="183"/>
                    <a:pt x="19" y="183"/>
                  </a:cubicBezTo>
                  <a:cubicBezTo>
                    <a:pt x="19" y="183"/>
                    <a:pt x="20" y="182"/>
                    <a:pt x="20" y="181"/>
                  </a:cubicBezTo>
                  <a:cubicBezTo>
                    <a:pt x="142" y="59"/>
                    <a:pt x="142" y="59"/>
                    <a:pt x="142" y="59"/>
                  </a:cubicBezTo>
                  <a:cubicBezTo>
                    <a:pt x="439" y="356"/>
                    <a:pt x="439" y="356"/>
                    <a:pt x="439" y="356"/>
                  </a:cubicBezTo>
                  <a:cubicBezTo>
                    <a:pt x="317" y="478"/>
                    <a:pt x="317" y="478"/>
                    <a:pt x="317" y="478"/>
                  </a:cubicBezTo>
                  <a:cubicBezTo>
                    <a:pt x="316" y="478"/>
                    <a:pt x="315" y="479"/>
                    <a:pt x="315" y="479"/>
                  </a:cubicBezTo>
                  <a:close/>
                  <a:moveTo>
                    <a:pt x="197" y="30"/>
                  </a:moveTo>
                  <a:cubicBezTo>
                    <a:pt x="167" y="61"/>
                    <a:pt x="167" y="61"/>
                    <a:pt x="167" y="61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9" y="42"/>
                    <a:pt x="159" y="42"/>
                    <a:pt x="159" y="42"/>
                  </a:cubicBezTo>
                  <a:cubicBezTo>
                    <a:pt x="160" y="42"/>
                    <a:pt x="160" y="42"/>
                    <a:pt x="160" y="42"/>
                  </a:cubicBezTo>
                  <a:cubicBezTo>
                    <a:pt x="160" y="42"/>
                    <a:pt x="172" y="29"/>
                    <a:pt x="185" y="28"/>
                  </a:cubicBezTo>
                  <a:cubicBezTo>
                    <a:pt x="186" y="28"/>
                    <a:pt x="189" y="29"/>
                    <a:pt x="197" y="30"/>
                  </a:cubicBezTo>
                  <a:close/>
                  <a:moveTo>
                    <a:pt x="241" y="21"/>
                  </a:moveTo>
                  <a:cubicBezTo>
                    <a:pt x="473" y="253"/>
                    <a:pt x="473" y="253"/>
                    <a:pt x="473" y="253"/>
                  </a:cubicBezTo>
                  <a:cubicBezTo>
                    <a:pt x="476" y="256"/>
                    <a:pt x="476" y="261"/>
                    <a:pt x="473" y="264"/>
                  </a:cubicBezTo>
                  <a:cubicBezTo>
                    <a:pt x="419" y="318"/>
                    <a:pt x="419" y="318"/>
                    <a:pt x="419" y="318"/>
                  </a:cubicBezTo>
                  <a:cubicBezTo>
                    <a:pt x="399" y="298"/>
                    <a:pt x="399" y="298"/>
                    <a:pt x="399" y="298"/>
                  </a:cubicBezTo>
                  <a:cubicBezTo>
                    <a:pt x="404" y="293"/>
                    <a:pt x="404" y="286"/>
                    <a:pt x="399" y="281"/>
                  </a:cubicBezTo>
                  <a:cubicBezTo>
                    <a:pt x="221" y="104"/>
                    <a:pt x="221" y="104"/>
                    <a:pt x="221" y="104"/>
                  </a:cubicBezTo>
                  <a:cubicBezTo>
                    <a:pt x="217" y="99"/>
                    <a:pt x="209" y="99"/>
                    <a:pt x="205" y="103"/>
                  </a:cubicBezTo>
                  <a:cubicBezTo>
                    <a:pt x="176" y="75"/>
                    <a:pt x="176" y="75"/>
                    <a:pt x="176" y="75"/>
                  </a:cubicBezTo>
                  <a:cubicBezTo>
                    <a:pt x="230" y="21"/>
                    <a:pt x="230" y="21"/>
                    <a:pt x="230" y="21"/>
                  </a:cubicBezTo>
                  <a:cubicBezTo>
                    <a:pt x="233" y="18"/>
                    <a:pt x="238" y="18"/>
                    <a:pt x="241" y="21"/>
                  </a:cubicBezTo>
                  <a:close/>
                  <a:moveTo>
                    <a:pt x="420" y="78"/>
                  </a:moveTo>
                  <a:cubicBezTo>
                    <a:pt x="424" y="95"/>
                    <a:pt x="435" y="150"/>
                    <a:pt x="447" y="203"/>
                  </a:cubicBezTo>
                  <a:cubicBezTo>
                    <a:pt x="293" y="50"/>
                    <a:pt x="293" y="50"/>
                    <a:pt x="293" y="50"/>
                  </a:cubicBezTo>
                  <a:cubicBezTo>
                    <a:pt x="299" y="51"/>
                    <a:pt x="305" y="52"/>
                    <a:pt x="311" y="54"/>
                  </a:cubicBezTo>
                  <a:cubicBezTo>
                    <a:pt x="358" y="64"/>
                    <a:pt x="405" y="75"/>
                    <a:pt x="420" y="78"/>
                  </a:cubicBezTo>
                  <a:close/>
                  <a:moveTo>
                    <a:pt x="466" y="328"/>
                  </a:moveTo>
                  <a:cubicBezTo>
                    <a:pt x="465" y="328"/>
                    <a:pt x="465" y="328"/>
                    <a:pt x="465" y="328"/>
                  </a:cubicBezTo>
                  <a:cubicBezTo>
                    <a:pt x="450" y="344"/>
                    <a:pt x="450" y="344"/>
                    <a:pt x="450" y="344"/>
                  </a:cubicBezTo>
                  <a:cubicBezTo>
                    <a:pt x="434" y="328"/>
                    <a:pt x="434" y="328"/>
                    <a:pt x="434" y="328"/>
                  </a:cubicBezTo>
                  <a:cubicBezTo>
                    <a:pt x="466" y="295"/>
                    <a:pt x="466" y="295"/>
                    <a:pt x="466" y="295"/>
                  </a:cubicBezTo>
                  <a:cubicBezTo>
                    <a:pt x="469" y="307"/>
                    <a:pt x="470" y="316"/>
                    <a:pt x="471" y="319"/>
                  </a:cubicBezTo>
                  <a:cubicBezTo>
                    <a:pt x="471" y="322"/>
                    <a:pt x="467" y="327"/>
                    <a:pt x="466" y="328"/>
                  </a:cubicBezTo>
                  <a:close/>
                  <a:moveTo>
                    <a:pt x="466" y="328"/>
                  </a:moveTo>
                  <a:cubicBezTo>
                    <a:pt x="466" y="328"/>
                    <a:pt x="466" y="328"/>
                    <a:pt x="466" y="328"/>
                  </a:cubicBezTo>
                </a:path>
              </a:pathLst>
            </a:custGeom>
            <a:solidFill>
              <a:srgbClr val="DA4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3" name="Freeform 132"/>
            <p:cNvSpPr>
              <a:spLocks noEditPoints="1"/>
            </p:cNvSpPr>
            <p:nvPr>
              <p:custDataLst>
                <p:tags r:id="rId84"/>
              </p:custDataLst>
            </p:nvPr>
          </p:nvSpPr>
          <p:spPr bwMode="auto">
            <a:xfrm>
              <a:off x="9320213" y="1543050"/>
              <a:ext cx="503238" cy="501650"/>
            </a:xfrm>
            <a:custGeom>
              <a:avLst/>
              <a:gdLst>
                <a:gd name="T0" fmla="*/ 293 w 317"/>
                <a:gd name="T1" fmla="*/ 175 h 316"/>
                <a:gd name="T2" fmla="*/ 266 w 317"/>
                <a:gd name="T3" fmla="*/ 50 h 316"/>
                <a:gd name="T4" fmla="*/ 157 w 317"/>
                <a:gd name="T5" fmla="*/ 26 h 316"/>
                <a:gd name="T6" fmla="*/ 139 w 317"/>
                <a:gd name="T7" fmla="*/ 22 h 316"/>
                <a:gd name="T8" fmla="*/ 293 w 317"/>
                <a:gd name="T9" fmla="*/ 175 h 316"/>
                <a:gd name="T10" fmla="*/ 280 w 317"/>
                <a:gd name="T11" fmla="*/ 300 h 316"/>
                <a:gd name="T12" fmla="*/ 296 w 317"/>
                <a:gd name="T13" fmla="*/ 316 h 316"/>
                <a:gd name="T14" fmla="*/ 311 w 317"/>
                <a:gd name="T15" fmla="*/ 300 h 316"/>
                <a:gd name="T16" fmla="*/ 312 w 317"/>
                <a:gd name="T17" fmla="*/ 300 h 316"/>
                <a:gd name="T18" fmla="*/ 317 w 317"/>
                <a:gd name="T19" fmla="*/ 291 h 316"/>
                <a:gd name="T20" fmla="*/ 312 w 317"/>
                <a:gd name="T21" fmla="*/ 267 h 316"/>
                <a:gd name="T22" fmla="*/ 280 w 317"/>
                <a:gd name="T23" fmla="*/ 300 h 316"/>
                <a:gd name="T24" fmla="*/ 6 w 317"/>
                <a:gd name="T25" fmla="*/ 14 h 316"/>
                <a:gd name="T26" fmla="*/ 5 w 317"/>
                <a:gd name="T27" fmla="*/ 14 h 316"/>
                <a:gd name="T28" fmla="*/ 0 w 317"/>
                <a:gd name="T29" fmla="*/ 20 h 316"/>
                <a:gd name="T30" fmla="*/ 13 w 317"/>
                <a:gd name="T31" fmla="*/ 33 h 316"/>
                <a:gd name="T32" fmla="*/ 43 w 317"/>
                <a:gd name="T33" fmla="*/ 2 h 316"/>
                <a:gd name="T34" fmla="*/ 31 w 317"/>
                <a:gd name="T35" fmla="*/ 0 h 316"/>
                <a:gd name="T36" fmla="*/ 6 w 317"/>
                <a:gd name="T37" fmla="*/ 14 h 316"/>
                <a:gd name="T38" fmla="*/ 6 w 317"/>
                <a:gd name="T39" fmla="*/ 14 h 316"/>
                <a:gd name="T40" fmla="*/ 6 w 317"/>
                <a:gd name="T41" fmla="*/ 14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7" h="316">
                  <a:moveTo>
                    <a:pt x="293" y="175"/>
                  </a:moveTo>
                  <a:cubicBezTo>
                    <a:pt x="281" y="122"/>
                    <a:pt x="270" y="67"/>
                    <a:pt x="266" y="50"/>
                  </a:cubicBezTo>
                  <a:cubicBezTo>
                    <a:pt x="251" y="47"/>
                    <a:pt x="204" y="36"/>
                    <a:pt x="157" y="26"/>
                  </a:cubicBezTo>
                  <a:cubicBezTo>
                    <a:pt x="151" y="24"/>
                    <a:pt x="145" y="23"/>
                    <a:pt x="139" y="22"/>
                  </a:cubicBezTo>
                  <a:lnTo>
                    <a:pt x="293" y="175"/>
                  </a:lnTo>
                  <a:close/>
                  <a:moveTo>
                    <a:pt x="280" y="300"/>
                  </a:moveTo>
                  <a:cubicBezTo>
                    <a:pt x="296" y="316"/>
                    <a:pt x="296" y="316"/>
                    <a:pt x="296" y="316"/>
                  </a:cubicBezTo>
                  <a:cubicBezTo>
                    <a:pt x="311" y="300"/>
                    <a:pt x="311" y="300"/>
                    <a:pt x="311" y="300"/>
                  </a:cubicBezTo>
                  <a:cubicBezTo>
                    <a:pt x="312" y="300"/>
                    <a:pt x="312" y="300"/>
                    <a:pt x="312" y="300"/>
                  </a:cubicBezTo>
                  <a:cubicBezTo>
                    <a:pt x="313" y="299"/>
                    <a:pt x="317" y="294"/>
                    <a:pt x="317" y="291"/>
                  </a:cubicBezTo>
                  <a:cubicBezTo>
                    <a:pt x="316" y="288"/>
                    <a:pt x="315" y="279"/>
                    <a:pt x="312" y="267"/>
                  </a:cubicBezTo>
                  <a:lnTo>
                    <a:pt x="280" y="300"/>
                  </a:lnTo>
                  <a:close/>
                  <a:moveTo>
                    <a:pt x="6" y="14"/>
                  </a:moveTo>
                  <a:cubicBezTo>
                    <a:pt x="5" y="14"/>
                    <a:pt x="5" y="14"/>
                    <a:pt x="5" y="1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35" y="1"/>
                    <a:pt x="32" y="0"/>
                    <a:pt x="31" y="0"/>
                  </a:cubicBezTo>
                  <a:cubicBezTo>
                    <a:pt x="18" y="1"/>
                    <a:pt x="6" y="14"/>
                    <a:pt x="6" y="14"/>
                  </a:cubicBezTo>
                  <a:close/>
                  <a:moveTo>
                    <a:pt x="6" y="14"/>
                  </a:moveTo>
                  <a:cubicBezTo>
                    <a:pt x="6" y="14"/>
                    <a:pt x="6" y="14"/>
                    <a:pt x="6" y="14"/>
                  </a:cubicBezTo>
                </a:path>
              </a:pathLst>
            </a:custGeom>
            <a:solidFill>
              <a:srgbClr val="EC9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4" name="Freeform 133"/>
            <p:cNvSpPr>
              <a:spLocks noEditPoints="1"/>
            </p:cNvSpPr>
            <p:nvPr>
              <p:custDataLst>
                <p:tags r:id="rId85"/>
              </p:custDataLst>
            </p:nvPr>
          </p:nvSpPr>
          <p:spPr bwMode="auto">
            <a:xfrm>
              <a:off x="9355138" y="1527175"/>
              <a:ext cx="476250" cy="476250"/>
            </a:xfrm>
            <a:custGeom>
              <a:avLst/>
              <a:gdLst>
                <a:gd name="T0" fmla="*/ 0 w 300"/>
                <a:gd name="T1" fmla="*/ 57 h 300"/>
                <a:gd name="T2" fmla="*/ 29 w 300"/>
                <a:gd name="T3" fmla="*/ 85 h 300"/>
                <a:gd name="T4" fmla="*/ 45 w 300"/>
                <a:gd name="T5" fmla="*/ 86 h 300"/>
                <a:gd name="T6" fmla="*/ 223 w 300"/>
                <a:gd name="T7" fmla="*/ 263 h 300"/>
                <a:gd name="T8" fmla="*/ 223 w 300"/>
                <a:gd name="T9" fmla="*/ 280 h 300"/>
                <a:gd name="T10" fmla="*/ 243 w 300"/>
                <a:gd name="T11" fmla="*/ 300 h 300"/>
                <a:gd name="T12" fmla="*/ 297 w 300"/>
                <a:gd name="T13" fmla="*/ 246 h 300"/>
                <a:gd name="T14" fmla="*/ 297 w 300"/>
                <a:gd name="T15" fmla="*/ 235 h 300"/>
                <a:gd name="T16" fmla="*/ 65 w 300"/>
                <a:gd name="T17" fmla="*/ 3 h 300"/>
                <a:gd name="T18" fmla="*/ 54 w 300"/>
                <a:gd name="T19" fmla="*/ 3 h 300"/>
                <a:gd name="T20" fmla="*/ 0 w 300"/>
                <a:gd name="T21" fmla="*/ 57 h 300"/>
                <a:gd name="T22" fmla="*/ 253 w 300"/>
                <a:gd name="T23" fmla="*/ 251 h 300"/>
                <a:gd name="T24" fmla="*/ 236 w 300"/>
                <a:gd name="T25" fmla="*/ 251 h 300"/>
                <a:gd name="T26" fmla="*/ 58 w 300"/>
                <a:gd name="T27" fmla="*/ 73 h 300"/>
                <a:gd name="T28" fmla="*/ 58 w 300"/>
                <a:gd name="T29" fmla="*/ 56 h 300"/>
                <a:gd name="T30" fmla="*/ 58 w 300"/>
                <a:gd name="T31" fmla="*/ 56 h 300"/>
                <a:gd name="T32" fmla="*/ 75 w 300"/>
                <a:gd name="T33" fmla="*/ 56 h 300"/>
                <a:gd name="T34" fmla="*/ 253 w 300"/>
                <a:gd name="T35" fmla="*/ 234 h 300"/>
                <a:gd name="T36" fmla="*/ 253 w 300"/>
                <a:gd name="T37" fmla="*/ 251 h 300"/>
                <a:gd name="T38" fmla="*/ 253 w 300"/>
                <a:gd name="T39" fmla="*/ 251 h 300"/>
                <a:gd name="T40" fmla="*/ 253 w 300"/>
                <a:gd name="T41" fmla="*/ 251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0" h="300">
                  <a:moveTo>
                    <a:pt x="0" y="57"/>
                  </a:moveTo>
                  <a:cubicBezTo>
                    <a:pt x="29" y="85"/>
                    <a:pt x="29" y="85"/>
                    <a:pt x="29" y="85"/>
                  </a:cubicBezTo>
                  <a:cubicBezTo>
                    <a:pt x="33" y="81"/>
                    <a:pt x="41" y="81"/>
                    <a:pt x="45" y="86"/>
                  </a:cubicBezTo>
                  <a:cubicBezTo>
                    <a:pt x="223" y="263"/>
                    <a:pt x="223" y="263"/>
                    <a:pt x="223" y="263"/>
                  </a:cubicBezTo>
                  <a:cubicBezTo>
                    <a:pt x="228" y="268"/>
                    <a:pt x="228" y="275"/>
                    <a:pt x="223" y="280"/>
                  </a:cubicBezTo>
                  <a:cubicBezTo>
                    <a:pt x="243" y="300"/>
                    <a:pt x="243" y="300"/>
                    <a:pt x="243" y="300"/>
                  </a:cubicBezTo>
                  <a:cubicBezTo>
                    <a:pt x="297" y="246"/>
                    <a:pt x="297" y="246"/>
                    <a:pt x="297" y="246"/>
                  </a:cubicBezTo>
                  <a:cubicBezTo>
                    <a:pt x="300" y="243"/>
                    <a:pt x="300" y="238"/>
                    <a:pt x="297" y="235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62" y="0"/>
                    <a:pt x="57" y="0"/>
                    <a:pt x="54" y="3"/>
                  </a:cubicBezTo>
                  <a:lnTo>
                    <a:pt x="0" y="57"/>
                  </a:lnTo>
                  <a:close/>
                  <a:moveTo>
                    <a:pt x="253" y="251"/>
                  </a:moveTo>
                  <a:cubicBezTo>
                    <a:pt x="248" y="255"/>
                    <a:pt x="241" y="255"/>
                    <a:pt x="236" y="251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4" y="68"/>
                    <a:pt x="54" y="61"/>
                    <a:pt x="58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3" y="51"/>
                    <a:pt x="70" y="51"/>
                    <a:pt x="75" y="56"/>
                  </a:cubicBezTo>
                  <a:cubicBezTo>
                    <a:pt x="253" y="234"/>
                    <a:pt x="253" y="234"/>
                    <a:pt x="253" y="234"/>
                  </a:cubicBezTo>
                  <a:cubicBezTo>
                    <a:pt x="257" y="238"/>
                    <a:pt x="257" y="246"/>
                    <a:pt x="253" y="251"/>
                  </a:cubicBezTo>
                  <a:close/>
                  <a:moveTo>
                    <a:pt x="253" y="251"/>
                  </a:moveTo>
                  <a:cubicBezTo>
                    <a:pt x="253" y="251"/>
                    <a:pt x="253" y="251"/>
                    <a:pt x="253" y="25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5" name="Freeform 134"/>
            <p:cNvSpPr>
              <a:spLocks noEditPoints="1"/>
            </p:cNvSpPr>
            <p:nvPr>
              <p:custDataLst>
                <p:tags r:id="rId86"/>
              </p:custDataLst>
            </p:nvPr>
          </p:nvSpPr>
          <p:spPr bwMode="auto">
            <a:xfrm>
              <a:off x="9440863" y="1608138"/>
              <a:ext cx="322263" cy="323850"/>
            </a:xfrm>
            <a:custGeom>
              <a:avLst/>
              <a:gdLst>
                <a:gd name="T0" fmla="*/ 199 w 203"/>
                <a:gd name="T1" fmla="*/ 200 h 204"/>
                <a:gd name="T2" fmla="*/ 199 w 203"/>
                <a:gd name="T3" fmla="*/ 183 h 204"/>
                <a:gd name="T4" fmla="*/ 21 w 203"/>
                <a:gd name="T5" fmla="*/ 5 h 204"/>
                <a:gd name="T6" fmla="*/ 4 w 203"/>
                <a:gd name="T7" fmla="*/ 5 h 204"/>
                <a:gd name="T8" fmla="*/ 4 w 203"/>
                <a:gd name="T9" fmla="*/ 5 h 204"/>
                <a:gd name="T10" fmla="*/ 4 w 203"/>
                <a:gd name="T11" fmla="*/ 22 h 204"/>
                <a:gd name="T12" fmla="*/ 182 w 203"/>
                <a:gd name="T13" fmla="*/ 200 h 204"/>
                <a:gd name="T14" fmla="*/ 199 w 203"/>
                <a:gd name="T15" fmla="*/ 200 h 204"/>
                <a:gd name="T16" fmla="*/ 199 w 203"/>
                <a:gd name="T17" fmla="*/ 200 h 204"/>
                <a:gd name="T18" fmla="*/ 199 w 203"/>
                <a:gd name="T19" fmla="*/ 20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204">
                  <a:moveTo>
                    <a:pt x="199" y="200"/>
                  </a:moveTo>
                  <a:cubicBezTo>
                    <a:pt x="203" y="195"/>
                    <a:pt x="203" y="187"/>
                    <a:pt x="199" y="183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6" y="0"/>
                    <a:pt x="9" y="0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0" y="10"/>
                    <a:pt x="0" y="17"/>
                    <a:pt x="4" y="22"/>
                  </a:cubicBezTo>
                  <a:cubicBezTo>
                    <a:pt x="182" y="200"/>
                    <a:pt x="182" y="200"/>
                    <a:pt x="182" y="200"/>
                  </a:cubicBezTo>
                  <a:cubicBezTo>
                    <a:pt x="187" y="204"/>
                    <a:pt x="194" y="204"/>
                    <a:pt x="199" y="200"/>
                  </a:cubicBezTo>
                  <a:close/>
                  <a:moveTo>
                    <a:pt x="199" y="200"/>
                  </a:moveTo>
                  <a:cubicBezTo>
                    <a:pt x="199" y="200"/>
                    <a:pt x="199" y="200"/>
                    <a:pt x="199" y="200"/>
                  </a:cubicBezTo>
                </a:path>
              </a:pathLst>
            </a:custGeom>
            <a:solidFill>
              <a:srgbClr val="DA44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6" name="Freeform 135"/>
            <p:cNvSpPr>
              <a:spLocks noEditPoints="1"/>
            </p:cNvSpPr>
            <p:nvPr>
              <p:custDataLst>
                <p:tags r:id="rId87"/>
              </p:custDataLst>
            </p:nvPr>
          </p:nvSpPr>
          <p:spPr bwMode="auto">
            <a:xfrm>
              <a:off x="9685338" y="1862138"/>
              <a:ext cx="852488" cy="854075"/>
            </a:xfrm>
            <a:custGeom>
              <a:avLst/>
              <a:gdLst>
                <a:gd name="T0" fmla="*/ 394 w 537"/>
                <a:gd name="T1" fmla="*/ 0 h 538"/>
                <a:gd name="T2" fmla="*/ 37 w 537"/>
                <a:gd name="T3" fmla="*/ 356 h 538"/>
                <a:gd name="T4" fmla="*/ 0 w 537"/>
                <a:gd name="T5" fmla="*/ 538 h 538"/>
                <a:gd name="T6" fmla="*/ 181 w 537"/>
                <a:gd name="T7" fmla="*/ 500 h 538"/>
                <a:gd name="T8" fmla="*/ 537 w 537"/>
                <a:gd name="T9" fmla="*/ 144 h 538"/>
                <a:gd name="T10" fmla="*/ 394 w 537"/>
                <a:gd name="T11" fmla="*/ 0 h 538"/>
                <a:gd name="T12" fmla="*/ 394 w 537"/>
                <a:gd name="T13" fmla="*/ 0 h 538"/>
                <a:gd name="T14" fmla="*/ 394 w 537"/>
                <a:gd name="T15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7" h="538">
                  <a:moveTo>
                    <a:pt x="394" y="0"/>
                  </a:moveTo>
                  <a:lnTo>
                    <a:pt x="37" y="356"/>
                  </a:lnTo>
                  <a:lnTo>
                    <a:pt x="0" y="538"/>
                  </a:lnTo>
                  <a:lnTo>
                    <a:pt x="181" y="500"/>
                  </a:lnTo>
                  <a:lnTo>
                    <a:pt x="537" y="144"/>
                  </a:lnTo>
                  <a:lnTo>
                    <a:pt x="394" y="0"/>
                  </a:lnTo>
                  <a:close/>
                  <a:moveTo>
                    <a:pt x="394" y="0"/>
                  </a:moveTo>
                  <a:lnTo>
                    <a:pt x="394" y="0"/>
                  </a:lnTo>
                  <a:close/>
                </a:path>
              </a:pathLst>
            </a:custGeom>
            <a:solidFill>
              <a:srgbClr val="FFDC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7" name="Freeform 136"/>
            <p:cNvSpPr>
              <a:spLocks noEditPoints="1"/>
            </p:cNvSpPr>
            <p:nvPr>
              <p:custDataLst>
                <p:tags r:id="rId88"/>
              </p:custDataLst>
            </p:nvPr>
          </p:nvSpPr>
          <p:spPr bwMode="auto">
            <a:xfrm>
              <a:off x="9685338" y="1862138"/>
              <a:ext cx="852488" cy="854075"/>
            </a:xfrm>
            <a:custGeom>
              <a:avLst/>
              <a:gdLst>
                <a:gd name="T0" fmla="*/ 394 w 537"/>
                <a:gd name="T1" fmla="*/ 0 h 538"/>
                <a:gd name="T2" fmla="*/ 37 w 537"/>
                <a:gd name="T3" fmla="*/ 356 h 538"/>
                <a:gd name="T4" fmla="*/ 0 w 537"/>
                <a:gd name="T5" fmla="*/ 538 h 538"/>
                <a:gd name="T6" fmla="*/ 181 w 537"/>
                <a:gd name="T7" fmla="*/ 500 h 538"/>
                <a:gd name="T8" fmla="*/ 537 w 537"/>
                <a:gd name="T9" fmla="*/ 144 h 538"/>
                <a:gd name="T10" fmla="*/ 394 w 537"/>
                <a:gd name="T11" fmla="*/ 0 h 538"/>
                <a:gd name="T12" fmla="*/ 394 w 537"/>
                <a:gd name="T13" fmla="*/ 0 h 538"/>
                <a:gd name="T14" fmla="*/ 394 w 537"/>
                <a:gd name="T15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7" h="538">
                  <a:moveTo>
                    <a:pt x="394" y="0"/>
                  </a:moveTo>
                  <a:lnTo>
                    <a:pt x="37" y="356"/>
                  </a:lnTo>
                  <a:lnTo>
                    <a:pt x="0" y="538"/>
                  </a:lnTo>
                  <a:lnTo>
                    <a:pt x="181" y="500"/>
                  </a:lnTo>
                  <a:lnTo>
                    <a:pt x="537" y="144"/>
                  </a:lnTo>
                  <a:lnTo>
                    <a:pt x="394" y="0"/>
                  </a:lnTo>
                  <a:moveTo>
                    <a:pt x="394" y="0"/>
                  </a:moveTo>
                  <a:lnTo>
                    <a:pt x="39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8" name="Freeform 137"/>
            <p:cNvSpPr>
              <a:spLocks noEditPoints="1"/>
            </p:cNvSpPr>
            <p:nvPr>
              <p:custDataLst>
                <p:tags r:id="rId89"/>
              </p:custDataLst>
            </p:nvPr>
          </p:nvSpPr>
          <p:spPr bwMode="auto">
            <a:xfrm>
              <a:off x="9779000" y="1827213"/>
              <a:ext cx="793750" cy="793750"/>
            </a:xfrm>
            <a:custGeom>
              <a:avLst/>
              <a:gdLst>
                <a:gd name="T0" fmla="*/ 356 w 500"/>
                <a:gd name="T1" fmla="*/ 0 h 500"/>
                <a:gd name="T2" fmla="*/ 500 w 500"/>
                <a:gd name="T3" fmla="*/ 144 h 500"/>
                <a:gd name="T4" fmla="*/ 143 w 500"/>
                <a:gd name="T5" fmla="*/ 500 h 500"/>
                <a:gd name="T6" fmla="*/ 0 w 500"/>
                <a:gd name="T7" fmla="*/ 356 h 500"/>
                <a:gd name="T8" fmla="*/ 356 w 500"/>
                <a:gd name="T9" fmla="*/ 0 h 500"/>
                <a:gd name="T10" fmla="*/ 356 w 500"/>
                <a:gd name="T11" fmla="*/ 0 h 500"/>
                <a:gd name="T12" fmla="*/ 356 w 500"/>
                <a:gd name="T13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" h="500">
                  <a:moveTo>
                    <a:pt x="356" y="0"/>
                  </a:moveTo>
                  <a:lnTo>
                    <a:pt x="500" y="144"/>
                  </a:lnTo>
                  <a:lnTo>
                    <a:pt x="143" y="500"/>
                  </a:lnTo>
                  <a:lnTo>
                    <a:pt x="0" y="356"/>
                  </a:lnTo>
                  <a:lnTo>
                    <a:pt x="356" y="0"/>
                  </a:lnTo>
                  <a:close/>
                  <a:moveTo>
                    <a:pt x="356" y="0"/>
                  </a:moveTo>
                  <a:lnTo>
                    <a:pt x="356" y="0"/>
                  </a:lnTo>
                  <a:close/>
                </a:path>
              </a:pathLst>
            </a:custGeom>
            <a:solidFill>
              <a:srgbClr val="FEC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9" name="Freeform 138"/>
            <p:cNvSpPr>
              <a:spLocks noEditPoints="1"/>
            </p:cNvSpPr>
            <p:nvPr>
              <p:custDataLst>
                <p:tags r:id="rId90"/>
              </p:custDataLst>
            </p:nvPr>
          </p:nvSpPr>
          <p:spPr bwMode="auto">
            <a:xfrm>
              <a:off x="9779000" y="1827213"/>
              <a:ext cx="793750" cy="793750"/>
            </a:xfrm>
            <a:custGeom>
              <a:avLst/>
              <a:gdLst>
                <a:gd name="T0" fmla="*/ 356 w 500"/>
                <a:gd name="T1" fmla="*/ 0 h 500"/>
                <a:gd name="T2" fmla="*/ 500 w 500"/>
                <a:gd name="T3" fmla="*/ 144 h 500"/>
                <a:gd name="T4" fmla="*/ 143 w 500"/>
                <a:gd name="T5" fmla="*/ 500 h 500"/>
                <a:gd name="T6" fmla="*/ 0 w 500"/>
                <a:gd name="T7" fmla="*/ 356 h 500"/>
                <a:gd name="T8" fmla="*/ 356 w 500"/>
                <a:gd name="T9" fmla="*/ 0 h 500"/>
                <a:gd name="T10" fmla="*/ 356 w 500"/>
                <a:gd name="T11" fmla="*/ 0 h 500"/>
                <a:gd name="T12" fmla="*/ 356 w 500"/>
                <a:gd name="T13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" h="500">
                  <a:moveTo>
                    <a:pt x="356" y="0"/>
                  </a:moveTo>
                  <a:lnTo>
                    <a:pt x="500" y="144"/>
                  </a:lnTo>
                  <a:lnTo>
                    <a:pt x="143" y="500"/>
                  </a:lnTo>
                  <a:lnTo>
                    <a:pt x="0" y="356"/>
                  </a:lnTo>
                  <a:lnTo>
                    <a:pt x="356" y="0"/>
                  </a:lnTo>
                  <a:moveTo>
                    <a:pt x="356" y="0"/>
                  </a:moveTo>
                  <a:lnTo>
                    <a:pt x="3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0" name="Freeform 139"/>
            <p:cNvSpPr>
              <a:spLocks noEditPoints="1"/>
            </p:cNvSpPr>
            <p:nvPr>
              <p:custDataLst>
                <p:tags r:id="rId91"/>
              </p:custDataLst>
            </p:nvPr>
          </p:nvSpPr>
          <p:spPr bwMode="auto">
            <a:xfrm>
              <a:off x="9685338" y="2620963"/>
              <a:ext cx="92075" cy="95250"/>
            </a:xfrm>
            <a:custGeom>
              <a:avLst/>
              <a:gdLst>
                <a:gd name="T0" fmla="*/ 12 w 58"/>
                <a:gd name="T1" fmla="*/ 0 h 60"/>
                <a:gd name="T2" fmla="*/ 0 w 58"/>
                <a:gd name="T3" fmla="*/ 60 h 60"/>
                <a:gd name="T4" fmla="*/ 58 w 58"/>
                <a:gd name="T5" fmla="*/ 48 h 60"/>
                <a:gd name="T6" fmla="*/ 12 w 58"/>
                <a:gd name="T7" fmla="*/ 0 h 60"/>
                <a:gd name="T8" fmla="*/ 12 w 58"/>
                <a:gd name="T9" fmla="*/ 0 h 60"/>
                <a:gd name="T10" fmla="*/ 12 w 58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60">
                  <a:moveTo>
                    <a:pt x="12" y="0"/>
                  </a:moveTo>
                  <a:lnTo>
                    <a:pt x="0" y="60"/>
                  </a:lnTo>
                  <a:lnTo>
                    <a:pt x="58" y="48"/>
                  </a:lnTo>
                  <a:lnTo>
                    <a:pt x="12" y="0"/>
                  </a:lnTo>
                  <a:close/>
                  <a:moveTo>
                    <a:pt x="12" y="0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AEAB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1" name="Freeform 140"/>
            <p:cNvSpPr>
              <a:spLocks noEditPoints="1"/>
            </p:cNvSpPr>
            <p:nvPr>
              <p:custDataLst>
                <p:tags r:id="rId92"/>
              </p:custDataLst>
            </p:nvPr>
          </p:nvSpPr>
          <p:spPr bwMode="auto">
            <a:xfrm>
              <a:off x="9685338" y="2620963"/>
              <a:ext cx="92075" cy="95250"/>
            </a:xfrm>
            <a:custGeom>
              <a:avLst/>
              <a:gdLst>
                <a:gd name="T0" fmla="*/ 12 w 58"/>
                <a:gd name="T1" fmla="*/ 0 h 60"/>
                <a:gd name="T2" fmla="*/ 0 w 58"/>
                <a:gd name="T3" fmla="*/ 60 h 60"/>
                <a:gd name="T4" fmla="*/ 58 w 58"/>
                <a:gd name="T5" fmla="*/ 48 h 60"/>
                <a:gd name="T6" fmla="*/ 12 w 58"/>
                <a:gd name="T7" fmla="*/ 0 h 60"/>
                <a:gd name="T8" fmla="*/ 12 w 58"/>
                <a:gd name="T9" fmla="*/ 0 h 60"/>
                <a:gd name="T10" fmla="*/ 12 w 58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60">
                  <a:moveTo>
                    <a:pt x="12" y="0"/>
                  </a:moveTo>
                  <a:lnTo>
                    <a:pt x="0" y="60"/>
                  </a:lnTo>
                  <a:lnTo>
                    <a:pt x="58" y="48"/>
                  </a:lnTo>
                  <a:lnTo>
                    <a:pt x="12" y="0"/>
                  </a:lnTo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2" name="Freeform 141"/>
            <p:cNvSpPr>
              <a:spLocks noEditPoints="1"/>
            </p:cNvSpPr>
            <p:nvPr>
              <p:custDataLst>
                <p:tags r:id="rId93"/>
              </p:custDataLst>
            </p:nvPr>
          </p:nvSpPr>
          <p:spPr bwMode="auto">
            <a:xfrm>
              <a:off x="9685338" y="2538413"/>
              <a:ext cx="287338" cy="177800"/>
            </a:xfrm>
            <a:custGeom>
              <a:avLst/>
              <a:gdLst>
                <a:gd name="T0" fmla="*/ 0 w 181"/>
                <a:gd name="T1" fmla="*/ 112 h 112"/>
                <a:gd name="T2" fmla="*/ 133 w 181"/>
                <a:gd name="T3" fmla="*/ 26 h 112"/>
                <a:gd name="T4" fmla="*/ 178 w 181"/>
                <a:gd name="T5" fmla="*/ 0 h 112"/>
                <a:gd name="T6" fmla="*/ 181 w 181"/>
                <a:gd name="T7" fmla="*/ 74 h 112"/>
                <a:gd name="T8" fmla="*/ 0 w 181"/>
                <a:gd name="T9" fmla="*/ 112 h 112"/>
                <a:gd name="T10" fmla="*/ 0 w 181"/>
                <a:gd name="T11" fmla="*/ 112 h 112"/>
                <a:gd name="T12" fmla="*/ 0 w 181"/>
                <a:gd name="T1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12">
                  <a:moveTo>
                    <a:pt x="0" y="112"/>
                  </a:moveTo>
                  <a:lnTo>
                    <a:pt x="133" y="26"/>
                  </a:lnTo>
                  <a:lnTo>
                    <a:pt x="178" y="0"/>
                  </a:lnTo>
                  <a:lnTo>
                    <a:pt x="181" y="74"/>
                  </a:lnTo>
                  <a:lnTo>
                    <a:pt x="0" y="112"/>
                  </a:lnTo>
                  <a:close/>
                  <a:moveTo>
                    <a:pt x="0" y="112"/>
                  </a:moveTo>
                  <a:lnTo>
                    <a:pt x="0" y="112"/>
                  </a:lnTo>
                  <a:close/>
                </a:path>
              </a:pathLst>
            </a:custGeom>
            <a:solidFill>
              <a:srgbClr val="CC9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3" name="Freeform 142"/>
            <p:cNvSpPr>
              <a:spLocks noEditPoints="1"/>
            </p:cNvSpPr>
            <p:nvPr>
              <p:custDataLst>
                <p:tags r:id="rId94"/>
              </p:custDataLst>
            </p:nvPr>
          </p:nvSpPr>
          <p:spPr bwMode="auto">
            <a:xfrm>
              <a:off x="9685338" y="2538413"/>
              <a:ext cx="287338" cy="177800"/>
            </a:xfrm>
            <a:custGeom>
              <a:avLst/>
              <a:gdLst>
                <a:gd name="T0" fmla="*/ 0 w 181"/>
                <a:gd name="T1" fmla="*/ 112 h 112"/>
                <a:gd name="T2" fmla="*/ 133 w 181"/>
                <a:gd name="T3" fmla="*/ 26 h 112"/>
                <a:gd name="T4" fmla="*/ 178 w 181"/>
                <a:gd name="T5" fmla="*/ 0 h 112"/>
                <a:gd name="T6" fmla="*/ 181 w 181"/>
                <a:gd name="T7" fmla="*/ 74 h 112"/>
                <a:gd name="T8" fmla="*/ 0 w 181"/>
                <a:gd name="T9" fmla="*/ 112 h 112"/>
                <a:gd name="T10" fmla="*/ 0 w 181"/>
                <a:gd name="T11" fmla="*/ 112 h 112"/>
                <a:gd name="T12" fmla="*/ 0 w 181"/>
                <a:gd name="T1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12">
                  <a:moveTo>
                    <a:pt x="0" y="112"/>
                  </a:moveTo>
                  <a:lnTo>
                    <a:pt x="133" y="26"/>
                  </a:lnTo>
                  <a:lnTo>
                    <a:pt x="178" y="0"/>
                  </a:lnTo>
                  <a:lnTo>
                    <a:pt x="181" y="74"/>
                  </a:lnTo>
                  <a:lnTo>
                    <a:pt x="0" y="112"/>
                  </a:lnTo>
                  <a:moveTo>
                    <a:pt x="0" y="112"/>
                  </a:moveTo>
                  <a:lnTo>
                    <a:pt x="0" y="1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4" name="Freeform 143"/>
            <p:cNvSpPr>
              <a:spLocks noEditPoints="1"/>
            </p:cNvSpPr>
            <p:nvPr>
              <p:custDataLst>
                <p:tags r:id="rId95"/>
              </p:custDataLst>
            </p:nvPr>
          </p:nvSpPr>
          <p:spPr bwMode="auto">
            <a:xfrm>
              <a:off x="9685338" y="2671763"/>
              <a:ext cx="92075" cy="44450"/>
            </a:xfrm>
            <a:custGeom>
              <a:avLst/>
              <a:gdLst>
                <a:gd name="T0" fmla="*/ 43 w 58"/>
                <a:gd name="T1" fmla="*/ 0 h 28"/>
                <a:gd name="T2" fmla="*/ 0 w 58"/>
                <a:gd name="T3" fmla="*/ 28 h 28"/>
                <a:gd name="T4" fmla="*/ 58 w 58"/>
                <a:gd name="T5" fmla="*/ 16 h 28"/>
                <a:gd name="T6" fmla="*/ 43 w 58"/>
                <a:gd name="T7" fmla="*/ 0 h 28"/>
                <a:gd name="T8" fmla="*/ 43 w 58"/>
                <a:gd name="T9" fmla="*/ 0 h 28"/>
                <a:gd name="T10" fmla="*/ 43 w 58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28">
                  <a:moveTo>
                    <a:pt x="43" y="0"/>
                  </a:moveTo>
                  <a:lnTo>
                    <a:pt x="0" y="28"/>
                  </a:lnTo>
                  <a:lnTo>
                    <a:pt x="58" y="16"/>
                  </a:lnTo>
                  <a:lnTo>
                    <a:pt x="43" y="0"/>
                  </a:lnTo>
                  <a:close/>
                  <a:moveTo>
                    <a:pt x="43" y="0"/>
                  </a:moveTo>
                  <a:lnTo>
                    <a:pt x="43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5" name="Freeform 144"/>
            <p:cNvSpPr>
              <a:spLocks noEditPoints="1"/>
            </p:cNvSpPr>
            <p:nvPr>
              <p:custDataLst>
                <p:tags r:id="rId96"/>
              </p:custDataLst>
            </p:nvPr>
          </p:nvSpPr>
          <p:spPr bwMode="auto">
            <a:xfrm>
              <a:off x="9685338" y="2671763"/>
              <a:ext cx="92075" cy="44450"/>
            </a:xfrm>
            <a:custGeom>
              <a:avLst/>
              <a:gdLst>
                <a:gd name="T0" fmla="*/ 43 w 58"/>
                <a:gd name="T1" fmla="*/ 0 h 28"/>
                <a:gd name="T2" fmla="*/ 0 w 58"/>
                <a:gd name="T3" fmla="*/ 28 h 28"/>
                <a:gd name="T4" fmla="*/ 58 w 58"/>
                <a:gd name="T5" fmla="*/ 16 h 28"/>
                <a:gd name="T6" fmla="*/ 43 w 58"/>
                <a:gd name="T7" fmla="*/ 0 h 28"/>
                <a:gd name="T8" fmla="*/ 43 w 58"/>
                <a:gd name="T9" fmla="*/ 0 h 28"/>
                <a:gd name="T10" fmla="*/ 43 w 58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28">
                  <a:moveTo>
                    <a:pt x="43" y="0"/>
                  </a:moveTo>
                  <a:lnTo>
                    <a:pt x="0" y="28"/>
                  </a:lnTo>
                  <a:lnTo>
                    <a:pt x="58" y="16"/>
                  </a:lnTo>
                  <a:lnTo>
                    <a:pt x="43" y="0"/>
                  </a:lnTo>
                  <a:moveTo>
                    <a:pt x="43" y="0"/>
                  </a:move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6" name="Freeform 145"/>
            <p:cNvSpPr>
              <a:spLocks noEditPoints="1"/>
            </p:cNvSpPr>
            <p:nvPr>
              <p:custDataLst>
                <p:tags r:id="rId97"/>
              </p:custDataLst>
            </p:nvPr>
          </p:nvSpPr>
          <p:spPr bwMode="auto">
            <a:xfrm>
              <a:off x="9685338" y="2466975"/>
              <a:ext cx="258763" cy="249237"/>
            </a:xfrm>
            <a:custGeom>
              <a:avLst/>
              <a:gdLst>
                <a:gd name="T0" fmla="*/ 85 w 163"/>
                <a:gd name="T1" fmla="*/ 23 h 157"/>
                <a:gd name="T2" fmla="*/ 0 w 163"/>
                <a:gd name="T3" fmla="*/ 157 h 157"/>
                <a:gd name="T4" fmla="*/ 133 w 163"/>
                <a:gd name="T5" fmla="*/ 71 h 157"/>
                <a:gd name="T6" fmla="*/ 163 w 163"/>
                <a:gd name="T7" fmla="*/ 16 h 157"/>
                <a:gd name="T8" fmla="*/ 120 w 163"/>
                <a:gd name="T9" fmla="*/ 0 h 157"/>
                <a:gd name="T10" fmla="*/ 85 w 163"/>
                <a:gd name="T11" fmla="*/ 23 h 157"/>
                <a:gd name="T12" fmla="*/ 85 w 163"/>
                <a:gd name="T13" fmla="*/ 23 h 157"/>
                <a:gd name="T14" fmla="*/ 85 w 163"/>
                <a:gd name="T15" fmla="*/ 2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157">
                  <a:moveTo>
                    <a:pt x="85" y="23"/>
                  </a:moveTo>
                  <a:lnTo>
                    <a:pt x="0" y="157"/>
                  </a:lnTo>
                  <a:lnTo>
                    <a:pt x="133" y="71"/>
                  </a:lnTo>
                  <a:lnTo>
                    <a:pt x="163" y="16"/>
                  </a:lnTo>
                  <a:lnTo>
                    <a:pt x="120" y="0"/>
                  </a:lnTo>
                  <a:lnTo>
                    <a:pt x="85" y="23"/>
                  </a:lnTo>
                  <a:close/>
                  <a:moveTo>
                    <a:pt x="85" y="23"/>
                  </a:moveTo>
                  <a:lnTo>
                    <a:pt x="85" y="23"/>
                  </a:lnTo>
                  <a:close/>
                </a:path>
              </a:pathLst>
            </a:custGeom>
            <a:solidFill>
              <a:srgbClr val="F0B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7" name="Freeform 146"/>
            <p:cNvSpPr>
              <a:spLocks noEditPoints="1"/>
            </p:cNvSpPr>
            <p:nvPr>
              <p:custDataLst>
                <p:tags r:id="rId98"/>
              </p:custDataLst>
            </p:nvPr>
          </p:nvSpPr>
          <p:spPr bwMode="auto">
            <a:xfrm>
              <a:off x="9685338" y="2466975"/>
              <a:ext cx="258763" cy="249237"/>
            </a:xfrm>
            <a:custGeom>
              <a:avLst/>
              <a:gdLst>
                <a:gd name="T0" fmla="*/ 85 w 163"/>
                <a:gd name="T1" fmla="*/ 23 h 157"/>
                <a:gd name="T2" fmla="*/ 0 w 163"/>
                <a:gd name="T3" fmla="*/ 157 h 157"/>
                <a:gd name="T4" fmla="*/ 133 w 163"/>
                <a:gd name="T5" fmla="*/ 71 h 157"/>
                <a:gd name="T6" fmla="*/ 163 w 163"/>
                <a:gd name="T7" fmla="*/ 16 h 157"/>
                <a:gd name="T8" fmla="*/ 120 w 163"/>
                <a:gd name="T9" fmla="*/ 0 h 157"/>
                <a:gd name="T10" fmla="*/ 85 w 163"/>
                <a:gd name="T11" fmla="*/ 23 h 157"/>
                <a:gd name="T12" fmla="*/ 85 w 163"/>
                <a:gd name="T13" fmla="*/ 23 h 157"/>
                <a:gd name="T14" fmla="*/ 85 w 163"/>
                <a:gd name="T15" fmla="*/ 2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157">
                  <a:moveTo>
                    <a:pt x="85" y="23"/>
                  </a:moveTo>
                  <a:lnTo>
                    <a:pt x="0" y="157"/>
                  </a:lnTo>
                  <a:lnTo>
                    <a:pt x="133" y="71"/>
                  </a:lnTo>
                  <a:lnTo>
                    <a:pt x="163" y="16"/>
                  </a:lnTo>
                  <a:lnTo>
                    <a:pt x="120" y="0"/>
                  </a:lnTo>
                  <a:lnTo>
                    <a:pt x="85" y="23"/>
                  </a:lnTo>
                  <a:moveTo>
                    <a:pt x="85" y="23"/>
                  </a:moveTo>
                  <a:lnTo>
                    <a:pt x="85" y="2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8" name="Freeform 147"/>
            <p:cNvSpPr>
              <a:spLocks noEditPoints="1"/>
            </p:cNvSpPr>
            <p:nvPr>
              <p:custDataLst>
                <p:tags r:id="rId99"/>
              </p:custDataLst>
            </p:nvPr>
          </p:nvSpPr>
          <p:spPr bwMode="auto">
            <a:xfrm>
              <a:off x="9744075" y="1862138"/>
              <a:ext cx="642938" cy="641350"/>
            </a:xfrm>
            <a:custGeom>
              <a:avLst/>
              <a:gdLst>
                <a:gd name="T0" fmla="*/ 48 w 405"/>
                <a:gd name="T1" fmla="*/ 404 h 404"/>
                <a:gd name="T2" fmla="*/ 34 w 405"/>
                <a:gd name="T3" fmla="*/ 370 h 404"/>
                <a:gd name="T4" fmla="*/ 0 w 405"/>
                <a:gd name="T5" fmla="*/ 356 h 404"/>
                <a:gd name="T6" fmla="*/ 357 w 405"/>
                <a:gd name="T7" fmla="*/ 0 h 404"/>
                <a:gd name="T8" fmla="*/ 405 w 405"/>
                <a:gd name="T9" fmla="*/ 48 h 404"/>
                <a:gd name="T10" fmla="*/ 48 w 405"/>
                <a:gd name="T11" fmla="*/ 404 h 404"/>
                <a:gd name="T12" fmla="*/ 48 w 405"/>
                <a:gd name="T13" fmla="*/ 404 h 404"/>
                <a:gd name="T14" fmla="*/ 48 w 405"/>
                <a:gd name="T15" fmla="*/ 40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5" h="404">
                  <a:moveTo>
                    <a:pt x="48" y="404"/>
                  </a:moveTo>
                  <a:cubicBezTo>
                    <a:pt x="48" y="404"/>
                    <a:pt x="47" y="383"/>
                    <a:pt x="34" y="370"/>
                  </a:cubicBezTo>
                  <a:cubicBezTo>
                    <a:pt x="21" y="356"/>
                    <a:pt x="0" y="356"/>
                    <a:pt x="0" y="356"/>
                  </a:cubicBezTo>
                  <a:cubicBezTo>
                    <a:pt x="357" y="0"/>
                    <a:pt x="357" y="0"/>
                    <a:pt x="357" y="0"/>
                  </a:cubicBezTo>
                  <a:cubicBezTo>
                    <a:pt x="405" y="48"/>
                    <a:pt x="405" y="48"/>
                    <a:pt x="405" y="48"/>
                  </a:cubicBezTo>
                  <a:lnTo>
                    <a:pt x="48" y="404"/>
                  </a:lnTo>
                  <a:close/>
                  <a:moveTo>
                    <a:pt x="48" y="404"/>
                  </a:moveTo>
                  <a:cubicBezTo>
                    <a:pt x="48" y="404"/>
                    <a:pt x="48" y="404"/>
                    <a:pt x="48" y="404"/>
                  </a:cubicBezTo>
                </a:path>
              </a:pathLst>
            </a:custGeom>
            <a:solidFill>
              <a:srgbClr val="FEE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9" name="Freeform 148"/>
            <p:cNvSpPr>
              <a:spLocks noEditPoints="1"/>
            </p:cNvSpPr>
            <p:nvPr>
              <p:custDataLst>
                <p:tags r:id="rId100"/>
              </p:custDataLst>
            </p:nvPr>
          </p:nvSpPr>
          <p:spPr bwMode="auto">
            <a:xfrm>
              <a:off x="9820275" y="1938338"/>
              <a:ext cx="641350" cy="641350"/>
            </a:xfrm>
            <a:custGeom>
              <a:avLst/>
              <a:gdLst>
                <a:gd name="T0" fmla="*/ 48 w 404"/>
                <a:gd name="T1" fmla="*/ 404 h 404"/>
                <a:gd name="T2" fmla="*/ 34 w 404"/>
                <a:gd name="T3" fmla="*/ 370 h 404"/>
                <a:gd name="T4" fmla="*/ 0 w 404"/>
                <a:gd name="T5" fmla="*/ 356 h 404"/>
                <a:gd name="T6" fmla="*/ 357 w 404"/>
                <a:gd name="T7" fmla="*/ 0 h 404"/>
                <a:gd name="T8" fmla="*/ 404 w 404"/>
                <a:gd name="T9" fmla="*/ 48 h 404"/>
                <a:gd name="T10" fmla="*/ 48 w 404"/>
                <a:gd name="T11" fmla="*/ 404 h 404"/>
                <a:gd name="T12" fmla="*/ 48 w 404"/>
                <a:gd name="T13" fmla="*/ 404 h 404"/>
                <a:gd name="T14" fmla="*/ 48 w 404"/>
                <a:gd name="T15" fmla="*/ 40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4" h="404">
                  <a:moveTo>
                    <a:pt x="48" y="404"/>
                  </a:moveTo>
                  <a:cubicBezTo>
                    <a:pt x="48" y="404"/>
                    <a:pt x="47" y="383"/>
                    <a:pt x="34" y="370"/>
                  </a:cubicBezTo>
                  <a:cubicBezTo>
                    <a:pt x="20" y="356"/>
                    <a:pt x="0" y="356"/>
                    <a:pt x="0" y="356"/>
                  </a:cubicBezTo>
                  <a:cubicBezTo>
                    <a:pt x="357" y="0"/>
                    <a:pt x="357" y="0"/>
                    <a:pt x="357" y="0"/>
                  </a:cubicBezTo>
                  <a:cubicBezTo>
                    <a:pt x="404" y="48"/>
                    <a:pt x="404" y="48"/>
                    <a:pt x="404" y="48"/>
                  </a:cubicBezTo>
                  <a:lnTo>
                    <a:pt x="48" y="404"/>
                  </a:lnTo>
                  <a:close/>
                  <a:moveTo>
                    <a:pt x="48" y="404"/>
                  </a:moveTo>
                  <a:cubicBezTo>
                    <a:pt x="48" y="404"/>
                    <a:pt x="48" y="404"/>
                    <a:pt x="48" y="404"/>
                  </a:cubicBezTo>
                </a:path>
              </a:pathLst>
            </a:custGeom>
            <a:solidFill>
              <a:srgbClr val="F9CB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0" name="Freeform 149"/>
            <p:cNvSpPr>
              <a:spLocks noEditPoints="1"/>
            </p:cNvSpPr>
            <p:nvPr>
              <p:custDataLst>
                <p:tags r:id="rId101"/>
              </p:custDataLst>
            </p:nvPr>
          </p:nvSpPr>
          <p:spPr bwMode="auto">
            <a:xfrm>
              <a:off x="9896475" y="2014538"/>
              <a:ext cx="641350" cy="641350"/>
            </a:xfrm>
            <a:custGeom>
              <a:avLst/>
              <a:gdLst>
                <a:gd name="T0" fmla="*/ 48 w 404"/>
                <a:gd name="T1" fmla="*/ 403 h 403"/>
                <a:gd name="T2" fmla="*/ 34 w 404"/>
                <a:gd name="T3" fmla="*/ 370 h 403"/>
                <a:gd name="T4" fmla="*/ 0 w 404"/>
                <a:gd name="T5" fmla="*/ 356 h 403"/>
                <a:gd name="T6" fmla="*/ 356 w 404"/>
                <a:gd name="T7" fmla="*/ 0 h 403"/>
                <a:gd name="T8" fmla="*/ 404 w 404"/>
                <a:gd name="T9" fmla="*/ 48 h 403"/>
                <a:gd name="T10" fmla="*/ 48 w 404"/>
                <a:gd name="T11" fmla="*/ 403 h 403"/>
                <a:gd name="T12" fmla="*/ 48 w 404"/>
                <a:gd name="T13" fmla="*/ 403 h 403"/>
                <a:gd name="T14" fmla="*/ 48 w 404"/>
                <a:gd name="T15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4" h="403">
                  <a:moveTo>
                    <a:pt x="48" y="403"/>
                  </a:moveTo>
                  <a:cubicBezTo>
                    <a:pt x="48" y="403"/>
                    <a:pt x="46" y="382"/>
                    <a:pt x="34" y="370"/>
                  </a:cubicBezTo>
                  <a:cubicBezTo>
                    <a:pt x="21" y="357"/>
                    <a:pt x="0" y="356"/>
                    <a:pt x="0" y="356"/>
                  </a:cubicBezTo>
                  <a:cubicBezTo>
                    <a:pt x="356" y="0"/>
                    <a:pt x="356" y="0"/>
                    <a:pt x="356" y="0"/>
                  </a:cubicBezTo>
                  <a:cubicBezTo>
                    <a:pt x="404" y="48"/>
                    <a:pt x="404" y="48"/>
                    <a:pt x="404" y="48"/>
                  </a:cubicBezTo>
                  <a:lnTo>
                    <a:pt x="48" y="403"/>
                  </a:lnTo>
                  <a:close/>
                  <a:moveTo>
                    <a:pt x="48" y="403"/>
                  </a:moveTo>
                  <a:cubicBezTo>
                    <a:pt x="48" y="403"/>
                    <a:pt x="48" y="403"/>
                    <a:pt x="48" y="403"/>
                  </a:cubicBezTo>
                </a:path>
              </a:pathLst>
            </a:custGeom>
            <a:solidFill>
              <a:srgbClr val="EFB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1" name="Freeform 150"/>
            <p:cNvSpPr>
              <a:spLocks noEditPoints="1"/>
            </p:cNvSpPr>
            <p:nvPr>
              <p:custDataLst>
                <p:tags r:id="rId102"/>
              </p:custDataLst>
            </p:nvPr>
          </p:nvSpPr>
          <p:spPr bwMode="auto">
            <a:xfrm>
              <a:off x="9685338" y="2647950"/>
              <a:ext cx="68263" cy="68262"/>
            </a:xfrm>
            <a:custGeom>
              <a:avLst/>
              <a:gdLst>
                <a:gd name="T0" fmla="*/ 27 w 43"/>
                <a:gd name="T1" fmla="*/ 0 h 43"/>
                <a:gd name="T2" fmla="*/ 0 w 43"/>
                <a:gd name="T3" fmla="*/ 43 h 43"/>
                <a:gd name="T4" fmla="*/ 43 w 43"/>
                <a:gd name="T5" fmla="*/ 15 h 43"/>
                <a:gd name="T6" fmla="*/ 27 w 43"/>
                <a:gd name="T7" fmla="*/ 0 h 43"/>
                <a:gd name="T8" fmla="*/ 27 w 43"/>
                <a:gd name="T9" fmla="*/ 0 h 43"/>
                <a:gd name="T10" fmla="*/ 27 w 43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3">
                  <a:moveTo>
                    <a:pt x="27" y="0"/>
                  </a:moveTo>
                  <a:lnTo>
                    <a:pt x="0" y="43"/>
                  </a:lnTo>
                  <a:lnTo>
                    <a:pt x="43" y="15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27" y="0"/>
                  </a:lnTo>
                  <a:close/>
                </a:path>
              </a:pathLst>
            </a:custGeom>
            <a:solidFill>
              <a:srgbClr val="6358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2" name="Freeform 151"/>
            <p:cNvSpPr>
              <a:spLocks noEditPoints="1"/>
            </p:cNvSpPr>
            <p:nvPr>
              <p:custDataLst>
                <p:tags r:id="rId103"/>
              </p:custDataLst>
            </p:nvPr>
          </p:nvSpPr>
          <p:spPr bwMode="auto">
            <a:xfrm>
              <a:off x="9685338" y="2647950"/>
              <a:ext cx="68263" cy="68262"/>
            </a:xfrm>
            <a:custGeom>
              <a:avLst/>
              <a:gdLst>
                <a:gd name="T0" fmla="*/ 27 w 43"/>
                <a:gd name="T1" fmla="*/ 0 h 43"/>
                <a:gd name="T2" fmla="*/ 0 w 43"/>
                <a:gd name="T3" fmla="*/ 43 h 43"/>
                <a:gd name="T4" fmla="*/ 43 w 43"/>
                <a:gd name="T5" fmla="*/ 15 h 43"/>
                <a:gd name="T6" fmla="*/ 27 w 43"/>
                <a:gd name="T7" fmla="*/ 0 h 43"/>
                <a:gd name="T8" fmla="*/ 27 w 43"/>
                <a:gd name="T9" fmla="*/ 0 h 43"/>
                <a:gd name="T10" fmla="*/ 27 w 43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3">
                  <a:moveTo>
                    <a:pt x="27" y="0"/>
                  </a:moveTo>
                  <a:lnTo>
                    <a:pt x="0" y="43"/>
                  </a:lnTo>
                  <a:lnTo>
                    <a:pt x="43" y="15"/>
                  </a:lnTo>
                  <a:lnTo>
                    <a:pt x="27" y="0"/>
                  </a:lnTo>
                  <a:moveTo>
                    <a:pt x="27" y="0"/>
                  </a:moveTo>
                  <a:lnTo>
                    <a:pt x="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3" name="Freeform 152"/>
            <p:cNvSpPr>
              <a:spLocks noEditPoints="1"/>
            </p:cNvSpPr>
            <p:nvPr>
              <p:custDataLst>
                <p:tags r:id="rId104"/>
              </p:custDataLst>
            </p:nvPr>
          </p:nvSpPr>
          <p:spPr bwMode="auto">
            <a:xfrm>
              <a:off x="10310813" y="1744663"/>
              <a:ext cx="346075" cy="346075"/>
            </a:xfrm>
            <a:custGeom>
              <a:avLst/>
              <a:gdLst>
                <a:gd name="T0" fmla="*/ 143 w 218"/>
                <a:gd name="T1" fmla="*/ 218 h 218"/>
                <a:gd name="T2" fmla="*/ 0 w 218"/>
                <a:gd name="T3" fmla="*/ 74 h 218"/>
                <a:gd name="T4" fmla="*/ 34 w 218"/>
                <a:gd name="T5" fmla="*/ 40 h 218"/>
                <a:gd name="T6" fmla="*/ 178 w 218"/>
                <a:gd name="T7" fmla="*/ 40 h 218"/>
                <a:gd name="T8" fmla="*/ 178 w 218"/>
                <a:gd name="T9" fmla="*/ 183 h 218"/>
                <a:gd name="T10" fmla="*/ 143 w 218"/>
                <a:gd name="T11" fmla="*/ 218 h 218"/>
                <a:gd name="T12" fmla="*/ 143 w 218"/>
                <a:gd name="T13" fmla="*/ 218 h 218"/>
                <a:gd name="T14" fmla="*/ 143 w 218"/>
                <a:gd name="T15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8" h="218">
                  <a:moveTo>
                    <a:pt x="143" y="218"/>
                  </a:moveTo>
                  <a:cubicBezTo>
                    <a:pt x="0" y="74"/>
                    <a:pt x="0" y="74"/>
                    <a:pt x="0" y="74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74" y="0"/>
                    <a:pt x="138" y="0"/>
                    <a:pt x="178" y="40"/>
                  </a:cubicBezTo>
                  <a:cubicBezTo>
                    <a:pt x="218" y="79"/>
                    <a:pt x="217" y="144"/>
                    <a:pt x="178" y="183"/>
                  </a:cubicBezTo>
                  <a:lnTo>
                    <a:pt x="143" y="218"/>
                  </a:lnTo>
                  <a:close/>
                  <a:moveTo>
                    <a:pt x="143" y="218"/>
                  </a:moveTo>
                  <a:cubicBezTo>
                    <a:pt x="143" y="218"/>
                    <a:pt x="143" y="218"/>
                    <a:pt x="143" y="218"/>
                  </a:cubicBezTo>
                </a:path>
              </a:pathLst>
            </a:custGeom>
            <a:solidFill>
              <a:srgbClr val="E573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4" name="Freeform 153"/>
            <p:cNvSpPr>
              <a:spLocks noEditPoints="1"/>
            </p:cNvSpPr>
            <p:nvPr>
              <p:custDataLst>
                <p:tags r:id="rId105"/>
              </p:custDataLst>
            </p:nvPr>
          </p:nvSpPr>
          <p:spPr bwMode="auto">
            <a:xfrm>
              <a:off x="10298113" y="1816100"/>
              <a:ext cx="285750" cy="285750"/>
            </a:xfrm>
            <a:custGeom>
              <a:avLst/>
              <a:gdLst>
                <a:gd name="T0" fmla="*/ 22 w 180"/>
                <a:gd name="T1" fmla="*/ 0 h 180"/>
                <a:gd name="T2" fmla="*/ 180 w 180"/>
                <a:gd name="T3" fmla="*/ 159 h 180"/>
                <a:gd name="T4" fmla="*/ 159 w 180"/>
                <a:gd name="T5" fmla="*/ 180 h 180"/>
                <a:gd name="T6" fmla="*/ 0 w 180"/>
                <a:gd name="T7" fmla="*/ 21 h 180"/>
                <a:gd name="T8" fmla="*/ 22 w 180"/>
                <a:gd name="T9" fmla="*/ 0 h 180"/>
                <a:gd name="T10" fmla="*/ 22 w 180"/>
                <a:gd name="T11" fmla="*/ 0 h 180"/>
                <a:gd name="T12" fmla="*/ 22 w 180"/>
                <a:gd name="T13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80">
                  <a:moveTo>
                    <a:pt x="22" y="0"/>
                  </a:moveTo>
                  <a:lnTo>
                    <a:pt x="180" y="159"/>
                  </a:lnTo>
                  <a:lnTo>
                    <a:pt x="159" y="180"/>
                  </a:lnTo>
                  <a:lnTo>
                    <a:pt x="0" y="21"/>
                  </a:lnTo>
                  <a:lnTo>
                    <a:pt x="22" y="0"/>
                  </a:lnTo>
                  <a:close/>
                  <a:moveTo>
                    <a:pt x="22" y="0"/>
                  </a:moveTo>
                  <a:lnTo>
                    <a:pt x="22" y="0"/>
                  </a:lnTo>
                  <a:close/>
                </a:path>
              </a:pathLst>
            </a:custGeom>
            <a:solidFill>
              <a:srgbClr val="E6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5" name="Freeform 154"/>
            <p:cNvSpPr>
              <a:spLocks noEditPoints="1"/>
            </p:cNvSpPr>
            <p:nvPr>
              <p:custDataLst>
                <p:tags r:id="rId106"/>
              </p:custDataLst>
            </p:nvPr>
          </p:nvSpPr>
          <p:spPr bwMode="auto">
            <a:xfrm>
              <a:off x="10298113" y="1816100"/>
              <a:ext cx="285750" cy="285750"/>
            </a:xfrm>
            <a:custGeom>
              <a:avLst/>
              <a:gdLst>
                <a:gd name="T0" fmla="*/ 22 w 180"/>
                <a:gd name="T1" fmla="*/ 0 h 180"/>
                <a:gd name="T2" fmla="*/ 180 w 180"/>
                <a:gd name="T3" fmla="*/ 159 h 180"/>
                <a:gd name="T4" fmla="*/ 159 w 180"/>
                <a:gd name="T5" fmla="*/ 180 h 180"/>
                <a:gd name="T6" fmla="*/ 0 w 180"/>
                <a:gd name="T7" fmla="*/ 21 h 180"/>
                <a:gd name="T8" fmla="*/ 22 w 180"/>
                <a:gd name="T9" fmla="*/ 0 h 180"/>
                <a:gd name="T10" fmla="*/ 22 w 180"/>
                <a:gd name="T11" fmla="*/ 0 h 180"/>
                <a:gd name="T12" fmla="*/ 22 w 180"/>
                <a:gd name="T13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80">
                  <a:moveTo>
                    <a:pt x="22" y="0"/>
                  </a:moveTo>
                  <a:lnTo>
                    <a:pt x="180" y="159"/>
                  </a:lnTo>
                  <a:lnTo>
                    <a:pt x="159" y="180"/>
                  </a:lnTo>
                  <a:lnTo>
                    <a:pt x="0" y="21"/>
                  </a:lnTo>
                  <a:lnTo>
                    <a:pt x="22" y="0"/>
                  </a:lnTo>
                  <a:moveTo>
                    <a:pt x="22" y="0"/>
                  </a:move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6" name="Freeform 155"/>
            <p:cNvSpPr>
              <a:spLocks noEditPoints="1"/>
            </p:cNvSpPr>
            <p:nvPr>
              <p:custDataLst>
                <p:tags r:id="rId107"/>
              </p:custDataLst>
            </p:nvPr>
          </p:nvSpPr>
          <p:spPr bwMode="auto">
            <a:xfrm>
              <a:off x="10298113" y="1816100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0" y="21"/>
                  </a:lnTo>
                  <a:close/>
                </a:path>
              </a:pathLst>
            </a:custGeom>
            <a:solidFill>
              <a:srgbClr val="F2F2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7" name="Freeform 156"/>
            <p:cNvSpPr>
              <a:spLocks noEditPoints="1"/>
            </p:cNvSpPr>
            <p:nvPr>
              <p:custDataLst>
                <p:tags r:id="rId108"/>
              </p:custDataLst>
            </p:nvPr>
          </p:nvSpPr>
          <p:spPr bwMode="auto">
            <a:xfrm>
              <a:off x="10298113" y="1816100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moveTo>
                    <a:pt x="0" y="21"/>
                  </a:moveTo>
                  <a:lnTo>
                    <a:pt x="0" y="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8" name="Freeform 157"/>
            <p:cNvSpPr>
              <a:spLocks noEditPoints="1"/>
            </p:cNvSpPr>
            <p:nvPr>
              <p:custDataLst>
                <p:tags r:id="rId109"/>
              </p:custDataLst>
            </p:nvPr>
          </p:nvSpPr>
          <p:spPr bwMode="auto">
            <a:xfrm>
              <a:off x="10382250" y="1900238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0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9" name="Freeform 158"/>
            <p:cNvSpPr>
              <a:spLocks noEditPoints="1"/>
            </p:cNvSpPr>
            <p:nvPr>
              <p:custDataLst>
                <p:tags r:id="rId110"/>
              </p:custDataLst>
            </p:nvPr>
          </p:nvSpPr>
          <p:spPr bwMode="auto">
            <a:xfrm>
              <a:off x="10382250" y="1900238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moveTo>
                    <a:pt x="0" y="21"/>
                  </a:moveTo>
                  <a:lnTo>
                    <a:pt x="0" y="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0" name="Freeform 159"/>
            <p:cNvSpPr>
              <a:spLocks noEditPoints="1"/>
            </p:cNvSpPr>
            <p:nvPr>
              <p:custDataLst>
                <p:tags r:id="rId111"/>
              </p:custDataLst>
            </p:nvPr>
          </p:nvSpPr>
          <p:spPr bwMode="auto">
            <a:xfrm>
              <a:off x="10594975" y="1863725"/>
              <a:ext cx="30163" cy="96837"/>
            </a:xfrm>
            <a:custGeom>
              <a:avLst/>
              <a:gdLst>
                <a:gd name="T0" fmla="*/ 8 w 19"/>
                <a:gd name="T1" fmla="*/ 30 h 61"/>
                <a:gd name="T2" fmla="*/ 8 w 19"/>
                <a:gd name="T3" fmla="*/ 60 h 61"/>
                <a:gd name="T4" fmla="*/ 18 w 19"/>
                <a:gd name="T5" fmla="*/ 29 h 61"/>
                <a:gd name="T6" fmla="*/ 3 w 19"/>
                <a:gd name="T7" fmla="*/ 1 h 61"/>
                <a:gd name="T8" fmla="*/ 8 w 19"/>
                <a:gd name="T9" fmla="*/ 30 h 61"/>
                <a:gd name="T10" fmla="*/ 8 w 19"/>
                <a:gd name="T11" fmla="*/ 30 h 61"/>
                <a:gd name="T12" fmla="*/ 8 w 19"/>
                <a:gd name="T13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1">
                  <a:moveTo>
                    <a:pt x="8" y="30"/>
                  </a:moveTo>
                  <a:cubicBezTo>
                    <a:pt x="9" y="47"/>
                    <a:pt x="5" y="61"/>
                    <a:pt x="8" y="60"/>
                  </a:cubicBezTo>
                  <a:cubicBezTo>
                    <a:pt x="11" y="60"/>
                    <a:pt x="19" y="46"/>
                    <a:pt x="18" y="29"/>
                  </a:cubicBezTo>
                  <a:cubicBezTo>
                    <a:pt x="16" y="13"/>
                    <a:pt x="5" y="0"/>
                    <a:pt x="3" y="1"/>
                  </a:cubicBezTo>
                  <a:cubicBezTo>
                    <a:pt x="0" y="1"/>
                    <a:pt x="6" y="14"/>
                    <a:pt x="8" y="30"/>
                  </a:cubicBezTo>
                  <a:close/>
                  <a:moveTo>
                    <a:pt x="8" y="30"/>
                  </a:moveTo>
                  <a:cubicBezTo>
                    <a:pt x="8" y="30"/>
                    <a:pt x="8" y="30"/>
                    <a:pt x="8" y="3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1" name="Freeform 160"/>
            <p:cNvSpPr>
              <a:spLocks noEditPoints="1"/>
            </p:cNvSpPr>
            <p:nvPr>
              <p:custDataLst>
                <p:tags r:id="rId112"/>
              </p:custDataLst>
            </p:nvPr>
          </p:nvSpPr>
          <p:spPr bwMode="auto">
            <a:xfrm>
              <a:off x="10277475" y="1862138"/>
              <a:ext cx="109538" cy="98425"/>
            </a:xfrm>
            <a:custGeom>
              <a:avLst/>
              <a:gdLst>
                <a:gd name="T0" fmla="*/ 55 w 69"/>
                <a:gd name="T1" fmla="*/ 62 h 62"/>
                <a:gd name="T2" fmla="*/ 69 w 69"/>
                <a:gd name="T3" fmla="*/ 48 h 62"/>
                <a:gd name="T4" fmla="*/ 21 w 69"/>
                <a:gd name="T5" fmla="*/ 0 h 62"/>
                <a:gd name="T6" fmla="*/ 0 w 69"/>
                <a:gd name="T7" fmla="*/ 21 h 62"/>
                <a:gd name="T8" fmla="*/ 55 w 69"/>
                <a:gd name="T9" fmla="*/ 62 h 62"/>
                <a:gd name="T10" fmla="*/ 55 w 69"/>
                <a:gd name="T11" fmla="*/ 62 h 62"/>
                <a:gd name="T12" fmla="*/ 55 w 69"/>
                <a:gd name="T1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62">
                  <a:moveTo>
                    <a:pt x="55" y="62"/>
                  </a:moveTo>
                  <a:lnTo>
                    <a:pt x="69" y="48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55" y="62"/>
                  </a:lnTo>
                  <a:close/>
                  <a:moveTo>
                    <a:pt x="55" y="62"/>
                  </a:moveTo>
                  <a:lnTo>
                    <a:pt x="55" y="62"/>
                  </a:lnTo>
                  <a:close/>
                </a:path>
              </a:pathLst>
            </a:custGeom>
            <a:solidFill>
              <a:srgbClr val="F9CB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2" name="Freeform 161"/>
            <p:cNvSpPr>
              <a:spLocks noEditPoints="1"/>
            </p:cNvSpPr>
            <p:nvPr>
              <p:custDataLst>
                <p:tags r:id="rId113"/>
              </p:custDataLst>
            </p:nvPr>
          </p:nvSpPr>
          <p:spPr bwMode="auto">
            <a:xfrm>
              <a:off x="10277475" y="1862138"/>
              <a:ext cx="109538" cy="98425"/>
            </a:xfrm>
            <a:custGeom>
              <a:avLst/>
              <a:gdLst>
                <a:gd name="T0" fmla="*/ 55 w 69"/>
                <a:gd name="T1" fmla="*/ 62 h 62"/>
                <a:gd name="T2" fmla="*/ 69 w 69"/>
                <a:gd name="T3" fmla="*/ 48 h 62"/>
                <a:gd name="T4" fmla="*/ 21 w 69"/>
                <a:gd name="T5" fmla="*/ 0 h 62"/>
                <a:gd name="T6" fmla="*/ 0 w 69"/>
                <a:gd name="T7" fmla="*/ 21 h 62"/>
                <a:gd name="T8" fmla="*/ 55 w 69"/>
                <a:gd name="T9" fmla="*/ 62 h 62"/>
                <a:gd name="T10" fmla="*/ 55 w 69"/>
                <a:gd name="T11" fmla="*/ 62 h 62"/>
                <a:gd name="T12" fmla="*/ 55 w 69"/>
                <a:gd name="T1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62">
                  <a:moveTo>
                    <a:pt x="55" y="62"/>
                  </a:moveTo>
                  <a:lnTo>
                    <a:pt x="69" y="48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55" y="62"/>
                  </a:lnTo>
                  <a:moveTo>
                    <a:pt x="55" y="62"/>
                  </a:moveTo>
                  <a:lnTo>
                    <a:pt x="55" y="6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3" name="Freeform 162"/>
            <p:cNvSpPr>
              <a:spLocks noEditPoints="1"/>
            </p:cNvSpPr>
            <p:nvPr>
              <p:custDataLst>
                <p:tags r:id="rId114"/>
              </p:custDataLst>
            </p:nvPr>
          </p:nvSpPr>
          <p:spPr bwMode="auto">
            <a:xfrm>
              <a:off x="10364788" y="1938338"/>
              <a:ext cx="96838" cy="87312"/>
            </a:xfrm>
            <a:custGeom>
              <a:avLst/>
              <a:gdLst>
                <a:gd name="T0" fmla="*/ 54 w 61"/>
                <a:gd name="T1" fmla="*/ 55 h 55"/>
                <a:gd name="T2" fmla="*/ 61 w 61"/>
                <a:gd name="T3" fmla="*/ 48 h 55"/>
                <a:gd name="T4" fmla="*/ 14 w 61"/>
                <a:gd name="T5" fmla="*/ 0 h 55"/>
                <a:gd name="T6" fmla="*/ 0 w 61"/>
                <a:gd name="T7" fmla="*/ 14 h 55"/>
                <a:gd name="T8" fmla="*/ 54 w 61"/>
                <a:gd name="T9" fmla="*/ 55 h 55"/>
                <a:gd name="T10" fmla="*/ 54 w 61"/>
                <a:gd name="T11" fmla="*/ 55 h 55"/>
                <a:gd name="T12" fmla="*/ 54 w 61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55">
                  <a:moveTo>
                    <a:pt x="54" y="55"/>
                  </a:moveTo>
                  <a:lnTo>
                    <a:pt x="61" y="48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54" y="55"/>
                  </a:lnTo>
                  <a:close/>
                  <a:moveTo>
                    <a:pt x="54" y="55"/>
                  </a:moveTo>
                  <a:lnTo>
                    <a:pt x="54" y="55"/>
                  </a:lnTo>
                  <a:close/>
                </a:path>
              </a:pathLst>
            </a:custGeom>
            <a:solidFill>
              <a:srgbClr val="EFB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4" name="Freeform 163"/>
            <p:cNvSpPr>
              <a:spLocks noEditPoints="1"/>
            </p:cNvSpPr>
            <p:nvPr>
              <p:custDataLst>
                <p:tags r:id="rId115"/>
              </p:custDataLst>
            </p:nvPr>
          </p:nvSpPr>
          <p:spPr bwMode="auto">
            <a:xfrm>
              <a:off x="10364788" y="1938338"/>
              <a:ext cx="96838" cy="87312"/>
            </a:xfrm>
            <a:custGeom>
              <a:avLst/>
              <a:gdLst>
                <a:gd name="T0" fmla="*/ 54 w 61"/>
                <a:gd name="T1" fmla="*/ 55 h 55"/>
                <a:gd name="T2" fmla="*/ 61 w 61"/>
                <a:gd name="T3" fmla="*/ 48 h 55"/>
                <a:gd name="T4" fmla="*/ 14 w 61"/>
                <a:gd name="T5" fmla="*/ 0 h 55"/>
                <a:gd name="T6" fmla="*/ 0 w 61"/>
                <a:gd name="T7" fmla="*/ 14 h 55"/>
                <a:gd name="T8" fmla="*/ 54 w 61"/>
                <a:gd name="T9" fmla="*/ 55 h 55"/>
                <a:gd name="T10" fmla="*/ 54 w 61"/>
                <a:gd name="T11" fmla="*/ 55 h 55"/>
                <a:gd name="T12" fmla="*/ 54 w 61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55">
                  <a:moveTo>
                    <a:pt x="54" y="55"/>
                  </a:moveTo>
                  <a:lnTo>
                    <a:pt x="61" y="48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54" y="55"/>
                  </a:lnTo>
                  <a:moveTo>
                    <a:pt x="54" y="55"/>
                  </a:moveTo>
                  <a:lnTo>
                    <a:pt x="54" y="5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5" name="Freeform 164"/>
            <p:cNvSpPr>
              <a:spLocks noEditPoints="1"/>
            </p:cNvSpPr>
            <p:nvPr>
              <p:custDataLst>
                <p:tags r:id="rId116"/>
              </p:custDataLst>
            </p:nvPr>
          </p:nvSpPr>
          <p:spPr bwMode="auto">
            <a:xfrm>
              <a:off x="10450513" y="2014538"/>
              <a:ext cx="87313" cy="76200"/>
            </a:xfrm>
            <a:custGeom>
              <a:avLst/>
              <a:gdLst>
                <a:gd name="T0" fmla="*/ 55 w 55"/>
                <a:gd name="T1" fmla="*/ 48 h 48"/>
                <a:gd name="T2" fmla="*/ 7 w 55"/>
                <a:gd name="T3" fmla="*/ 0 h 48"/>
                <a:gd name="T4" fmla="*/ 0 w 55"/>
                <a:gd name="T5" fmla="*/ 7 h 48"/>
                <a:gd name="T6" fmla="*/ 55 w 55"/>
                <a:gd name="T7" fmla="*/ 48 h 48"/>
                <a:gd name="T8" fmla="*/ 55 w 55"/>
                <a:gd name="T9" fmla="*/ 48 h 48"/>
                <a:gd name="T10" fmla="*/ 55 w 55"/>
                <a:gd name="T1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48">
                  <a:moveTo>
                    <a:pt x="55" y="48"/>
                  </a:moveTo>
                  <a:lnTo>
                    <a:pt x="7" y="0"/>
                  </a:lnTo>
                  <a:lnTo>
                    <a:pt x="0" y="7"/>
                  </a:lnTo>
                  <a:lnTo>
                    <a:pt x="55" y="48"/>
                  </a:lnTo>
                  <a:close/>
                  <a:moveTo>
                    <a:pt x="55" y="48"/>
                  </a:moveTo>
                  <a:lnTo>
                    <a:pt x="55" y="48"/>
                  </a:lnTo>
                  <a:close/>
                </a:path>
              </a:pathLst>
            </a:custGeom>
            <a:solidFill>
              <a:srgbClr val="E2A7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6" name="Freeform 165"/>
            <p:cNvSpPr>
              <a:spLocks noEditPoints="1"/>
            </p:cNvSpPr>
            <p:nvPr>
              <p:custDataLst>
                <p:tags r:id="rId117"/>
              </p:custDataLst>
            </p:nvPr>
          </p:nvSpPr>
          <p:spPr bwMode="auto">
            <a:xfrm>
              <a:off x="10450513" y="2014538"/>
              <a:ext cx="87313" cy="76200"/>
            </a:xfrm>
            <a:custGeom>
              <a:avLst/>
              <a:gdLst>
                <a:gd name="T0" fmla="*/ 55 w 55"/>
                <a:gd name="T1" fmla="*/ 48 h 48"/>
                <a:gd name="T2" fmla="*/ 7 w 55"/>
                <a:gd name="T3" fmla="*/ 0 h 48"/>
                <a:gd name="T4" fmla="*/ 0 w 55"/>
                <a:gd name="T5" fmla="*/ 7 h 48"/>
                <a:gd name="T6" fmla="*/ 55 w 55"/>
                <a:gd name="T7" fmla="*/ 48 h 48"/>
                <a:gd name="T8" fmla="*/ 55 w 55"/>
                <a:gd name="T9" fmla="*/ 48 h 48"/>
                <a:gd name="T10" fmla="*/ 55 w 55"/>
                <a:gd name="T1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48">
                  <a:moveTo>
                    <a:pt x="55" y="48"/>
                  </a:moveTo>
                  <a:lnTo>
                    <a:pt x="7" y="0"/>
                  </a:lnTo>
                  <a:lnTo>
                    <a:pt x="0" y="7"/>
                  </a:lnTo>
                  <a:lnTo>
                    <a:pt x="55" y="48"/>
                  </a:lnTo>
                  <a:moveTo>
                    <a:pt x="55" y="48"/>
                  </a:moveTo>
                  <a:lnTo>
                    <a:pt x="55" y="4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7" name="Freeform 166"/>
            <p:cNvSpPr/>
            <p:nvPr>
              <p:custDataLst>
                <p:tags r:id="rId118"/>
              </p:custDataLst>
            </p:nvPr>
          </p:nvSpPr>
          <p:spPr bwMode="auto">
            <a:xfrm>
              <a:off x="10355263" y="3452813"/>
              <a:ext cx="760413" cy="763587"/>
            </a:xfrm>
            <a:custGeom>
              <a:avLst/>
              <a:gdLst>
                <a:gd name="T0" fmla="*/ 479 w 479"/>
                <a:gd name="T1" fmla="*/ 283 h 481"/>
                <a:gd name="T2" fmla="*/ 298 w 479"/>
                <a:gd name="T3" fmla="*/ 481 h 481"/>
                <a:gd name="T4" fmla="*/ 0 w 479"/>
                <a:gd name="T5" fmla="*/ 193 h 481"/>
                <a:gd name="T6" fmla="*/ 5 w 479"/>
                <a:gd name="T7" fmla="*/ 12 h 481"/>
                <a:gd name="T8" fmla="*/ 199 w 479"/>
                <a:gd name="T9" fmla="*/ 0 h 481"/>
                <a:gd name="T10" fmla="*/ 479 w 479"/>
                <a:gd name="T11" fmla="*/ 283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9" h="481">
                  <a:moveTo>
                    <a:pt x="479" y="283"/>
                  </a:moveTo>
                  <a:lnTo>
                    <a:pt x="298" y="481"/>
                  </a:lnTo>
                  <a:lnTo>
                    <a:pt x="0" y="193"/>
                  </a:lnTo>
                  <a:lnTo>
                    <a:pt x="5" y="12"/>
                  </a:lnTo>
                  <a:lnTo>
                    <a:pt x="199" y="0"/>
                  </a:lnTo>
                  <a:lnTo>
                    <a:pt x="479" y="283"/>
                  </a:lnTo>
                  <a:close/>
                </a:path>
              </a:pathLst>
            </a:custGeom>
            <a:solidFill>
              <a:srgbClr val="33B6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8" name="Oval 167"/>
            <p:cNvSpPr>
              <a:spLocks noChangeArrowheads="1"/>
            </p:cNvSpPr>
            <p:nvPr>
              <p:custDataLst>
                <p:tags r:id="rId119"/>
              </p:custDataLst>
            </p:nvPr>
          </p:nvSpPr>
          <p:spPr bwMode="auto">
            <a:xfrm>
              <a:off x="10445750" y="3527425"/>
              <a:ext cx="149225" cy="150812"/>
            </a:xfrm>
            <a:prstGeom prst="ellipse">
              <a:avLst/>
            </a:prstGeom>
            <a:solidFill>
              <a:srgbClr val="7DCE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9" name="Oval 168"/>
            <p:cNvSpPr>
              <a:spLocks noChangeArrowheads="1"/>
            </p:cNvSpPr>
            <p:nvPr>
              <p:custDataLst>
                <p:tags r:id="rId120"/>
              </p:custDataLst>
            </p:nvPr>
          </p:nvSpPr>
          <p:spPr bwMode="auto">
            <a:xfrm>
              <a:off x="10490200" y="3568700"/>
              <a:ext cx="66675" cy="6826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0" name="Freeform 169"/>
            <p:cNvSpPr>
              <a:spLocks noEditPoints="1"/>
            </p:cNvSpPr>
            <p:nvPr>
              <p:custDataLst>
                <p:tags r:id="rId121"/>
              </p:custDataLst>
            </p:nvPr>
          </p:nvSpPr>
          <p:spPr bwMode="auto">
            <a:xfrm>
              <a:off x="9779000" y="2852738"/>
              <a:ext cx="841375" cy="862012"/>
            </a:xfrm>
            <a:custGeom>
              <a:avLst/>
              <a:gdLst>
                <a:gd name="T0" fmla="*/ 0 w 530"/>
                <a:gd name="T1" fmla="*/ 265 h 543"/>
                <a:gd name="T2" fmla="*/ 132 w 530"/>
                <a:gd name="T3" fmla="*/ 495 h 543"/>
                <a:gd name="T4" fmla="*/ 398 w 530"/>
                <a:gd name="T5" fmla="*/ 495 h 543"/>
                <a:gd name="T6" fmla="*/ 530 w 530"/>
                <a:gd name="T7" fmla="*/ 265 h 543"/>
                <a:gd name="T8" fmla="*/ 265 w 530"/>
                <a:gd name="T9" fmla="*/ 0 h 543"/>
                <a:gd name="T10" fmla="*/ 0 w 530"/>
                <a:gd name="T11" fmla="*/ 265 h 543"/>
                <a:gd name="T12" fmla="*/ 0 w 530"/>
                <a:gd name="T13" fmla="*/ 265 h 543"/>
                <a:gd name="T14" fmla="*/ 0 w 530"/>
                <a:gd name="T15" fmla="*/ 265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0" h="543">
                  <a:moveTo>
                    <a:pt x="0" y="265"/>
                  </a:moveTo>
                  <a:cubicBezTo>
                    <a:pt x="0" y="360"/>
                    <a:pt x="50" y="448"/>
                    <a:pt x="132" y="495"/>
                  </a:cubicBezTo>
                  <a:cubicBezTo>
                    <a:pt x="214" y="543"/>
                    <a:pt x="316" y="543"/>
                    <a:pt x="398" y="495"/>
                  </a:cubicBezTo>
                  <a:cubicBezTo>
                    <a:pt x="480" y="448"/>
                    <a:pt x="530" y="360"/>
                    <a:pt x="530" y="265"/>
                  </a:cubicBezTo>
                  <a:cubicBezTo>
                    <a:pt x="530" y="119"/>
                    <a:pt x="412" y="0"/>
                    <a:pt x="265" y="0"/>
                  </a:cubicBezTo>
                  <a:cubicBezTo>
                    <a:pt x="119" y="0"/>
                    <a:pt x="0" y="119"/>
                    <a:pt x="0" y="265"/>
                  </a:cubicBezTo>
                  <a:close/>
                  <a:moveTo>
                    <a:pt x="0" y="265"/>
                  </a:moveTo>
                  <a:cubicBezTo>
                    <a:pt x="0" y="265"/>
                    <a:pt x="0" y="265"/>
                    <a:pt x="0" y="265"/>
                  </a:cubicBezTo>
                </a:path>
              </a:pathLst>
            </a:custGeom>
            <a:solidFill>
              <a:srgbClr val="98C5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1" name="Freeform 170"/>
            <p:cNvSpPr>
              <a:spLocks noEditPoints="1"/>
            </p:cNvSpPr>
            <p:nvPr>
              <p:custDataLst>
                <p:tags r:id="rId122"/>
              </p:custDataLst>
            </p:nvPr>
          </p:nvSpPr>
          <p:spPr bwMode="auto">
            <a:xfrm>
              <a:off x="9767888" y="2841625"/>
              <a:ext cx="863600" cy="865187"/>
            </a:xfrm>
            <a:custGeom>
              <a:avLst/>
              <a:gdLst>
                <a:gd name="T0" fmla="*/ 272 w 544"/>
                <a:gd name="T1" fmla="*/ 545 h 545"/>
                <a:gd name="T2" fmla="*/ 0 w 544"/>
                <a:gd name="T3" fmla="*/ 272 h 545"/>
                <a:gd name="T4" fmla="*/ 272 w 544"/>
                <a:gd name="T5" fmla="*/ 0 h 545"/>
                <a:gd name="T6" fmla="*/ 544 w 544"/>
                <a:gd name="T7" fmla="*/ 272 h 545"/>
                <a:gd name="T8" fmla="*/ 272 w 544"/>
                <a:gd name="T9" fmla="*/ 545 h 545"/>
                <a:gd name="T10" fmla="*/ 272 w 544"/>
                <a:gd name="T11" fmla="*/ 14 h 545"/>
                <a:gd name="T12" fmla="*/ 14 w 544"/>
                <a:gd name="T13" fmla="*/ 272 h 545"/>
                <a:gd name="T14" fmla="*/ 272 w 544"/>
                <a:gd name="T15" fmla="*/ 531 h 545"/>
                <a:gd name="T16" fmla="*/ 530 w 544"/>
                <a:gd name="T17" fmla="*/ 272 h 545"/>
                <a:gd name="T18" fmla="*/ 272 w 544"/>
                <a:gd name="T19" fmla="*/ 14 h 545"/>
                <a:gd name="T20" fmla="*/ 272 w 544"/>
                <a:gd name="T21" fmla="*/ 14 h 545"/>
                <a:gd name="T22" fmla="*/ 272 w 544"/>
                <a:gd name="T23" fmla="*/ 14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4" h="545">
                  <a:moveTo>
                    <a:pt x="272" y="545"/>
                  </a:moveTo>
                  <a:cubicBezTo>
                    <a:pt x="122" y="545"/>
                    <a:pt x="0" y="423"/>
                    <a:pt x="0" y="272"/>
                  </a:cubicBezTo>
                  <a:cubicBezTo>
                    <a:pt x="0" y="122"/>
                    <a:pt x="122" y="0"/>
                    <a:pt x="272" y="0"/>
                  </a:cubicBezTo>
                  <a:cubicBezTo>
                    <a:pt x="422" y="0"/>
                    <a:pt x="544" y="122"/>
                    <a:pt x="544" y="272"/>
                  </a:cubicBezTo>
                  <a:cubicBezTo>
                    <a:pt x="544" y="423"/>
                    <a:pt x="422" y="545"/>
                    <a:pt x="272" y="545"/>
                  </a:cubicBezTo>
                  <a:close/>
                  <a:moveTo>
                    <a:pt x="272" y="14"/>
                  </a:moveTo>
                  <a:cubicBezTo>
                    <a:pt x="130" y="14"/>
                    <a:pt x="14" y="130"/>
                    <a:pt x="14" y="272"/>
                  </a:cubicBezTo>
                  <a:cubicBezTo>
                    <a:pt x="14" y="415"/>
                    <a:pt x="130" y="531"/>
                    <a:pt x="272" y="531"/>
                  </a:cubicBezTo>
                  <a:cubicBezTo>
                    <a:pt x="414" y="531"/>
                    <a:pt x="530" y="415"/>
                    <a:pt x="530" y="272"/>
                  </a:cubicBezTo>
                  <a:cubicBezTo>
                    <a:pt x="530" y="130"/>
                    <a:pt x="415" y="14"/>
                    <a:pt x="272" y="14"/>
                  </a:cubicBezTo>
                  <a:close/>
                  <a:moveTo>
                    <a:pt x="272" y="14"/>
                  </a:moveTo>
                  <a:cubicBezTo>
                    <a:pt x="272" y="14"/>
                    <a:pt x="272" y="14"/>
                    <a:pt x="272" y="14"/>
                  </a:cubicBezTo>
                </a:path>
              </a:pathLst>
            </a:custGeom>
            <a:solidFill>
              <a:srgbClr val="458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2" name="Freeform 171"/>
            <p:cNvSpPr>
              <a:spLocks noEditPoints="1"/>
            </p:cNvSpPr>
            <p:nvPr>
              <p:custDataLst>
                <p:tags r:id="rId123"/>
              </p:custDataLst>
            </p:nvPr>
          </p:nvSpPr>
          <p:spPr bwMode="auto">
            <a:xfrm>
              <a:off x="10117138" y="3190875"/>
              <a:ext cx="166688" cy="166687"/>
            </a:xfrm>
            <a:custGeom>
              <a:avLst/>
              <a:gdLst>
                <a:gd name="T0" fmla="*/ 0 w 105"/>
                <a:gd name="T1" fmla="*/ 52 h 105"/>
                <a:gd name="T2" fmla="*/ 52 w 105"/>
                <a:gd name="T3" fmla="*/ 105 h 105"/>
                <a:gd name="T4" fmla="*/ 105 w 105"/>
                <a:gd name="T5" fmla="*/ 52 h 105"/>
                <a:gd name="T6" fmla="*/ 52 w 105"/>
                <a:gd name="T7" fmla="*/ 0 h 105"/>
                <a:gd name="T8" fmla="*/ 0 w 105"/>
                <a:gd name="T9" fmla="*/ 52 h 105"/>
                <a:gd name="T10" fmla="*/ 0 w 105"/>
                <a:gd name="T11" fmla="*/ 52 h 105"/>
                <a:gd name="T12" fmla="*/ 0 w 105"/>
                <a:gd name="T13" fmla="*/ 5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105">
                  <a:moveTo>
                    <a:pt x="0" y="52"/>
                  </a:moveTo>
                  <a:cubicBezTo>
                    <a:pt x="0" y="81"/>
                    <a:pt x="23" y="105"/>
                    <a:pt x="52" y="105"/>
                  </a:cubicBezTo>
                  <a:cubicBezTo>
                    <a:pt x="81" y="105"/>
                    <a:pt x="105" y="81"/>
                    <a:pt x="105" y="52"/>
                  </a:cubicBezTo>
                  <a:cubicBezTo>
                    <a:pt x="105" y="23"/>
                    <a:pt x="81" y="0"/>
                    <a:pt x="52" y="0"/>
                  </a:cubicBezTo>
                  <a:cubicBezTo>
                    <a:pt x="23" y="0"/>
                    <a:pt x="0" y="23"/>
                    <a:pt x="0" y="52"/>
                  </a:cubicBezTo>
                  <a:close/>
                  <a:moveTo>
                    <a:pt x="0" y="52"/>
                  </a:moveTo>
                  <a:cubicBezTo>
                    <a:pt x="0" y="52"/>
                    <a:pt x="0" y="52"/>
                    <a:pt x="0" y="5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3" name="Freeform 172"/>
            <p:cNvSpPr>
              <a:spLocks noEditPoints="1"/>
            </p:cNvSpPr>
            <p:nvPr>
              <p:custDataLst>
                <p:tags r:id="rId124"/>
              </p:custDataLst>
            </p:nvPr>
          </p:nvSpPr>
          <p:spPr bwMode="auto">
            <a:xfrm>
              <a:off x="10093325" y="3168650"/>
              <a:ext cx="212725" cy="211137"/>
            </a:xfrm>
            <a:custGeom>
              <a:avLst/>
              <a:gdLst>
                <a:gd name="T0" fmla="*/ 67 w 134"/>
                <a:gd name="T1" fmla="*/ 133 h 133"/>
                <a:gd name="T2" fmla="*/ 0 w 134"/>
                <a:gd name="T3" fmla="*/ 66 h 133"/>
                <a:gd name="T4" fmla="*/ 67 w 134"/>
                <a:gd name="T5" fmla="*/ 0 h 133"/>
                <a:gd name="T6" fmla="*/ 134 w 134"/>
                <a:gd name="T7" fmla="*/ 66 h 133"/>
                <a:gd name="T8" fmla="*/ 67 w 134"/>
                <a:gd name="T9" fmla="*/ 133 h 133"/>
                <a:gd name="T10" fmla="*/ 67 w 134"/>
                <a:gd name="T11" fmla="*/ 28 h 133"/>
                <a:gd name="T12" fmla="*/ 67 w 134"/>
                <a:gd name="T13" fmla="*/ 28 h 133"/>
                <a:gd name="T14" fmla="*/ 67 w 134"/>
                <a:gd name="T15" fmla="*/ 28 h 133"/>
                <a:gd name="T16" fmla="*/ 67 w 134"/>
                <a:gd name="T17" fmla="*/ 2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" h="133">
                  <a:moveTo>
                    <a:pt x="67" y="133"/>
                  </a:moveTo>
                  <a:cubicBezTo>
                    <a:pt x="30" y="133"/>
                    <a:pt x="0" y="103"/>
                    <a:pt x="0" y="66"/>
                  </a:cubicBezTo>
                  <a:cubicBezTo>
                    <a:pt x="0" y="30"/>
                    <a:pt x="30" y="0"/>
                    <a:pt x="67" y="0"/>
                  </a:cubicBezTo>
                  <a:cubicBezTo>
                    <a:pt x="104" y="0"/>
                    <a:pt x="134" y="30"/>
                    <a:pt x="134" y="66"/>
                  </a:cubicBezTo>
                  <a:cubicBezTo>
                    <a:pt x="134" y="103"/>
                    <a:pt x="104" y="133"/>
                    <a:pt x="67" y="133"/>
                  </a:cubicBezTo>
                  <a:close/>
                  <a:moveTo>
                    <a:pt x="67" y="28"/>
                  </a:moveTo>
                  <a:cubicBezTo>
                    <a:pt x="67" y="28"/>
                    <a:pt x="67" y="28"/>
                    <a:pt x="67" y="28"/>
                  </a:cubicBezTo>
                  <a:moveTo>
                    <a:pt x="67" y="28"/>
                  </a:moveTo>
                  <a:cubicBezTo>
                    <a:pt x="67" y="28"/>
                    <a:pt x="67" y="28"/>
                    <a:pt x="67" y="28"/>
                  </a:cubicBezTo>
                </a:path>
              </a:pathLst>
            </a:custGeom>
            <a:solidFill>
              <a:srgbClr val="458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4" name="Freeform 173"/>
            <p:cNvSpPr>
              <a:spLocks noEditPoints="1"/>
            </p:cNvSpPr>
            <p:nvPr>
              <p:custDataLst>
                <p:tags r:id="rId125"/>
              </p:custDataLst>
            </p:nvPr>
          </p:nvSpPr>
          <p:spPr bwMode="auto">
            <a:xfrm>
              <a:off x="10229850" y="2908300"/>
              <a:ext cx="304800" cy="322262"/>
            </a:xfrm>
            <a:custGeom>
              <a:avLst/>
              <a:gdLst>
                <a:gd name="T0" fmla="*/ 42 w 192"/>
                <a:gd name="T1" fmla="*/ 203 h 203"/>
                <a:gd name="T2" fmla="*/ 192 w 192"/>
                <a:gd name="T3" fmla="*/ 61 h 203"/>
                <a:gd name="T4" fmla="*/ 103 w 192"/>
                <a:gd name="T5" fmla="*/ 0 h 203"/>
                <a:gd name="T6" fmla="*/ 0 w 192"/>
                <a:gd name="T7" fmla="*/ 166 h 203"/>
                <a:gd name="T8" fmla="*/ 42 w 192"/>
                <a:gd name="T9" fmla="*/ 203 h 203"/>
                <a:gd name="T10" fmla="*/ 42 w 192"/>
                <a:gd name="T11" fmla="*/ 203 h 203"/>
                <a:gd name="T12" fmla="*/ 42 w 192"/>
                <a:gd name="T13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203">
                  <a:moveTo>
                    <a:pt x="42" y="203"/>
                  </a:moveTo>
                  <a:cubicBezTo>
                    <a:pt x="192" y="61"/>
                    <a:pt x="192" y="61"/>
                    <a:pt x="192" y="61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24" y="173"/>
                    <a:pt x="35" y="189"/>
                    <a:pt x="42" y="203"/>
                  </a:cubicBezTo>
                  <a:close/>
                  <a:moveTo>
                    <a:pt x="42" y="203"/>
                  </a:moveTo>
                  <a:cubicBezTo>
                    <a:pt x="42" y="203"/>
                    <a:pt x="42" y="203"/>
                    <a:pt x="42" y="203"/>
                  </a:cubicBezTo>
                </a:path>
              </a:pathLst>
            </a:custGeom>
            <a:solidFill>
              <a:srgbClr val="DDED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5" name="Freeform 174"/>
            <p:cNvSpPr>
              <a:spLocks noEditPoints="1"/>
            </p:cNvSpPr>
            <p:nvPr>
              <p:custDataLst>
                <p:tags r:id="rId126"/>
              </p:custDataLst>
            </p:nvPr>
          </p:nvSpPr>
          <p:spPr bwMode="auto">
            <a:xfrm>
              <a:off x="10194925" y="2859088"/>
              <a:ext cx="198438" cy="312737"/>
            </a:xfrm>
            <a:custGeom>
              <a:avLst/>
              <a:gdLst>
                <a:gd name="T0" fmla="*/ 3 w 125"/>
                <a:gd name="T1" fmla="*/ 195 h 197"/>
                <a:gd name="T2" fmla="*/ 22 w 125"/>
                <a:gd name="T3" fmla="*/ 197 h 197"/>
                <a:gd name="T4" fmla="*/ 125 w 125"/>
                <a:gd name="T5" fmla="*/ 31 h 197"/>
                <a:gd name="T6" fmla="*/ 66 w 125"/>
                <a:gd name="T7" fmla="*/ 0 h 197"/>
                <a:gd name="T8" fmla="*/ 3 w 125"/>
                <a:gd name="T9" fmla="*/ 196 h 197"/>
                <a:gd name="T10" fmla="*/ 3 w 125"/>
                <a:gd name="T11" fmla="*/ 195 h 197"/>
                <a:gd name="T12" fmla="*/ 3 w 125"/>
                <a:gd name="T13" fmla="*/ 195 h 197"/>
                <a:gd name="T14" fmla="*/ 3 w 125"/>
                <a:gd name="T15" fmla="*/ 195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5" h="197">
                  <a:moveTo>
                    <a:pt x="3" y="195"/>
                  </a:moveTo>
                  <a:cubicBezTo>
                    <a:pt x="10" y="195"/>
                    <a:pt x="16" y="196"/>
                    <a:pt x="22" y="197"/>
                  </a:cubicBezTo>
                  <a:cubicBezTo>
                    <a:pt x="125" y="31"/>
                    <a:pt x="125" y="31"/>
                    <a:pt x="125" y="3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3" y="196"/>
                    <a:pt x="3" y="196"/>
                    <a:pt x="3" y="196"/>
                  </a:cubicBezTo>
                  <a:cubicBezTo>
                    <a:pt x="6" y="195"/>
                    <a:pt x="0" y="195"/>
                    <a:pt x="3" y="195"/>
                  </a:cubicBezTo>
                  <a:close/>
                  <a:moveTo>
                    <a:pt x="3" y="195"/>
                  </a:moveTo>
                  <a:cubicBezTo>
                    <a:pt x="3" y="195"/>
                    <a:pt x="3" y="195"/>
                    <a:pt x="3" y="1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6" name="Freeform 175"/>
            <p:cNvSpPr>
              <a:spLocks noEditPoints="1"/>
            </p:cNvSpPr>
            <p:nvPr>
              <p:custDataLst>
                <p:tags r:id="rId127"/>
              </p:custDataLst>
            </p:nvPr>
          </p:nvSpPr>
          <p:spPr bwMode="auto">
            <a:xfrm>
              <a:off x="9866313" y="3319463"/>
              <a:ext cx="304800" cy="322262"/>
            </a:xfrm>
            <a:custGeom>
              <a:avLst/>
              <a:gdLst>
                <a:gd name="T0" fmla="*/ 150 w 192"/>
                <a:gd name="T1" fmla="*/ 0 h 203"/>
                <a:gd name="T2" fmla="*/ 0 w 192"/>
                <a:gd name="T3" fmla="*/ 143 h 203"/>
                <a:gd name="T4" fmla="*/ 89 w 192"/>
                <a:gd name="T5" fmla="*/ 203 h 203"/>
                <a:gd name="T6" fmla="*/ 192 w 192"/>
                <a:gd name="T7" fmla="*/ 36 h 203"/>
                <a:gd name="T8" fmla="*/ 150 w 192"/>
                <a:gd name="T9" fmla="*/ 0 h 203"/>
                <a:gd name="T10" fmla="*/ 150 w 192"/>
                <a:gd name="T11" fmla="*/ 0 h 203"/>
                <a:gd name="T12" fmla="*/ 150 w 192"/>
                <a:gd name="T13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203">
                  <a:moveTo>
                    <a:pt x="150" y="0"/>
                  </a:moveTo>
                  <a:cubicBezTo>
                    <a:pt x="0" y="143"/>
                    <a:pt x="0" y="143"/>
                    <a:pt x="0" y="143"/>
                  </a:cubicBezTo>
                  <a:cubicBezTo>
                    <a:pt x="89" y="203"/>
                    <a:pt x="89" y="203"/>
                    <a:pt x="89" y="203"/>
                  </a:cubicBezTo>
                  <a:cubicBezTo>
                    <a:pt x="192" y="36"/>
                    <a:pt x="192" y="36"/>
                    <a:pt x="192" y="36"/>
                  </a:cubicBezTo>
                  <a:cubicBezTo>
                    <a:pt x="168" y="30"/>
                    <a:pt x="157" y="14"/>
                    <a:pt x="150" y="0"/>
                  </a:cubicBezTo>
                  <a:close/>
                  <a:moveTo>
                    <a:pt x="150" y="0"/>
                  </a:moveTo>
                  <a:cubicBezTo>
                    <a:pt x="150" y="0"/>
                    <a:pt x="150" y="0"/>
                    <a:pt x="150" y="0"/>
                  </a:cubicBezTo>
                </a:path>
              </a:pathLst>
            </a:custGeom>
            <a:solidFill>
              <a:srgbClr val="DDED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7" name="Freeform 176"/>
            <p:cNvSpPr>
              <a:spLocks noEditPoints="1"/>
            </p:cNvSpPr>
            <p:nvPr>
              <p:custDataLst>
                <p:tags r:id="rId128"/>
              </p:custDataLst>
            </p:nvPr>
          </p:nvSpPr>
          <p:spPr bwMode="auto">
            <a:xfrm>
              <a:off x="10007600" y="3376613"/>
              <a:ext cx="198438" cy="314325"/>
            </a:xfrm>
            <a:custGeom>
              <a:avLst/>
              <a:gdLst>
                <a:gd name="T0" fmla="*/ 122 w 125"/>
                <a:gd name="T1" fmla="*/ 3 h 198"/>
                <a:gd name="T2" fmla="*/ 103 w 125"/>
                <a:gd name="T3" fmla="*/ 0 h 198"/>
                <a:gd name="T4" fmla="*/ 0 w 125"/>
                <a:gd name="T5" fmla="*/ 167 h 198"/>
                <a:gd name="T6" fmla="*/ 60 w 125"/>
                <a:gd name="T7" fmla="*/ 198 h 198"/>
                <a:gd name="T8" fmla="*/ 122 w 125"/>
                <a:gd name="T9" fmla="*/ 2 h 198"/>
                <a:gd name="T10" fmla="*/ 122 w 125"/>
                <a:gd name="T11" fmla="*/ 3 h 198"/>
                <a:gd name="T12" fmla="*/ 122 w 125"/>
                <a:gd name="T13" fmla="*/ 3 h 198"/>
                <a:gd name="T14" fmla="*/ 122 w 125"/>
                <a:gd name="T15" fmla="*/ 3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5" h="198">
                  <a:moveTo>
                    <a:pt x="122" y="3"/>
                  </a:moveTo>
                  <a:cubicBezTo>
                    <a:pt x="115" y="3"/>
                    <a:pt x="109" y="2"/>
                    <a:pt x="103" y="0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60" y="198"/>
                    <a:pt x="60" y="198"/>
                    <a:pt x="60" y="198"/>
                  </a:cubicBezTo>
                  <a:cubicBezTo>
                    <a:pt x="122" y="2"/>
                    <a:pt x="122" y="2"/>
                    <a:pt x="122" y="2"/>
                  </a:cubicBezTo>
                  <a:cubicBezTo>
                    <a:pt x="118" y="3"/>
                    <a:pt x="125" y="3"/>
                    <a:pt x="122" y="3"/>
                  </a:cubicBezTo>
                  <a:close/>
                  <a:moveTo>
                    <a:pt x="122" y="3"/>
                  </a:moveTo>
                  <a:cubicBezTo>
                    <a:pt x="122" y="3"/>
                    <a:pt x="122" y="3"/>
                    <a:pt x="122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8" name="Freeform 177"/>
            <p:cNvSpPr>
              <a:spLocks noEditPoints="1"/>
            </p:cNvSpPr>
            <p:nvPr>
              <p:custDataLst>
                <p:tags r:id="rId129"/>
              </p:custDataLst>
            </p:nvPr>
          </p:nvSpPr>
          <p:spPr bwMode="auto">
            <a:xfrm>
              <a:off x="9767888" y="2841625"/>
              <a:ext cx="863600" cy="865187"/>
            </a:xfrm>
            <a:custGeom>
              <a:avLst/>
              <a:gdLst>
                <a:gd name="T0" fmla="*/ 272 w 544"/>
                <a:gd name="T1" fmla="*/ 545 h 545"/>
                <a:gd name="T2" fmla="*/ 0 w 544"/>
                <a:gd name="T3" fmla="*/ 272 h 545"/>
                <a:gd name="T4" fmla="*/ 272 w 544"/>
                <a:gd name="T5" fmla="*/ 0 h 545"/>
                <a:gd name="T6" fmla="*/ 544 w 544"/>
                <a:gd name="T7" fmla="*/ 272 h 545"/>
                <a:gd name="T8" fmla="*/ 272 w 544"/>
                <a:gd name="T9" fmla="*/ 545 h 545"/>
                <a:gd name="T10" fmla="*/ 272 w 544"/>
                <a:gd name="T11" fmla="*/ 14 h 545"/>
                <a:gd name="T12" fmla="*/ 14 w 544"/>
                <a:gd name="T13" fmla="*/ 272 h 545"/>
                <a:gd name="T14" fmla="*/ 272 w 544"/>
                <a:gd name="T15" fmla="*/ 531 h 545"/>
                <a:gd name="T16" fmla="*/ 530 w 544"/>
                <a:gd name="T17" fmla="*/ 272 h 545"/>
                <a:gd name="T18" fmla="*/ 272 w 544"/>
                <a:gd name="T19" fmla="*/ 14 h 545"/>
                <a:gd name="T20" fmla="*/ 272 w 544"/>
                <a:gd name="T21" fmla="*/ 14 h 545"/>
                <a:gd name="T22" fmla="*/ 272 w 544"/>
                <a:gd name="T23" fmla="*/ 14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4" h="545">
                  <a:moveTo>
                    <a:pt x="272" y="545"/>
                  </a:moveTo>
                  <a:cubicBezTo>
                    <a:pt x="122" y="545"/>
                    <a:pt x="0" y="423"/>
                    <a:pt x="0" y="272"/>
                  </a:cubicBezTo>
                  <a:cubicBezTo>
                    <a:pt x="0" y="122"/>
                    <a:pt x="122" y="0"/>
                    <a:pt x="272" y="0"/>
                  </a:cubicBezTo>
                  <a:cubicBezTo>
                    <a:pt x="422" y="0"/>
                    <a:pt x="544" y="122"/>
                    <a:pt x="544" y="272"/>
                  </a:cubicBezTo>
                  <a:cubicBezTo>
                    <a:pt x="544" y="423"/>
                    <a:pt x="422" y="545"/>
                    <a:pt x="272" y="545"/>
                  </a:cubicBezTo>
                  <a:close/>
                  <a:moveTo>
                    <a:pt x="272" y="14"/>
                  </a:moveTo>
                  <a:cubicBezTo>
                    <a:pt x="130" y="14"/>
                    <a:pt x="14" y="130"/>
                    <a:pt x="14" y="272"/>
                  </a:cubicBezTo>
                  <a:cubicBezTo>
                    <a:pt x="14" y="415"/>
                    <a:pt x="130" y="531"/>
                    <a:pt x="272" y="531"/>
                  </a:cubicBezTo>
                  <a:cubicBezTo>
                    <a:pt x="414" y="531"/>
                    <a:pt x="530" y="415"/>
                    <a:pt x="530" y="272"/>
                  </a:cubicBezTo>
                  <a:cubicBezTo>
                    <a:pt x="530" y="130"/>
                    <a:pt x="415" y="14"/>
                    <a:pt x="272" y="14"/>
                  </a:cubicBezTo>
                  <a:close/>
                  <a:moveTo>
                    <a:pt x="272" y="14"/>
                  </a:moveTo>
                  <a:cubicBezTo>
                    <a:pt x="272" y="14"/>
                    <a:pt x="272" y="14"/>
                    <a:pt x="272" y="14"/>
                  </a:cubicBezTo>
                </a:path>
              </a:pathLst>
            </a:custGeom>
            <a:solidFill>
              <a:srgbClr val="458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9" name="Freeform 178"/>
            <p:cNvSpPr>
              <a:spLocks noEditPoints="1"/>
            </p:cNvSpPr>
            <p:nvPr>
              <p:custDataLst>
                <p:tags r:id="rId130"/>
              </p:custDataLst>
            </p:nvPr>
          </p:nvSpPr>
          <p:spPr bwMode="auto">
            <a:xfrm>
              <a:off x="11031538" y="2270125"/>
              <a:ext cx="706438" cy="709612"/>
            </a:xfrm>
            <a:custGeom>
              <a:avLst/>
              <a:gdLst>
                <a:gd name="T0" fmla="*/ 224 w 445"/>
                <a:gd name="T1" fmla="*/ 0 h 446"/>
                <a:gd name="T2" fmla="*/ 311 w 445"/>
                <a:gd name="T3" fmla="*/ 18 h 446"/>
                <a:gd name="T4" fmla="*/ 381 w 445"/>
                <a:gd name="T5" fmla="*/ 66 h 446"/>
                <a:gd name="T6" fmla="*/ 428 w 445"/>
                <a:gd name="T7" fmla="*/ 137 h 446"/>
                <a:gd name="T8" fmla="*/ 445 w 445"/>
                <a:gd name="T9" fmla="*/ 223 h 446"/>
                <a:gd name="T10" fmla="*/ 428 w 445"/>
                <a:gd name="T11" fmla="*/ 304 h 446"/>
                <a:gd name="T12" fmla="*/ 386 w 445"/>
                <a:gd name="T13" fmla="*/ 370 h 446"/>
                <a:gd name="T14" fmla="*/ 376 w 445"/>
                <a:gd name="T15" fmla="*/ 390 h 446"/>
                <a:gd name="T16" fmla="*/ 384 w 445"/>
                <a:gd name="T17" fmla="*/ 405 h 446"/>
                <a:gd name="T18" fmla="*/ 430 w 445"/>
                <a:gd name="T19" fmla="*/ 420 h 446"/>
                <a:gd name="T20" fmla="*/ 410 w 445"/>
                <a:gd name="T21" fmla="*/ 429 h 446"/>
                <a:gd name="T22" fmla="*/ 332 w 445"/>
                <a:gd name="T23" fmla="*/ 442 h 446"/>
                <a:gd name="T24" fmla="*/ 289 w 445"/>
                <a:gd name="T25" fmla="*/ 445 h 446"/>
                <a:gd name="T26" fmla="*/ 255 w 445"/>
                <a:gd name="T27" fmla="*/ 445 h 446"/>
                <a:gd name="T28" fmla="*/ 227 w 445"/>
                <a:gd name="T29" fmla="*/ 444 h 446"/>
                <a:gd name="T30" fmla="*/ 203 w 445"/>
                <a:gd name="T31" fmla="*/ 441 h 446"/>
                <a:gd name="T32" fmla="*/ 123 w 445"/>
                <a:gd name="T33" fmla="*/ 418 h 446"/>
                <a:gd name="T34" fmla="*/ 58 w 445"/>
                <a:gd name="T35" fmla="*/ 369 h 446"/>
                <a:gd name="T36" fmla="*/ 16 w 445"/>
                <a:gd name="T37" fmla="*/ 301 h 446"/>
                <a:gd name="T38" fmla="*/ 1 w 445"/>
                <a:gd name="T39" fmla="*/ 219 h 446"/>
                <a:gd name="T40" fmla="*/ 19 w 445"/>
                <a:gd name="T41" fmla="*/ 133 h 446"/>
                <a:gd name="T42" fmla="*/ 67 w 445"/>
                <a:gd name="T43" fmla="*/ 63 h 446"/>
                <a:gd name="T44" fmla="*/ 138 w 445"/>
                <a:gd name="T45" fmla="*/ 17 h 446"/>
                <a:gd name="T46" fmla="*/ 224 w 445"/>
                <a:gd name="T47" fmla="*/ 0 h 446"/>
                <a:gd name="T48" fmla="*/ 126 w 445"/>
                <a:gd name="T49" fmla="*/ 222 h 446"/>
                <a:gd name="T50" fmla="*/ 117 w 445"/>
                <a:gd name="T51" fmla="*/ 200 h 446"/>
                <a:gd name="T52" fmla="*/ 95 w 445"/>
                <a:gd name="T53" fmla="*/ 191 h 446"/>
                <a:gd name="T54" fmla="*/ 72 w 445"/>
                <a:gd name="T55" fmla="*/ 200 h 446"/>
                <a:gd name="T56" fmla="*/ 63 w 445"/>
                <a:gd name="T57" fmla="*/ 222 h 446"/>
                <a:gd name="T58" fmla="*/ 72 w 445"/>
                <a:gd name="T59" fmla="*/ 245 h 446"/>
                <a:gd name="T60" fmla="*/ 95 w 445"/>
                <a:gd name="T61" fmla="*/ 254 h 446"/>
                <a:gd name="T62" fmla="*/ 117 w 445"/>
                <a:gd name="T63" fmla="*/ 245 h 446"/>
                <a:gd name="T64" fmla="*/ 126 w 445"/>
                <a:gd name="T65" fmla="*/ 222 h 446"/>
                <a:gd name="T66" fmla="*/ 253 w 445"/>
                <a:gd name="T67" fmla="*/ 222 h 446"/>
                <a:gd name="T68" fmla="*/ 243 w 445"/>
                <a:gd name="T69" fmla="*/ 199 h 446"/>
                <a:gd name="T70" fmla="*/ 220 w 445"/>
                <a:gd name="T71" fmla="*/ 190 h 446"/>
                <a:gd name="T72" fmla="*/ 197 w 445"/>
                <a:gd name="T73" fmla="*/ 199 h 446"/>
                <a:gd name="T74" fmla="*/ 188 w 445"/>
                <a:gd name="T75" fmla="*/ 222 h 446"/>
                <a:gd name="T76" fmla="*/ 197 w 445"/>
                <a:gd name="T77" fmla="*/ 245 h 446"/>
                <a:gd name="T78" fmla="*/ 220 w 445"/>
                <a:gd name="T79" fmla="*/ 254 h 446"/>
                <a:gd name="T80" fmla="*/ 243 w 445"/>
                <a:gd name="T81" fmla="*/ 245 h 446"/>
                <a:gd name="T82" fmla="*/ 253 w 445"/>
                <a:gd name="T83" fmla="*/ 222 h 446"/>
                <a:gd name="T84" fmla="*/ 378 w 445"/>
                <a:gd name="T85" fmla="*/ 222 h 446"/>
                <a:gd name="T86" fmla="*/ 369 w 445"/>
                <a:gd name="T87" fmla="*/ 199 h 446"/>
                <a:gd name="T88" fmla="*/ 346 w 445"/>
                <a:gd name="T89" fmla="*/ 190 h 446"/>
                <a:gd name="T90" fmla="*/ 323 w 445"/>
                <a:gd name="T91" fmla="*/ 199 h 446"/>
                <a:gd name="T92" fmla="*/ 314 w 445"/>
                <a:gd name="T93" fmla="*/ 222 h 446"/>
                <a:gd name="T94" fmla="*/ 323 w 445"/>
                <a:gd name="T95" fmla="*/ 244 h 446"/>
                <a:gd name="T96" fmla="*/ 346 w 445"/>
                <a:gd name="T97" fmla="*/ 254 h 446"/>
                <a:gd name="T98" fmla="*/ 369 w 445"/>
                <a:gd name="T99" fmla="*/ 244 h 446"/>
                <a:gd name="T100" fmla="*/ 378 w 445"/>
                <a:gd name="T101" fmla="*/ 222 h 446"/>
                <a:gd name="T102" fmla="*/ 378 w 445"/>
                <a:gd name="T103" fmla="*/ 222 h 446"/>
                <a:gd name="T104" fmla="*/ 378 w 445"/>
                <a:gd name="T105" fmla="*/ 222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5" h="446">
                  <a:moveTo>
                    <a:pt x="224" y="0"/>
                  </a:moveTo>
                  <a:cubicBezTo>
                    <a:pt x="255" y="0"/>
                    <a:pt x="284" y="6"/>
                    <a:pt x="311" y="18"/>
                  </a:cubicBezTo>
                  <a:cubicBezTo>
                    <a:pt x="338" y="30"/>
                    <a:pt x="361" y="46"/>
                    <a:pt x="381" y="66"/>
                  </a:cubicBezTo>
                  <a:cubicBezTo>
                    <a:pt x="401" y="86"/>
                    <a:pt x="416" y="110"/>
                    <a:pt x="428" y="137"/>
                  </a:cubicBezTo>
                  <a:cubicBezTo>
                    <a:pt x="439" y="164"/>
                    <a:pt x="445" y="193"/>
                    <a:pt x="445" y="223"/>
                  </a:cubicBezTo>
                  <a:cubicBezTo>
                    <a:pt x="444" y="252"/>
                    <a:pt x="438" y="279"/>
                    <a:pt x="428" y="304"/>
                  </a:cubicBezTo>
                  <a:cubicBezTo>
                    <a:pt x="417" y="329"/>
                    <a:pt x="403" y="351"/>
                    <a:pt x="386" y="370"/>
                  </a:cubicBezTo>
                  <a:cubicBezTo>
                    <a:pt x="381" y="376"/>
                    <a:pt x="377" y="383"/>
                    <a:pt x="376" y="390"/>
                  </a:cubicBezTo>
                  <a:cubicBezTo>
                    <a:pt x="375" y="396"/>
                    <a:pt x="378" y="402"/>
                    <a:pt x="384" y="405"/>
                  </a:cubicBezTo>
                  <a:cubicBezTo>
                    <a:pt x="397" y="412"/>
                    <a:pt x="413" y="417"/>
                    <a:pt x="430" y="420"/>
                  </a:cubicBezTo>
                  <a:cubicBezTo>
                    <a:pt x="434" y="421"/>
                    <a:pt x="427" y="424"/>
                    <a:pt x="410" y="429"/>
                  </a:cubicBezTo>
                  <a:cubicBezTo>
                    <a:pt x="393" y="435"/>
                    <a:pt x="367" y="439"/>
                    <a:pt x="332" y="442"/>
                  </a:cubicBezTo>
                  <a:cubicBezTo>
                    <a:pt x="316" y="444"/>
                    <a:pt x="302" y="445"/>
                    <a:pt x="289" y="445"/>
                  </a:cubicBezTo>
                  <a:cubicBezTo>
                    <a:pt x="277" y="446"/>
                    <a:pt x="265" y="446"/>
                    <a:pt x="255" y="445"/>
                  </a:cubicBezTo>
                  <a:cubicBezTo>
                    <a:pt x="245" y="445"/>
                    <a:pt x="235" y="445"/>
                    <a:pt x="227" y="444"/>
                  </a:cubicBezTo>
                  <a:cubicBezTo>
                    <a:pt x="218" y="443"/>
                    <a:pt x="211" y="442"/>
                    <a:pt x="203" y="441"/>
                  </a:cubicBezTo>
                  <a:cubicBezTo>
                    <a:pt x="175" y="438"/>
                    <a:pt x="148" y="430"/>
                    <a:pt x="123" y="418"/>
                  </a:cubicBezTo>
                  <a:cubicBezTo>
                    <a:pt x="98" y="405"/>
                    <a:pt x="77" y="389"/>
                    <a:pt x="58" y="369"/>
                  </a:cubicBezTo>
                  <a:cubicBezTo>
                    <a:pt x="40" y="349"/>
                    <a:pt x="26" y="327"/>
                    <a:pt x="16" y="301"/>
                  </a:cubicBezTo>
                  <a:cubicBezTo>
                    <a:pt x="5" y="275"/>
                    <a:pt x="0" y="248"/>
                    <a:pt x="1" y="219"/>
                  </a:cubicBezTo>
                  <a:cubicBezTo>
                    <a:pt x="1" y="189"/>
                    <a:pt x="7" y="160"/>
                    <a:pt x="19" y="133"/>
                  </a:cubicBezTo>
                  <a:cubicBezTo>
                    <a:pt x="31" y="106"/>
                    <a:pt x="47" y="83"/>
                    <a:pt x="67" y="63"/>
                  </a:cubicBezTo>
                  <a:cubicBezTo>
                    <a:pt x="87" y="44"/>
                    <a:pt x="111" y="28"/>
                    <a:pt x="138" y="17"/>
                  </a:cubicBezTo>
                  <a:cubicBezTo>
                    <a:pt x="165" y="5"/>
                    <a:pt x="194" y="0"/>
                    <a:pt x="224" y="0"/>
                  </a:cubicBezTo>
                  <a:close/>
                  <a:moveTo>
                    <a:pt x="126" y="222"/>
                  </a:moveTo>
                  <a:cubicBezTo>
                    <a:pt x="126" y="213"/>
                    <a:pt x="123" y="206"/>
                    <a:pt x="117" y="200"/>
                  </a:cubicBezTo>
                  <a:cubicBezTo>
                    <a:pt x="111" y="194"/>
                    <a:pt x="103" y="191"/>
                    <a:pt x="95" y="191"/>
                  </a:cubicBezTo>
                  <a:cubicBezTo>
                    <a:pt x="86" y="191"/>
                    <a:pt x="78" y="194"/>
                    <a:pt x="72" y="200"/>
                  </a:cubicBezTo>
                  <a:cubicBezTo>
                    <a:pt x="66" y="206"/>
                    <a:pt x="63" y="213"/>
                    <a:pt x="63" y="222"/>
                  </a:cubicBezTo>
                  <a:cubicBezTo>
                    <a:pt x="63" y="231"/>
                    <a:pt x="66" y="238"/>
                    <a:pt x="72" y="245"/>
                  </a:cubicBezTo>
                  <a:cubicBezTo>
                    <a:pt x="78" y="251"/>
                    <a:pt x="86" y="254"/>
                    <a:pt x="95" y="254"/>
                  </a:cubicBezTo>
                  <a:cubicBezTo>
                    <a:pt x="103" y="254"/>
                    <a:pt x="111" y="251"/>
                    <a:pt x="117" y="245"/>
                  </a:cubicBezTo>
                  <a:cubicBezTo>
                    <a:pt x="123" y="238"/>
                    <a:pt x="126" y="231"/>
                    <a:pt x="126" y="222"/>
                  </a:cubicBezTo>
                  <a:close/>
                  <a:moveTo>
                    <a:pt x="253" y="222"/>
                  </a:moveTo>
                  <a:cubicBezTo>
                    <a:pt x="253" y="213"/>
                    <a:pt x="249" y="205"/>
                    <a:pt x="243" y="199"/>
                  </a:cubicBezTo>
                  <a:cubicBezTo>
                    <a:pt x="237" y="193"/>
                    <a:pt x="229" y="190"/>
                    <a:pt x="220" y="190"/>
                  </a:cubicBezTo>
                  <a:cubicBezTo>
                    <a:pt x="211" y="190"/>
                    <a:pt x="204" y="193"/>
                    <a:pt x="197" y="199"/>
                  </a:cubicBezTo>
                  <a:cubicBezTo>
                    <a:pt x="191" y="205"/>
                    <a:pt x="188" y="213"/>
                    <a:pt x="188" y="222"/>
                  </a:cubicBezTo>
                  <a:cubicBezTo>
                    <a:pt x="188" y="231"/>
                    <a:pt x="191" y="238"/>
                    <a:pt x="197" y="245"/>
                  </a:cubicBezTo>
                  <a:cubicBezTo>
                    <a:pt x="204" y="251"/>
                    <a:pt x="211" y="254"/>
                    <a:pt x="220" y="254"/>
                  </a:cubicBezTo>
                  <a:cubicBezTo>
                    <a:pt x="229" y="254"/>
                    <a:pt x="237" y="251"/>
                    <a:pt x="243" y="245"/>
                  </a:cubicBezTo>
                  <a:cubicBezTo>
                    <a:pt x="249" y="238"/>
                    <a:pt x="253" y="231"/>
                    <a:pt x="253" y="222"/>
                  </a:cubicBezTo>
                  <a:close/>
                  <a:moveTo>
                    <a:pt x="378" y="222"/>
                  </a:moveTo>
                  <a:cubicBezTo>
                    <a:pt x="378" y="213"/>
                    <a:pt x="375" y="205"/>
                    <a:pt x="369" y="199"/>
                  </a:cubicBezTo>
                  <a:cubicBezTo>
                    <a:pt x="362" y="193"/>
                    <a:pt x="355" y="190"/>
                    <a:pt x="346" y="190"/>
                  </a:cubicBezTo>
                  <a:cubicBezTo>
                    <a:pt x="337" y="190"/>
                    <a:pt x="329" y="193"/>
                    <a:pt x="323" y="199"/>
                  </a:cubicBezTo>
                  <a:cubicBezTo>
                    <a:pt x="317" y="205"/>
                    <a:pt x="314" y="213"/>
                    <a:pt x="314" y="222"/>
                  </a:cubicBezTo>
                  <a:cubicBezTo>
                    <a:pt x="314" y="230"/>
                    <a:pt x="317" y="238"/>
                    <a:pt x="323" y="244"/>
                  </a:cubicBezTo>
                  <a:cubicBezTo>
                    <a:pt x="329" y="251"/>
                    <a:pt x="337" y="254"/>
                    <a:pt x="346" y="254"/>
                  </a:cubicBezTo>
                  <a:cubicBezTo>
                    <a:pt x="355" y="254"/>
                    <a:pt x="362" y="251"/>
                    <a:pt x="369" y="244"/>
                  </a:cubicBezTo>
                  <a:cubicBezTo>
                    <a:pt x="375" y="238"/>
                    <a:pt x="378" y="230"/>
                    <a:pt x="378" y="222"/>
                  </a:cubicBezTo>
                  <a:close/>
                  <a:moveTo>
                    <a:pt x="378" y="222"/>
                  </a:moveTo>
                  <a:cubicBezTo>
                    <a:pt x="378" y="222"/>
                    <a:pt x="378" y="222"/>
                    <a:pt x="378" y="222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0" name="Freeform 179"/>
            <p:cNvSpPr>
              <a:spLocks noEditPoints="1"/>
            </p:cNvSpPr>
            <p:nvPr>
              <p:custDataLst>
                <p:tags r:id="rId131"/>
              </p:custDataLst>
            </p:nvPr>
          </p:nvSpPr>
          <p:spPr bwMode="auto">
            <a:xfrm>
              <a:off x="10672763" y="2073275"/>
              <a:ext cx="706438" cy="711200"/>
            </a:xfrm>
            <a:custGeom>
              <a:avLst/>
              <a:gdLst>
                <a:gd name="T0" fmla="*/ 221 w 445"/>
                <a:gd name="T1" fmla="*/ 1 h 447"/>
                <a:gd name="T2" fmla="*/ 307 w 445"/>
                <a:gd name="T3" fmla="*/ 17 h 447"/>
                <a:gd name="T4" fmla="*/ 378 w 445"/>
                <a:gd name="T5" fmla="*/ 64 h 447"/>
                <a:gd name="T6" fmla="*/ 426 w 445"/>
                <a:gd name="T7" fmla="*/ 134 h 447"/>
                <a:gd name="T8" fmla="*/ 445 w 445"/>
                <a:gd name="T9" fmla="*/ 220 h 447"/>
                <a:gd name="T10" fmla="*/ 430 w 445"/>
                <a:gd name="T11" fmla="*/ 302 h 447"/>
                <a:gd name="T12" fmla="*/ 387 w 445"/>
                <a:gd name="T13" fmla="*/ 370 h 447"/>
                <a:gd name="T14" fmla="*/ 322 w 445"/>
                <a:gd name="T15" fmla="*/ 418 h 447"/>
                <a:gd name="T16" fmla="*/ 242 w 445"/>
                <a:gd name="T17" fmla="*/ 442 h 447"/>
                <a:gd name="T18" fmla="*/ 218 w 445"/>
                <a:gd name="T19" fmla="*/ 445 h 447"/>
                <a:gd name="T20" fmla="*/ 190 w 445"/>
                <a:gd name="T21" fmla="*/ 446 h 447"/>
                <a:gd name="T22" fmla="*/ 156 w 445"/>
                <a:gd name="T23" fmla="*/ 446 h 447"/>
                <a:gd name="T24" fmla="*/ 113 w 445"/>
                <a:gd name="T25" fmla="*/ 443 h 447"/>
                <a:gd name="T26" fmla="*/ 35 w 445"/>
                <a:gd name="T27" fmla="*/ 430 h 447"/>
                <a:gd name="T28" fmla="*/ 15 w 445"/>
                <a:gd name="T29" fmla="*/ 421 h 447"/>
                <a:gd name="T30" fmla="*/ 61 w 445"/>
                <a:gd name="T31" fmla="*/ 406 h 447"/>
                <a:gd name="T32" fmla="*/ 69 w 445"/>
                <a:gd name="T33" fmla="*/ 390 h 447"/>
                <a:gd name="T34" fmla="*/ 59 w 445"/>
                <a:gd name="T35" fmla="*/ 371 h 447"/>
                <a:gd name="T36" fmla="*/ 18 w 445"/>
                <a:gd name="T37" fmla="*/ 305 h 447"/>
                <a:gd name="T38" fmla="*/ 1 w 445"/>
                <a:gd name="T39" fmla="*/ 224 h 447"/>
                <a:gd name="T40" fmla="*/ 17 w 445"/>
                <a:gd name="T41" fmla="*/ 138 h 447"/>
                <a:gd name="T42" fmla="*/ 64 w 445"/>
                <a:gd name="T43" fmla="*/ 67 h 447"/>
                <a:gd name="T44" fmla="*/ 134 w 445"/>
                <a:gd name="T45" fmla="*/ 19 h 447"/>
                <a:gd name="T46" fmla="*/ 221 w 445"/>
                <a:gd name="T47" fmla="*/ 1 h 447"/>
                <a:gd name="T48" fmla="*/ 319 w 445"/>
                <a:gd name="T49" fmla="*/ 223 h 447"/>
                <a:gd name="T50" fmla="*/ 328 w 445"/>
                <a:gd name="T51" fmla="*/ 245 h 447"/>
                <a:gd name="T52" fmla="*/ 351 w 445"/>
                <a:gd name="T53" fmla="*/ 255 h 447"/>
                <a:gd name="T54" fmla="*/ 373 w 445"/>
                <a:gd name="T55" fmla="*/ 245 h 447"/>
                <a:gd name="T56" fmla="*/ 382 w 445"/>
                <a:gd name="T57" fmla="*/ 223 h 447"/>
                <a:gd name="T58" fmla="*/ 373 w 445"/>
                <a:gd name="T59" fmla="*/ 201 h 447"/>
                <a:gd name="T60" fmla="*/ 351 w 445"/>
                <a:gd name="T61" fmla="*/ 192 h 447"/>
                <a:gd name="T62" fmla="*/ 328 w 445"/>
                <a:gd name="T63" fmla="*/ 201 h 447"/>
                <a:gd name="T64" fmla="*/ 319 w 445"/>
                <a:gd name="T65" fmla="*/ 223 h 447"/>
                <a:gd name="T66" fmla="*/ 193 w 445"/>
                <a:gd name="T67" fmla="*/ 223 h 447"/>
                <a:gd name="T68" fmla="*/ 202 w 445"/>
                <a:gd name="T69" fmla="*/ 246 h 447"/>
                <a:gd name="T70" fmla="*/ 225 w 445"/>
                <a:gd name="T71" fmla="*/ 255 h 447"/>
                <a:gd name="T72" fmla="*/ 248 w 445"/>
                <a:gd name="T73" fmla="*/ 246 h 447"/>
                <a:gd name="T74" fmla="*/ 257 w 445"/>
                <a:gd name="T75" fmla="*/ 223 h 447"/>
                <a:gd name="T76" fmla="*/ 248 w 445"/>
                <a:gd name="T77" fmla="*/ 200 h 447"/>
                <a:gd name="T78" fmla="*/ 225 w 445"/>
                <a:gd name="T79" fmla="*/ 191 h 447"/>
                <a:gd name="T80" fmla="*/ 202 w 445"/>
                <a:gd name="T81" fmla="*/ 200 h 447"/>
                <a:gd name="T82" fmla="*/ 193 w 445"/>
                <a:gd name="T83" fmla="*/ 223 h 447"/>
                <a:gd name="T84" fmla="*/ 67 w 445"/>
                <a:gd name="T85" fmla="*/ 223 h 447"/>
                <a:gd name="T86" fmla="*/ 77 w 445"/>
                <a:gd name="T87" fmla="*/ 245 h 447"/>
                <a:gd name="T88" fmla="*/ 99 w 445"/>
                <a:gd name="T89" fmla="*/ 255 h 447"/>
                <a:gd name="T90" fmla="*/ 122 w 445"/>
                <a:gd name="T91" fmla="*/ 245 h 447"/>
                <a:gd name="T92" fmla="*/ 131 w 445"/>
                <a:gd name="T93" fmla="*/ 223 h 447"/>
                <a:gd name="T94" fmla="*/ 122 w 445"/>
                <a:gd name="T95" fmla="*/ 200 h 447"/>
                <a:gd name="T96" fmla="*/ 99 w 445"/>
                <a:gd name="T97" fmla="*/ 191 h 447"/>
                <a:gd name="T98" fmla="*/ 77 w 445"/>
                <a:gd name="T99" fmla="*/ 200 h 447"/>
                <a:gd name="T100" fmla="*/ 67 w 445"/>
                <a:gd name="T101" fmla="*/ 223 h 447"/>
                <a:gd name="T102" fmla="*/ 67 w 445"/>
                <a:gd name="T103" fmla="*/ 223 h 447"/>
                <a:gd name="T104" fmla="*/ 67 w 445"/>
                <a:gd name="T105" fmla="*/ 223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5" h="447">
                  <a:moveTo>
                    <a:pt x="221" y="1"/>
                  </a:moveTo>
                  <a:cubicBezTo>
                    <a:pt x="251" y="0"/>
                    <a:pt x="280" y="6"/>
                    <a:pt x="307" y="17"/>
                  </a:cubicBezTo>
                  <a:cubicBezTo>
                    <a:pt x="334" y="29"/>
                    <a:pt x="358" y="45"/>
                    <a:pt x="378" y="64"/>
                  </a:cubicBezTo>
                  <a:cubicBezTo>
                    <a:pt x="398" y="84"/>
                    <a:pt x="415" y="107"/>
                    <a:pt x="426" y="134"/>
                  </a:cubicBezTo>
                  <a:cubicBezTo>
                    <a:pt x="438" y="161"/>
                    <a:pt x="444" y="189"/>
                    <a:pt x="445" y="220"/>
                  </a:cubicBezTo>
                  <a:cubicBezTo>
                    <a:pt x="445" y="249"/>
                    <a:pt x="440" y="276"/>
                    <a:pt x="430" y="302"/>
                  </a:cubicBezTo>
                  <a:cubicBezTo>
                    <a:pt x="419" y="327"/>
                    <a:pt x="405" y="350"/>
                    <a:pt x="387" y="370"/>
                  </a:cubicBezTo>
                  <a:cubicBezTo>
                    <a:pt x="368" y="389"/>
                    <a:pt x="347" y="406"/>
                    <a:pt x="322" y="418"/>
                  </a:cubicBezTo>
                  <a:cubicBezTo>
                    <a:pt x="297" y="431"/>
                    <a:pt x="271" y="439"/>
                    <a:pt x="242" y="442"/>
                  </a:cubicBezTo>
                  <a:cubicBezTo>
                    <a:pt x="235" y="443"/>
                    <a:pt x="227" y="444"/>
                    <a:pt x="218" y="445"/>
                  </a:cubicBezTo>
                  <a:cubicBezTo>
                    <a:pt x="210" y="445"/>
                    <a:pt x="200" y="446"/>
                    <a:pt x="190" y="446"/>
                  </a:cubicBezTo>
                  <a:cubicBezTo>
                    <a:pt x="180" y="447"/>
                    <a:pt x="169" y="447"/>
                    <a:pt x="156" y="446"/>
                  </a:cubicBezTo>
                  <a:cubicBezTo>
                    <a:pt x="143" y="446"/>
                    <a:pt x="129" y="445"/>
                    <a:pt x="113" y="443"/>
                  </a:cubicBezTo>
                  <a:cubicBezTo>
                    <a:pt x="78" y="440"/>
                    <a:pt x="52" y="435"/>
                    <a:pt x="35" y="430"/>
                  </a:cubicBezTo>
                  <a:cubicBezTo>
                    <a:pt x="18" y="425"/>
                    <a:pt x="11" y="422"/>
                    <a:pt x="15" y="421"/>
                  </a:cubicBezTo>
                  <a:cubicBezTo>
                    <a:pt x="33" y="418"/>
                    <a:pt x="48" y="413"/>
                    <a:pt x="61" y="406"/>
                  </a:cubicBezTo>
                  <a:cubicBezTo>
                    <a:pt x="67" y="403"/>
                    <a:pt x="70" y="397"/>
                    <a:pt x="69" y="390"/>
                  </a:cubicBezTo>
                  <a:cubicBezTo>
                    <a:pt x="68" y="384"/>
                    <a:pt x="65" y="377"/>
                    <a:pt x="59" y="371"/>
                  </a:cubicBezTo>
                  <a:cubicBezTo>
                    <a:pt x="42" y="352"/>
                    <a:pt x="28" y="330"/>
                    <a:pt x="18" y="305"/>
                  </a:cubicBezTo>
                  <a:cubicBezTo>
                    <a:pt x="7" y="280"/>
                    <a:pt x="1" y="253"/>
                    <a:pt x="1" y="224"/>
                  </a:cubicBezTo>
                  <a:cubicBezTo>
                    <a:pt x="0" y="193"/>
                    <a:pt x="6" y="165"/>
                    <a:pt x="17" y="138"/>
                  </a:cubicBezTo>
                  <a:cubicBezTo>
                    <a:pt x="29" y="111"/>
                    <a:pt x="44" y="87"/>
                    <a:pt x="64" y="67"/>
                  </a:cubicBezTo>
                  <a:cubicBezTo>
                    <a:pt x="84" y="47"/>
                    <a:pt x="107" y="31"/>
                    <a:pt x="134" y="19"/>
                  </a:cubicBezTo>
                  <a:cubicBezTo>
                    <a:pt x="161" y="7"/>
                    <a:pt x="190" y="1"/>
                    <a:pt x="221" y="1"/>
                  </a:cubicBezTo>
                  <a:close/>
                  <a:moveTo>
                    <a:pt x="319" y="223"/>
                  </a:moveTo>
                  <a:cubicBezTo>
                    <a:pt x="319" y="232"/>
                    <a:pt x="322" y="239"/>
                    <a:pt x="328" y="245"/>
                  </a:cubicBezTo>
                  <a:cubicBezTo>
                    <a:pt x="334" y="252"/>
                    <a:pt x="342" y="255"/>
                    <a:pt x="351" y="255"/>
                  </a:cubicBezTo>
                  <a:cubicBezTo>
                    <a:pt x="359" y="255"/>
                    <a:pt x="367" y="252"/>
                    <a:pt x="373" y="245"/>
                  </a:cubicBezTo>
                  <a:cubicBezTo>
                    <a:pt x="379" y="239"/>
                    <a:pt x="382" y="232"/>
                    <a:pt x="382" y="223"/>
                  </a:cubicBezTo>
                  <a:cubicBezTo>
                    <a:pt x="382" y="214"/>
                    <a:pt x="379" y="207"/>
                    <a:pt x="373" y="201"/>
                  </a:cubicBezTo>
                  <a:cubicBezTo>
                    <a:pt x="367" y="195"/>
                    <a:pt x="359" y="192"/>
                    <a:pt x="351" y="192"/>
                  </a:cubicBezTo>
                  <a:cubicBezTo>
                    <a:pt x="342" y="192"/>
                    <a:pt x="334" y="195"/>
                    <a:pt x="328" y="201"/>
                  </a:cubicBezTo>
                  <a:cubicBezTo>
                    <a:pt x="322" y="207"/>
                    <a:pt x="319" y="214"/>
                    <a:pt x="319" y="223"/>
                  </a:cubicBezTo>
                  <a:close/>
                  <a:moveTo>
                    <a:pt x="193" y="223"/>
                  </a:moveTo>
                  <a:cubicBezTo>
                    <a:pt x="193" y="232"/>
                    <a:pt x="196" y="239"/>
                    <a:pt x="202" y="246"/>
                  </a:cubicBezTo>
                  <a:cubicBezTo>
                    <a:pt x="208" y="252"/>
                    <a:pt x="216" y="255"/>
                    <a:pt x="225" y="255"/>
                  </a:cubicBezTo>
                  <a:cubicBezTo>
                    <a:pt x="234" y="255"/>
                    <a:pt x="242" y="252"/>
                    <a:pt x="248" y="246"/>
                  </a:cubicBezTo>
                  <a:cubicBezTo>
                    <a:pt x="254" y="239"/>
                    <a:pt x="257" y="232"/>
                    <a:pt x="257" y="223"/>
                  </a:cubicBezTo>
                  <a:cubicBezTo>
                    <a:pt x="257" y="214"/>
                    <a:pt x="254" y="206"/>
                    <a:pt x="248" y="200"/>
                  </a:cubicBezTo>
                  <a:cubicBezTo>
                    <a:pt x="242" y="194"/>
                    <a:pt x="234" y="191"/>
                    <a:pt x="225" y="191"/>
                  </a:cubicBezTo>
                  <a:cubicBezTo>
                    <a:pt x="216" y="191"/>
                    <a:pt x="208" y="194"/>
                    <a:pt x="202" y="200"/>
                  </a:cubicBezTo>
                  <a:cubicBezTo>
                    <a:pt x="196" y="206"/>
                    <a:pt x="193" y="214"/>
                    <a:pt x="193" y="223"/>
                  </a:cubicBezTo>
                  <a:close/>
                  <a:moveTo>
                    <a:pt x="67" y="223"/>
                  </a:moveTo>
                  <a:cubicBezTo>
                    <a:pt x="67" y="231"/>
                    <a:pt x="70" y="239"/>
                    <a:pt x="77" y="245"/>
                  </a:cubicBezTo>
                  <a:cubicBezTo>
                    <a:pt x="83" y="252"/>
                    <a:pt x="90" y="255"/>
                    <a:pt x="99" y="255"/>
                  </a:cubicBezTo>
                  <a:cubicBezTo>
                    <a:pt x="108" y="255"/>
                    <a:pt x="116" y="252"/>
                    <a:pt x="122" y="245"/>
                  </a:cubicBezTo>
                  <a:cubicBezTo>
                    <a:pt x="128" y="239"/>
                    <a:pt x="131" y="231"/>
                    <a:pt x="131" y="223"/>
                  </a:cubicBezTo>
                  <a:cubicBezTo>
                    <a:pt x="131" y="214"/>
                    <a:pt x="128" y="206"/>
                    <a:pt x="122" y="200"/>
                  </a:cubicBezTo>
                  <a:cubicBezTo>
                    <a:pt x="116" y="194"/>
                    <a:pt x="108" y="191"/>
                    <a:pt x="99" y="191"/>
                  </a:cubicBezTo>
                  <a:cubicBezTo>
                    <a:pt x="90" y="191"/>
                    <a:pt x="83" y="194"/>
                    <a:pt x="77" y="200"/>
                  </a:cubicBezTo>
                  <a:cubicBezTo>
                    <a:pt x="70" y="206"/>
                    <a:pt x="67" y="214"/>
                    <a:pt x="67" y="223"/>
                  </a:cubicBezTo>
                  <a:close/>
                  <a:moveTo>
                    <a:pt x="67" y="223"/>
                  </a:moveTo>
                  <a:cubicBezTo>
                    <a:pt x="67" y="223"/>
                    <a:pt x="67" y="223"/>
                    <a:pt x="67" y="223"/>
                  </a:cubicBezTo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32"/>
            </p:custDataLst>
          </p:nvPr>
        </p:nvSpPr>
        <p:spPr>
          <a:xfrm>
            <a:off x="3091963" y="4083675"/>
            <a:ext cx="6008076" cy="1028699"/>
          </a:xfrm>
        </p:spPr>
        <p:txBody>
          <a:bodyPr>
            <a:noAutofit/>
          </a:bodyPr>
          <a:lstStyle>
            <a:lvl1pPr algn="ctr">
              <a:defRPr sz="7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  <p:custDataLst>
              <p:tags r:id="rId133"/>
            </p:custDataLst>
          </p:nvPr>
        </p:nvSpPr>
        <p:spPr>
          <a:xfrm>
            <a:off x="3091926" y="5191079"/>
            <a:ext cx="6008114" cy="454025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1"/>
            <p:custDataLst>
              <p:tags r:id="rId134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  <p:custDataLst>
              <p:tags r:id="rId135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3"/>
            <p:custDataLst>
              <p:tags r:id="rId13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3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矩形 136"/>
          <p:cNvSpPr/>
          <p:nvPr>
            <p:custDataLst>
              <p:tags r:id="rId2"/>
            </p:custDataLst>
          </p:nvPr>
        </p:nvSpPr>
        <p:spPr>
          <a:xfrm>
            <a:off x="342997" y="444933"/>
            <a:ext cx="11506005" cy="5968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7" name="组合 6"/>
          <p:cNvGrpSpPr/>
          <p:nvPr>
            <p:custDataLst>
              <p:tags r:id="rId3"/>
            </p:custDataLst>
          </p:nvPr>
        </p:nvGrpSpPr>
        <p:grpSpPr>
          <a:xfrm>
            <a:off x="9963661" y="5230648"/>
            <a:ext cx="2151842" cy="1626498"/>
            <a:chOff x="6119813" y="1327150"/>
            <a:chExt cx="5618163" cy="4246563"/>
          </a:xfrm>
        </p:grpSpPr>
        <p:sp>
          <p:nvSpPr>
            <p:cNvPr id="8" name="Freeform 51"/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9231313" y="3797300"/>
              <a:ext cx="831850" cy="831850"/>
            </a:xfrm>
            <a:custGeom>
              <a:avLst/>
              <a:gdLst>
                <a:gd name="T0" fmla="*/ 0 w 524"/>
                <a:gd name="T1" fmla="*/ 262 h 524"/>
                <a:gd name="T2" fmla="*/ 262 w 524"/>
                <a:gd name="T3" fmla="*/ 524 h 524"/>
                <a:gd name="T4" fmla="*/ 524 w 524"/>
                <a:gd name="T5" fmla="*/ 262 h 524"/>
                <a:gd name="T6" fmla="*/ 262 w 524"/>
                <a:gd name="T7" fmla="*/ 0 h 524"/>
                <a:gd name="T8" fmla="*/ 0 w 524"/>
                <a:gd name="T9" fmla="*/ 262 h 524"/>
                <a:gd name="T10" fmla="*/ 0 w 524"/>
                <a:gd name="T11" fmla="*/ 262 h 524"/>
                <a:gd name="T12" fmla="*/ 0 w 524"/>
                <a:gd name="T13" fmla="*/ 262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4" h="524">
                  <a:moveTo>
                    <a:pt x="0" y="262"/>
                  </a:moveTo>
                  <a:cubicBezTo>
                    <a:pt x="0" y="407"/>
                    <a:pt x="117" y="524"/>
                    <a:pt x="262" y="524"/>
                  </a:cubicBezTo>
                  <a:cubicBezTo>
                    <a:pt x="407" y="524"/>
                    <a:pt x="524" y="407"/>
                    <a:pt x="524" y="262"/>
                  </a:cubicBezTo>
                  <a:cubicBezTo>
                    <a:pt x="524" y="117"/>
                    <a:pt x="407" y="0"/>
                    <a:pt x="262" y="0"/>
                  </a:cubicBezTo>
                  <a:cubicBezTo>
                    <a:pt x="117" y="0"/>
                    <a:pt x="0" y="117"/>
                    <a:pt x="0" y="262"/>
                  </a:cubicBezTo>
                  <a:close/>
                  <a:moveTo>
                    <a:pt x="0" y="262"/>
                  </a:moveTo>
                  <a:cubicBezTo>
                    <a:pt x="0" y="262"/>
                    <a:pt x="0" y="262"/>
                    <a:pt x="0" y="262"/>
                  </a:cubicBezTo>
                </a:path>
              </a:pathLst>
            </a:custGeom>
            <a:solidFill>
              <a:srgbClr val="AE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Freeform 52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9215438" y="3860800"/>
              <a:ext cx="830263" cy="496887"/>
            </a:xfrm>
            <a:custGeom>
              <a:avLst/>
              <a:gdLst>
                <a:gd name="T0" fmla="*/ 406 w 523"/>
                <a:gd name="T1" fmla="*/ 28 h 313"/>
                <a:gd name="T2" fmla="*/ 378 w 523"/>
                <a:gd name="T3" fmla="*/ 0 h 313"/>
                <a:gd name="T4" fmla="*/ 14 w 523"/>
                <a:gd name="T5" fmla="*/ 173 h 313"/>
                <a:gd name="T6" fmla="*/ 16 w 523"/>
                <a:gd name="T7" fmla="*/ 285 h 313"/>
                <a:gd name="T8" fmla="*/ 406 w 523"/>
                <a:gd name="T9" fmla="*/ 28 h 313"/>
                <a:gd name="T10" fmla="*/ 356 w 523"/>
                <a:gd name="T11" fmla="*/ 94 h 313"/>
                <a:gd name="T12" fmla="*/ 179 w 523"/>
                <a:gd name="T13" fmla="*/ 251 h 313"/>
                <a:gd name="T14" fmla="*/ 238 w 523"/>
                <a:gd name="T15" fmla="*/ 287 h 313"/>
                <a:gd name="T16" fmla="*/ 384 w 523"/>
                <a:gd name="T17" fmla="*/ 114 h 313"/>
                <a:gd name="T18" fmla="*/ 356 w 523"/>
                <a:gd name="T19" fmla="*/ 94 h 313"/>
                <a:gd name="T20" fmla="*/ 405 w 523"/>
                <a:gd name="T21" fmla="*/ 121 h 313"/>
                <a:gd name="T22" fmla="*/ 332 w 523"/>
                <a:gd name="T23" fmla="*/ 299 h 313"/>
                <a:gd name="T24" fmla="*/ 397 w 523"/>
                <a:gd name="T25" fmla="*/ 299 h 313"/>
                <a:gd name="T26" fmla="*/ 432 w 523"/>
                <a:gd name="T27" fmla="*/ 131 h 313"/>
                <a:gd name="T28" fmla="*/ 405 w 523"/>
                <a:gd name="T29" fmla="*/ 121 h 313"/>
                <a:gd name="T30" fmla="*/ 460 w 523"/>
                <a:gd name="T31" fmla="*/ 108 h 313"/>
                <a:gd name="T32" fmla="*/ 460 w 523"/>
                <a:gd name="T33" fmla="*/ 313 h 313"/>
                <a:gd name="T34" fmla="*/ 523 w 523"/>
                <a:gd name="T35" fmla="*/ 298 h 313"/>
                <a:gd name="T36" fmla="*/ 485 w 523"/>
                <a:gd name="T37" fmla="*/ 108 h 313"/>
                <a:gd name="T38" fmla="*/ 460 w 523"/>
                <a:gd name="T39" fmla="*/ 108 h 313"/>
                <a:gd name="T40" fmla="*/ 460 w 523"/>
                <a:gd name="T41" fmla="*/ 108 h 313"/>
                <a:gd name="T42" fmla="*/ 460 w 523"/>
                <a:gd name="T43" fmla="*/ 108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3" h="313">
                  <a:moveTo>
                    <a:pt x="406" y="28"/>
                  </a:moveTo>
                  <a:cubicBezTo>
                    <a:pt x="378" y="0"/>
                    <a:pt x="378" y="0"/>
                    <a:pt x="378" y="0"/>
                  </a:cubicBezTo>
                  <a:cubicBezTo>
                    <a:pt x="14" y="173"/>
                    <a:pt x="14" y="173"/>
                    <a:pt x="14" y="173"/>
                  </a:cubicBezTo>
                  <a:cubicBezTo>
                    <a:pt x="14" y="173"/>
                    <a:pt x="0" y="224"/>
                    <a:pt x="16" y="285"/>
                  </a:cubicBezTo>
                  <a:cubicBezTo>
                    <a:pt x="121" y="217"/>
                    <a:pt x="333" y="76"/>
                    <a:pt x="406" y="28"/>
                  </a:cubicBezTo>
                  <a:close/>
                  <a:moveTo>
                    <a:pt x="356" y="94"/>
                  </a:moveTo>
                  <a:cubicBezTo>
                    <a:pt x="179" y="251"/>
                    <a:pt x="179" y="251"/>
                    <a:pt x="179" y="251"/>
                  </a:cubicBezTo>
                  <a:cubicBezTo>
                    <a:pt x="238" y="287"/>
                    <a:pt x="238" y="287"/>
                    <a:pt x="238" y="287"/>
                  </a:cubicBezTo>
                  <a:cubicBezTo>
                    <a:pt x="384" y="114"/>
                    <a:pt x="384" y="114"/>
                    <a:pt x="384" y="114"/>
                  </a:cubicBezTo>
                  <a:lnTo>
                    <a:pt x="356" y="94"/>
                  </a:lnTo>
                  <a:close/>
                  <a:moveTo>
                    <a:pt x="405" y="121"/>
                  </a:moveTo>
                  <a:cubicBezTo>
                    <a:pt x="332" y="299"/>
                    <a:pt x="332" y="299"/>
                    <a:pt x="332" y="299"/>
                  </a:cubicBezTo>
                  <a:cubicBezTo>
                    <a:pt x="397" y="299"/>
                    <a:pt x="397" y="299"/>
                    <a:pt x="397" y="299"/>
                  </a:cubicBezTo>
                  <a:cubicBezTo>
                    <a:pt x="432" y="131"/>
                    <a:pt x="432" y="131"/>
                    <a:pt x="432" y="131"/>
                  </a:cubicBezTo>
                  <a:lnTo>
                    <a:pt x="405" y="121"/>
                  </a:lnTo>
                  <a:close/>
                  <a:moveTo>
                    <a:pt x="460" y="108"/>
                  </a:moveTo>
                  <a:cubicBezTo>
                    <a:pt x="460" y="313"/>
                    <a:pt x="460" y="313"/>
                    <a:pt x="460" y="313"/>
                  </a:cubicBezTo>
                  <a:cubicBezTo>
                    <a:pt x="523" y="298"/>
                    <a:pt x="523" y="298"/>
                    <a:pt x="523" y="298"/>
                  </a:cubicBezTo>
                  <a:cubicBezTo>
                    <a:pt x="485" y="108"/>
                    <a:pt x="485" y="108"/>
                    <a:pt x="485" y="108"/>
                  </a:cubicBezTo>
                  <a:lnTo>
                    <a:pt x="460" y="108"/>
                  </a:lnTo>
                  <a:close/>
                  <a:moveTo>
                    <a:pt x="460" y="108"/>
                  </a:moveTo>
                  <a:cubicBezTo>
                    <a:pt x="460" y="108"/>
                    <a:pt x="460" y="108"/>
                    <a:pt x="460" y="108"/>
                  </a:cubicBezTo>
                </a:path>
              </a:pathLst>
            </a:custGeom>
            <a:solidFill>
              <a:srgbClr val="E3F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Freeform 53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9755188" y="3797300"/>
              <a:ext cx="290513" cy="290512"/>
            </a:xfrm>
            <a:custGeom>
              <a:avLst/>
              <a:gdLst>
                <a:gd name="T0" fmla="*/ 0 w 183"/>
                <a:gd name="T1" fmla="*/ 91 h 183"/>
                <a:gd name="T2" fmla="*/ 92 w 183"/>
                <a:gd name="T3" fmla="*/ 183 h 183"/>
                <a:gd name="T4" fmla="*/ 183 w 183"/>
                <a:gd name="T5" fmla="*/ 91 h 183"/>
                <a:gd name="T6" fmla="*/ 92 w 183"/>
                <a:gd name="T7" fmla="*/ 0 h 183"/>
                <a:gd name="T8" fmla="*/ 0 w 183"/>
                <a:gd name="T9" fmla="*/ 91 h 183"/>
                <a:gd name="T10" fmla="*/ 0 w 183"/>
                <a:gd name="T11" fmla="*/ 91 h 183"/>
                <a:gd name="T12" fmla="*/ 0 w 183"/>
                <a:gd name="T13" fmla="*/ 91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183">
                  <a:moveTo>
                    <a:pt x="0" y="91"/>
                  </a:moveTo>
                  <a:cubicBezTo>
                    <a:pt x="0" y="142"/>
                    <a:pt x="41" y="183"/>
                    <a:pt x="92" y="183"/>
                  </a:cubicBezTo>
                  <a:cubicBezTo>
                    <a:pt x="142" y="183"/>
                    <a:pt x="183" y="142"/>
                    <a:pt x="183" y="91"/>
                  </a:cubicBezTo>
                  <a:cubicBezTo>
                    <a:pt x="183" y="41"/>
                    <a:pt x="142" y="0"/>
                    <a:pt x="92" y="0"/>
                  </a:cubicBezTo>
                  <a:cubicBezTo>
                    <a:pt x="41" y="0"/>
                    <a:pt x="0" y="41"/>
                    <a:pt x="0" y="91"/>
                  </a:cubicBezTo>
                  <a:close/>
                  <a:moveTo>
                    <a:pt x="0" y="91"/>
                  </a:moveTo>
                  <a:cubicBezTo>
                    <a:pt x="0" y="91"/>
                    <a:pt x="0" y="91"/>
                    <a:pt x="0" y="91"/>
                  </a:cubicBezTo>
                </a:path>
              </a:pathLst>
            </a:custGeom>
            <a:solidFill>
              <a:srgbClr val="FFF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54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9244013" y="4102100"/>
              <a:ext cx="684213" cy="527050"/>
            </a:xfrm>
            <a:custGeom>
              <a:avLst/>
              <a:gdLst>
                <a:gd name="T0" fmla="*/ 254 w 431"/>
                <a:gd name="T1" fmla="*/ 332 h 332"/>
                <a:gd name="T2" fmla="*/ 431 w 431"/>
                <a:gd name="T3" fmla="*/ 263 h 332"/>
                <a:gd name="T4" fmla="*/ 413 w 431"/>
                <a:gd name="T5" fmla="*/ 233 h 332"/>
                <a:gd name="T6" fmla="*/ 208 w 431"/>
                <a:gd name="T7" fmla="*/ 28 h 332"/>
                <a:gd name="T8" fmla="*/ 108 w 431"/>
                <a:gd name="T9" fmla="*/ 28 h 332"/>
                <a:gd name="T10" fmla="*/ 0 w 431"/>
                <a:gd name="T11" fmla="*/ 135 h 332"/>
                <a:gd name="T12" fmla="*/ 254 w 431"/>
                <a:gd name="T13" fmla="*/ 332 h 332"/>
                <a:gd name="T14" fmla="*/ 254 w 431"/>
                <a:gd name="T15" fmla="*/ 332 h 332"/>
                <a:gd name="T16" fmla="*/ 254 w 431"/>
                <a:gd name="T17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1" h="332">
                  <a:moveTo>
                    <a:pt x="254" y="332"/>
                  </a:moveTo>
                  <a:cubicBezTo>
                    <a:pt x="322" y="332"/>
                    <a:pt x="384" y="306"/>
                    <a:pt x="431" y="263"/>
                  </a:cubicBezTo>
                  <a:cubicBezTo>
                    <a:pt x="428" y="252"/>
                    <a:pt x="422" y="242"/>
                    <a:pt x="413" y="233"/>
                  </a:cubicBezTo>
                  <a:cubicBezTo>
                    <a:pt x="208" y="28"/>
                    <a:pt x="208" y="28"/>
                    <a:pt x="208" y="28"/>
                  </a:cubicBezTo>
                  <a:cubicBezTo>
                    <a:pt x="180" y="0"/>
                    <a:pt x="135" y="0"/>
                    <a:pt x="108" y="28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29" y="249"/>
                    <a:pt x="132" y="332"/>
                    <a:pt x="254" y="332"/>
                  </a:cubicBezTo>
                  <a:close/>
                  <a:moveTo>
                    <a:pt x="254" y="332"/>
                  </a:moveTo>
                  <a:cubicBezTo>
                    <a:pt x="254" y="332"/>
                    <a:pt x="254" y="332"/>
                    <a:pt x="254" y="332"/>
                  </a:cubicBezTo>
                </a:path>
              </a:pathLst>
            </a:custGeom>
            <a:solidFill>
              <a:srgbClr val="66BF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Freeform 55"/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9442450" y="4179888"/>
              <a:ext cx="604838" cy="449262"/>
            </a:xfrm>
            <a:custGeom>
              <a:avLst/>
              <a:gdLst>
                <a:gd name="T0" fmla="*/ 0 w 381"/>
                <a:gd name="T1" fmla="*/ 249 h 283"/>
                <a:gd name="T2" fmla="*/ 129 w 381"/>
                <a:gd name="T3" fmla="*/ 283 h 283"/>
                <a:gd name="T4" fmla="*/ 381 w 381"/>
                <a:gd name="T5" fmla="*/ 92 h 283"/>
                <a:gd name="T6" fmla="*/ 317 w 381"/>
                <a:gd name="T7" fmla="*/ 28 h 283"/>
                <a:gd name="T8" fmla="*/ 217 w 381"/>
                <a:gd name="T9" fmla="*/ 28 h 283"/>
                <a:gd name="T10" fmla="*/ 12 w 381"/>
                <a:gd name="T11" fmla="*/ 233 h 283"/>
                <a:gd name="T12" fmla="*/ 0 w 381"/>
                <a:gd name="T13" fmla="*/ 249 h 283"/>
                <a:gd name="T14" fmla="*/ 0 w 381"/>
                <a:gd name="T15" fmla="*/ 249 h 283"/>
                <a:gd name="T16" fmla="*/ 0 w 381"/>
                <a:gd name="T17" fmla="*/ 24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1" h="283">
                  <a:moveTo>
                    <a:pt x="0" y="249"/>
                  </a:moveTo>
                  <a:cubicBezTo>
                    <a:pt x="39" y="272"/>
                    <a:pt x="84" y="283"/>
                    <a:pt x="129" y="283"/>
                  </a:cubicBezTo>
                  <a:cubicBezTo>
                    <a:pt x="247" y="283"/>
                    <a:pt x="350" y="205"/>
                    <a:pt x="381" y="92"/>
                  </a:cubicBezTo>
                  <a:cubicBezTo>
                    <a:pt x="317" y="28"/>
                    <a:pt x="317" y="28"/>
                    <a:pt x="317" y="28"/>
                  </a:cubicBezTo>
                  <a:cubicBezTo>
                    <a:pt x="290" y="0"/>
                    <a:pt x="245" y="0"/>
                    <a:pt x="217" y="28"/>
                  </a:cubicBezTo>
                  <a:cubicBezTo>
                    <a:pt x="12" y="233"/>
                    <a:pt x="12" y="233"/>
                    <a:pt x="12" y="233"/>
                  </a:cubicBezTo>
                  <a:cubicBezTo>
                    <a:pt x="7" y="238"/>
                    <a:pt x="3" y="244"/>
                    <a:pt x="0" y="249"/>
                  </a:cubicBezTo>
                  <a:close/>
                  <a:moveTo>
                    <a:pt x="0" y="249"/>
                  </a:moveTo>
                  <a:cubicBezTo>
                    <a:pt x="0" y="249"/>
                    <a:pt x="0" y="249"/>
                    <a:pt x="0" y="249"/>
                  </a:cubicBezTo>
                </a:path>
              </a:pathLst>
            </a:custGeom>
            <a:solidFill>
              <a:srgbClr val="3FB0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" name="Freeform 56"/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9321800" y="4313238"/>
              <a:ext cx="512763" cy="315912"/>
            </a:xfrm>
            <a:custGeom>
              <a:avLst/>
              <a:gdLst>
                <a:gd name="T0" fmla="*/ 205 w 323"/>
                <a:gd name="T1" fmla="*/ 199 h 199"/>
                <a:gd name="T2" fmla="*/ 323 w 323"/>
                <a:gd name="T3" fmla="*/ 171 h 199"/>
                <a:gd name="T4" fmla="*/ 183 w 323"/>
                <a:gd name="T5" fmla="*/ 32 h 199"/>
                <a:gd name="T6" fmla="*/ 69 w 323"/>
                <a:gd name="T7" fmla="*/ 32 h 199"/>
                <a:gd name="T8" fmla="*/ 0 w 323"/>
                <a:gd name="T9" fmla="*/ 101 h 199"/>
                <a:gd name="T10" fmla="*/ 205 w 323"/>
                <a:gd name="T11" fmla="*/ 199 h 199"/>
                <a:gd name="T12" fmla="*/ 205 w 323"/>
                <a:gd name="T13" fmla="*/ 199 h 199"/>
                <a:gd name="T14" fmla="*/ 205 w 323"/>
                <a:gd name="T15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3" h="199">
                  <a:moveTo>
                    <a:pt x="205" y="199"/>
                  </a:moveTo>
                  <a:cubicBezTo>
                    <a:pt x="246" y="199"/>
                    <a:pt x="286" y="190"/>
                    <a:pt x="323" y="171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51" y="0"/>
                    <a:pt x="100" y="0"/>
                    <a:pt x="69" y="32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0" y="163"/>
                    <a:pt x="125" y="199"/>
                    <a:pt x="205" y="199"/>
                  </a:cubicBezTo>
                  <a:close/>
                  <a:moveTo>
                    <a:pt x="205" y="199"/>
                  </a:moveTo>
                  <a:cubicBezTo>
                    <a:pt x="205" y="199"/>
                    <a:pt x="205" y="199"/>
                    <a:pt x="205" y="199"/>
                  </a:cubicBezTo>
                </a:path>
              </a:pathLst>
            </a:custGeom>
            <a:solidFill>
              <a:srgbClr val="5AA9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" name="Freeform 57"/>
            <p:cNvSpPr/>
            <p:nvPr>
              <p:custDataLst>
                <p:tags r:id="rId10"/>
              </p:custDataLst>
            </p:nvPr>
          </p:nvSpPr>
          <p:spPr bwMode="auto">
            <a:xfrm>
              <a:off x="9147175" y="4262438"/>
              <a:ext cx="706438" cy="228600"/>
            </a:xfrm>
            <a:custGeom>
              <a:avLst/>
              <a:gdLst>
                <a:gd name="T0" fmla="*/ 0 w 445"/>
                <a:gd name="T1" fmla="*/ 117 h 144"/>
                <a:gd name="T2" fmla="*/ 56 w 445"/>
                <a:gd name="T3" fmla="*/ 15 h 144"/>
                <a:gd name="T4" fmla="*/ 98 w 445"/>
                <a:gd name="T5" fmla="*/ 0 h 144"/>
                <a:gd name="T6" fmla="*/ 427 w 445"/>
                <a:gd name="T7" fmla="*/ 0 h 144"/>
                <a:gd name="T8" fmla="*/ 442 w 445"/>
                <a:gd name="T9" fmla="*/ 21 h 144"/>
                <a:gd name="T10" fmla="*/ 445 w 445"/>
                <a:gd name="T11" fmla="*/ 144 h 144"/>
                <a:gd name="T12" fmla="*/ 0 w 445"/>
                <a:gd name="T13" fmla="*/ 117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5" h="144">
                  <a:moveTo>
                    <a:pt x="0" y="117"/>
                  </a:moveTo>
                  <a:cubicBezTo>
                    <a:pt x="56" y="15"/>
                    <a:pt x="56" y="15"/>
                    <a:pt x="56" y="15"/>
                  </a:cubicBezTo>
                  <a:cubicBezTo>
                    <a:pt x="56" y="15"/>
                    <a:pt x="56" y="0"/>
                    <a:pt x="98" y="0"/>
                  </a:cubicBezTo>
                  <a:cubicBezTo>
                    <a:pt x="139" y="0"/>
                    <a:pt x="427" y="0"/>
                    <a:pt x="427" y="0"/>
                  </a:cubicBezTo>
                  <a:cubicBezTo>
                    <a:pt x="427" y="0"/>
                    <a:pt x="442" y="0"/>
                    <a:pt x="442" y="21"/>
                  </a:cubicBezTo>
                  <a:cubicBezTo>
                    <a:pt x="442" y="42"/>
                    <a:pt x="445" y="144"/>
                    <a:pt x="445" y="144"/>
                  </a:cubicBezTo>
                  <a:lnTo>
                    <a:pt x="0" y="117"/>
                  </a:lnTo>
                  <a:close/>
                </a:path>
              </a:pathLst>
            </a:custGeom>
            <a:solidFill>
              <a:srgbClr val="FFE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Freeform 58"/>
            <p:cNvSpPr/>
            <p:nvPr>
              <p:custDataLst>
                <p:tags r:id="rId11"/>
              </p:custDataLst>
            </p:nvPr>
          </p:nvSpPr>
          <p:spPr bwMode="auto">
            <a:xfrm>
              <a:off x="7870825" y="4335463"/>
              <a:ext cx="1301750" cy="1238250"/>
            </a:xfrm>
            <a:custGeom>
              <a:avLst/>
              <a:gdLst>
                <a:gd name="T0" fmla="*/ 820 w 820"/>
                <a:gd name="T1" fmla="*/ 48 h 779"/>
                <a:gd name="T2" fmla="*/ 799 w 820"/>
                <a:gd name="T3" fmla="*/ 0 h 779"/>
                <a:gd name="T4" fmla="*/ 0 w 820"/>
                <a:gd name="T5" fmla="*/ 4 h 779"/>
                <a:gd name="T6" fmla="*/ 0 w 820"/>
                <a:gd name="T7" fmla="*/ 741 h 779"/>
                <a:gd name="T8" fmla="*/ 41 w 820"/>
                <a:gd name="T9" fmla="*/ 771 h 779"/>
                <a:gd name="T10" fmla="*/ 147 w 820"/>
                <a:gd name="T11" fmla="*/ 779 h 779"/>
                <a:gd name="T12" fmla="*/ 221 w 820"/>
                <a:gd name="T13" fmla="*/ 698 h 779"/>
                <a:gd name="T14" fmla="*/ 820 w 820"/>
                <a:gd name="T15" fmla="*/ 48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0" h="779">
                  <a:moveTo>
                    <a:pt x="820" y="48"/>
                  </a:moveTo>
                  <a:cubicBezTo>
                    <a:pt x="799" y="0"/>
                    <a:pt x="799" y="0"/>
                    <a:pt x="799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741"/>
                    <a:pt x="0" y="741"/>
                    <a:pt x="0" y="741"/>
                  </a:cubicBezTo>
                  <a:cubicBezTo>
                    <a:pt x="0" y="741"/>
                    <a:pt x="11" y="767"/>
                    <a:pt x="41" y="771"/>
                  </a:cubicBezTo>
                  <a:cubicBezTo>
                    <a:pt x="71" y="776"/>
                    <a:pt x="147" y="779"/>
                    <a:pt x="147" y="779"/>
                  </a:cubicBezTo>
                  <a:cubicBezTo>
                    <a:pt x="221" y="698"/>
                    <a:pt x="221" y="698"/>
                    <a:pt x="221" y="698"/>
                  </a:cubicBezTo>
                  <a:lnTo>
                    <a:pt x="820" y="48"/>
                  </a:lnTo>
                  <a:close/>
                </a:path>
              </a:pathLst>
            </a:custGeom>
            <a:solidFill>
              <a:srgbClr val="FBC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Freeform 59"/>
            <p:cNvSpPr/>
            <p:nvPr>
              <p:custDataLst>
                <p:tags r:id="rId12"/>
              </p:custDataLst>
            </p:nvPr>
          </p:nvSpPr>
          <p:spPr bwMode="auto">
            <a:xfrm>
              <a:off x="7951788" y="4360863"/>
              <a:ext cx="166688" cy="1212850"/>
            </a:xfrm>
            <a:custGeom>
              <a:avLst/>
              <a:gdLst>
                <a:gd name="T0" fmla="*/ 0 w 105"/>
                <a:gd name="T1" fmla="*/ 21 h 763"/>
                <a:gd name="T2" fmla="*/ 0 w 105"/>
                <a:gd name="T3" fmla="*/ 757 h 763"/>
                <a:gd name="T4" fmla="*/ 96 w 105"/>
                <a:gd name="T5" fmla="*/ 763 h 763"/>
                <a:gd name="T6" fmla="*/ 105 w 105"/>
                <a:gd name="T7" fmla="*/ 753 h 763"/>
                <a:gd name="T8" fmla="*/ 105 w 105"/>
                <a:gd name="T9" fmla="*/ 21 h 763"/>
                <a:gd name="T10" fmla="*/ 101 w 105"/>
                <a:gd name="T11" fmla="*/ 2 h 763"/>
                <a:gd name="T12" fmla="*/ 4 w 105"/>
                <a:gd name="T13" fmla="*/ 0 h 763"/>
                <a:gd name="T14" fmla="*/ 0 w 105"/>
                <a:gd name="T15" fmla="*/ 21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63">
                  <a:moveTo>
                    <a:pt x="0" y="21"/>
                  </a:moveTo>
                  <a:cubicBezTo>
                    <a:pt x="0" y="757"/>
                    <a:pt x="0" y="757"/>
                    <a:pt x="0" y="757"/>
                  </a:cubicBezTo>
                  <a:cubicBezTo>
                    <a:pt x="34" y="761"/>
                    <a:pt x="96" y="763"/>
                    <a:pt x="96" y="763"/>
                  </a:cubicBezTo>
                  <a:cubicBezTo>
                    <a:pt x="105" y="753"/>
                    <a:pt x="105" y="753"/>
                    <a:pt x="105" y="753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14"/>
                    <a:pt x="104" y="8"/>
                    <a:pt x="10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7"/>
                    <a:pt x="0" y="14"/>
                    <a:pt x="0" y="21"/>
                  </a:cubicBezTo>
                  <a:close/>
                </a:path>
              </a:pathLst>
            </a:custGeom>
            <a:solidFill>
              <a:srgbClr val="F4B4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" name="Freeform 60"/>
            <p:cNvSpPr/>
            <p:nvPr>
              <p:custDataLst>
                <p:tags r:id="rId13"/>
              </p:custDataLst>
            </p:nvPr>
          </p:nvSpPr>
          <p:spPr bwMode="auto">
            <a:xfrm>
              <a:off x="7951788" y="5489575"/>
              <a:ext cx="152400" cy="84137"/>
            </a:xfrm>
            <a:custGeom>
              <a:avLst/>
              <a:gdLst>
                <a:gd name="T0" fmla="*/ 96 w 96"/>
                <a:gd name="T1" fmla="*/ 53 h 53"/>
                <a:gd name="T2" fmla="*/ 96 w 96"/>
                <a:gd name="T3" fmla="*/ 53 h 53"/>
                <a:gd name="T4" fmla="*/ 96 w 96"/>
                <a:gd name="T5" fmla="*/ 53 h 53"/>
                <a:gd name="T6" fmla="*/ 43 w 96"/>
                <a:gd name="T7" fmla="*/ 0 h 53"/>
                <a:gd name="T8" fmla="*/ 0 w 96"/>
                <a:gd name="T9" fmla="*/ 47 h 53"/>
                <a:gd name="T10" fmla="*/ 0 w 96"/>
                <a:gd name="T11" fmla="*/ 47 h 53"/>
                <a:gd name="T12" fmla="*/ 96 w 96"/>
                <a:gd name="T1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53">
                  <a:moveTo>
                    <a:pt x="96" y="53"/>
                  </a:moveTo>
                  <a:cubicBezTo>
                    <a:pt x="96" y="53"/>
                    <a:pt x="96" y="53"/>
                    <a:pt x="96" y="53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0"/>
                    <a:pt x="39" y="37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34" y="51"/>
                    <a:pt x="96" y="53"/>
                    <a:pt x="96" y="53"/>
                  </a:cubicBezTo>
                  <a:close/>
                </a:path>
              </a:pathLst>
            </a:custGeom>
            <a:solidFill>
              <a:srgbClr val="FFE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" name="Freeform 61"/>
            <p:cNvSpPr/>
            <p:nvPr>
              <p:custDataLst>
                <p:tags r:id="rId14"/>
              </p:custDataLst>
            </p:nvPr>
          </p:nvSpPr>
          <p:spPr bwMode="auto">
            <a:xfrm>
              <a:off x="7653338" y="4129088"/>
              <a:ext cx="776288" cy="1058862"/>
            </a:xfrm>
            <a:custGeom>
              <a:avLst/>
              <a:gdLst>
                <a:gd name="T0" fmla="*/ 137 w 489"/>
                <a:gd name="T1" fmla="*/ 3 h 667"/>
                <a:gd name="T2" fmla="*/ 483 w 489"/>
                <a:gd name="T3" fmla="*/ 0 h 667"/>
                <a:gd name="T4" fmla="*/ 489 w 489"/>
                <a:gd name="T5" fmla="*/ 662 h 667"/>
                <a:gd name="T6" fmla="*/ 3 w 489"/>
                <a:gd name="T7" fmla="*/ 667 h 667"/>
                <a:gd name="T8" fmla="*/ 0 w 489"/>
                <a:gd name="T9" fmla="*/ 140 h 667"/>
                <a:gd name="T10" fmla="*/ 137 w 489"/>
                <a:gd name="T11" fmla="*/ 3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9" h="667">
                  <a:moveTo>
                    <a:pt x="137" y="3"/>
                  </a:moveTo>
                  <a:lnTo>
                    <a:pt x="483" y="0"/>
                  </a:lnTo>
                  <a:lnTo>
                    <a:pt x="489" y="662"/>
                  </a:lnTo>
                  <a:lnTo>
                    <a:pt x="3" y="667"/>
                  </a:lnTo>
                  <a:lnTo>
                    <a:pt x="0" y="140"/>
                  </a:lnTo>
                  <a:lnTo>
                    <a:pt x="137" y="3"/>
                  </a:lnTo>
                  <a:close/>
                </a:path>
              </a:pathLst>
            </a:custGeom>
            <a:solidFill>
              <a:srgbClr val="33B6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" name="Freeform 62"/>
            <p:cNvSpPr/>
            <p:nvPr>
              <p:custDataLst>
                <p:tags r:id="rId15"/>
              </p:custDataLst>
            </p:nvPr>
          </p:nvSpPr>
          <p:spPr bwMode="auto">
            <a:xfrm>
              <a:off x="7653338" y="4132263"/>
              <a:ext cx="223838" cy="219075"/>
            </a:xfrm>
            <a:custGeom>
              <a:avLst/>
              <a:gdLst>
                <a:gd name="T0" fmla="*/ 140 w 141"/>
                <a:gd name="T1" fmla="*/ 138 h 138"/>
                <a:gd name="T2" fmla="*/ 0 w 141"/>
                <a:gd name="T3" fmla="*/ 138 h 138"/>
                <a:gd name="T4" fmla="*/ 141 w 141"/>
                <a:gd name="T5" fmla="*/ 0 h 138"/>
                <a:gd name="T6" fmla="*/ 140 w 141"/>
                <a:gd name="T7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8">
                  <a:moveTo>
                    <a:pt x="140" y="138"/>
                  </a:moveTo>
                  <a:lnTo>
                    <a:pt x="0" y="138"/>
                  </a:lnTo>
                  <a:lnTo>
                    <a:pt x="141" y="0"/>
                  </a:lnTo>
                  <a:lnTo>
                    <a:pt x="140" y="138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" name="Freeform 63"/>
            <p:cNvSpPr/>
            <p:nvPr>
              <p:custDataLst>
                <p:tags r:id="rId16"/>
              </p:custDataLst>
            </p:nvPr>
          </p:nvSpPr>
          <p:spPr bwMode="auto">
            <a:xfrm>
              <a:off x="7653338" y="4351338"/>
              <a:ext cx="222250" cy="215900"/>
            </a:xfrm>
            <a:custGeom>
              <a:avLst/>
              <a:gdLst>
                <a:gd name="T0" fmla="*/ 0 w 140"/>
                <a:gd name="T1" fmla="*/ 136 h 136"/>
                <a:gd name="T2" fmla="*/ 140 w 140"/>
                <a:gd name="T3" fmla="*/ 0 h 136"/>
                <a:gd name="T4" fmla="*/ 0 w 140"/>
                <a:gd name="T5" fmla="*/ 0 h 136"/>
                <a:gd name="T6" fmla="*/ 0 w 140"/>
                <a:gd name="T7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36">
                  <a:moveTo>
                    <a:pt x="0" y="136"/>
                  </a:moveTo>
                  <a:lnTo>
                    <a:pt x="140" y="0"/>
                  </a:lnTo>
                  <a:lnTo>
                    <a:pt x="0" y="0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0E9D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" name="Freeform 64"/>
            <p:cNvSpPr/>
            <p:nvPr>
              <p:custDataLst>
                <p:tags r:id="rId17"/>
              </p:custDataLst>
            </p:nvPr>
          </p:nvSpPr>
          <p:spPr bwMode="auto">
            <a:xfrm>
              <a:off x="7808913" y="4535488"/>
              <a:ext cx="457200" cy="82550"/>
            </a:xfrm>
            <a:custGeom>
              <a:avLst/>
              <a:gdLst>
                <a:gd name="T0" fmla="*/ 288 w 288"/>
                <a:gd name="T1" fmla="*/ 49 h 52"/>
                <a:gd name="T2" fmla="*/ 1 w 288"/>
                <a:gd name="T3" fmla="*/ 52 h 52"/>
                <a:gd name="T4" fmla="*/ 0 w 288"/>
                <a:gd name="T5" fmla="*/ 3 h 52"/>
                <a:gd name="T6" fmla="*/ 288 w 288"/>
                <a:gd name="T7" fmla="*/ 0 h 52"/>
                <a:gd name="T8" fmla="*/ 288 w 288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2">
                  <a:moveTo>
                    <a:pt x="288" y="49"/>
                  </a:moveTo>
                  <a:lnTo>
                    <a:pt x="1" y="52"/>
                  </a:lnTo>
                  <a:lnTo>
                    <a:pt x="0" y="3"/>
                  </a:lnTo>
                  <a:lnTo>
                    <a:pt x="288" y="0"/>
                  </a:lnTo>
                  <a:lnTo>
                    <a:pt x="288" y="49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2" name="Freeform 65"/>
            <p:cNvSpPr/>
            <p:nvPr>
              <p:custDataLst>
                <p:tags r:id="rId18"/>
              </p:custDataLst>
            </p:nvPr>
          </p:nvSpPr>
          <p:spPr bwMode="auto">
            <a:xfrm>
              <a:off x="7810500" y="4699000"/>
              <a:ext cx="457200" cy="82550"/>
            </a:xfrm>
            <a:custGeom>
              <a:avLst/>
              <a:gdLst>
                <a:gd name="T0" fmla="*/ 288 w 288"/>
                <a:gd name="T1" fmla="*/ 49 h 52"/>
                <a:gd name="T2" fmla="*/ 1 w 288"/>
                <a:gd name="T3" fmla="*/ 52 h 52"/>
                <a:gd name="T4" fmla="*/ 0 w 288"/>
                <a:gd name="T5" fmla="*/ 3 h 52"/>
                <a:gd name="T6" fmla="*/ 288 w 288"/>
                <a:gd name="T7" fmla="*/ 0 h 52"/>
                <a:gd name="T8" fmla="*/ 288 w 288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2">
                  <a:moveTo>
                    <a:pt x="288" y="49"/>
                  </a:moveTo>
                  <a:lnTo>
                    <a:pt x="1" y="52"/>
                  </a:lnTo>
                  <a:lnTo>
                    <a:pt x="0" y="3"/>
                  </a:lnTo>
                  <a:lnTo>
                    <a:pt x="288" y="0"/>
                  </a:lnTo>
                  <a:lnTo>
                    <a:pt x="288" y="49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" name="Freeform 66"/>
            <p:cNvSpPr/>
            <p:nvPr>
              <p:custDataLst>
                <p:tags r:id="rId19"/>
              </p:custDataLst>
            </p:nvPr>
          </p:nvSpPr>
          <p:spPr bwMode="auto">
            <a:xfrm>
              <a:off x="7812088" y="4862513"/>
              <a:ext cx="457200" cy="82550"/>
            </a:xfrm>
            <a:custGeom>
              <a:avLst/>
              <a:gdLst>
                <a:gd name="T0" fmla="*/ 288 w 288"/>
                <a:gd name="T1" fmla="*/ 49 h 52"/>
                <a:gd name="T2" fmla="*/ 1 w 288"/>
                <a:gd name="T3" fmla="*/ 52 h 52"/>
                <a:gd name="T4" fmla="*/ 0 w 288"/>
                <a:gd name="T5" fmla="*/ 3 h 52"/>
                <a:gd name="T6" fmla="*/ 288 w 288"/>
                <a:gd name="T7" fmla="*/ 0 h 52"/>
                <a:gd name="T8" fmla="*/ 288 w 288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2">
                  <a:moveTo>
                    <a:pt x="288" y="49"/>
                  </a:moveTo>
                  <a:lnTo>
                    <a:pt x="1" y="52"/>
                  </a:lnTo>
                  <a:lnTo>
                    <a:pt x="0" y="3"/>
                  </a:lnTo>
                  <a:lnTo>
                    <a:pt x="288" y="0"/>
                  </a:lnTo>
                  <a:lnTo>
                    <a:pt x="288" y="49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" name="Freeform 67"/>
            <p:cNvSpPr/>
            <p:nvPr>
              <p:custDataLst>
                <p:tags r:id="rId20"/>
              </p:custDataLst>
            </p:nvPr>
          </p:nvSpPr>
          <p:spPr bwMode="auto">
            <a:xfrm>
              <a:off x="8020050" y="4408488"/>
              <a:ext cx="1833563" cy="1165225"/>
            </a:xfrm>
            <a:custGeom>
              <a:avLst/>
              <a:gdLst>
                <a:gd name="T0" fmla="*/ 1107 w 1155"/>
                <a:gd name="T1" fmla="*/ 733 h 733"/>
                <a:gd name="T2" fmla="*/ 48 w 1155"/>
                <a:gd name="T3" fmla="*/ 733 h 733"/>
                <a:gd name="T4" fmla="*/ 0 w 1155"/>
                <a:gd name="T5" fmla="*/ 685 h 733"/>
                <a:gd name="T6" fmla="*/ 0 w 1155"/>
                <a:gd name="T7" fmla="*/ 48 h 733"/>
                <a:gd name="T8" fmla="*/ 48 w 1155"/>
                <a:gd name="T9" fmla="*/ 0 h 733"/>
                <a:gd name="T10" fmla="*/ 1107 w 1155"/>
                <a:gd name="T11" fmla="*/ 0 h 733"/>
                <a:gd name="T12" fmla="*/ 1155 w 1155"/>
                <a:gd name="T13" fmla="*/ 48 h 733"/>
                <a:gd name="T14" fmla="*/ 1155 w 1155"/>
                <a:gd name="T15" fmla="*/ 685 h 733"/>
                <a:gd name="T16" fmla="*/ 1107 w 1155"/>
                <a:gd name="T17" fmla="*/ 733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55" h="733">
                  <a:moveTo>
                    <a:pt x="1107" y="733"/>
                  </a:moveTo>
                  <a:cubicBezTo>
                    <a:pt x="48" y="733"/>
                    <a:pt x="48" y="733"/>
                    <a:pt x="48" y="733"/>
                  </a:cubicBezTo>
                  <a:cubicBezTo>
                    <a:pt x="22" y="733"/>
                    <a:pt x="0" y="711"/>
                    <a:pt x="0" y="685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1"/>
                    <a:pt x="22" y="0"/>
                    <a:pt x="48" y="0"/>
                  </a:cubicBezTo>
                  <a:cubicBezTo>
                    <a:pt x="1107" y="0"/>
                    <a:pt x="1107" y="0"/>
                    <a:pt x="1107" y="0"/>
                  </a:cubicBezTo>
                  <a:cubicBezTo>
                    <a:pt x="1133" y="0"/>
                    <a:pt x="1155" y="21"/>
                    <a:pt x="1155" y="48"/>
                  </a:cubicBezTo>
                  <a:cubicBezTo>
                    <a:pt x="1155" y="685"/>
                    <a:pt x="1155" y="685"/>
                    <a:pt x="1155" y="685"/>
                  </a:cubicBezTo>
                  <a:cubicBezTo>
                    <a:pt x="1155" y="711"/>
                    <a:pt x="1133" y="733"/>
                    <a:pt x="1107" y="733"/>
                  </a:cubicBezTo>
                  <a:close/>
                </a:path>
              </a:pathLst>
            </a:custGeom>
            <a:solidFill>
              <a:srgbClr val="FFE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" name="Rectangle 68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8020050" y="5280025"/>
              <a:ext cx="1833563" cy="38100"/>
            </a:xfrm>
            <a:prstGeom prst="rect">
              <a:avLst/>
            </a:prstGeom>
            <a:solidFill>
              <a:srgbClr val="FACA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" name="Rectangle 69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8020050" y="5356225"/>
              <a:ext cx="1833563" cy="39687"/>
            </a:xfrm>
            <a:prstGeom prst="rect">
              <a:avLst/>
            </a:prstGeom>
            <a:solidFill>
              <a:srgbClr val="FACA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7" name="Freeform 70"/>
            <p:cNvSpPr>
              <a:spLocks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7370763" y="2262188"/>
              <a:ext cx="328613" cy="328612"/>
            </a:xfrm>
            <a:custGeom>
              <a:avLst/>
              <a:gdLst>
                <a:gd name="T0" fmla="*/ 207 w 207"/>
                <a:gd name="T1" fmla="*/ 182 h 207"/>
                <a:gd name="T2" fmla="*/ 179 w 207"/>
                <a:gd name="T3" fmla="*/ 154 h 207"/>
                <a:gd name="T4" fmla="*/ 59 w 207"/>
                <a:gd name="T5" fmla="*/ 149 h 207"/>
                <a:gd name="T6" fmla="*/ 53 w 207"/>
                <a:gd name="T7" fmla="*/ 28 h 207"/>
                <a:gd name="T8" fmla="*/ 26 w 207"/>
                <a:gd name="T9" fmla="*/ 1 h 207"/>
                <a:gd name="T10" fmla="*/ 1 w 207"/>
                <a:gd name="T11" fmla="*/ 26 h 207"/>
                <a:gd name="T12" fmla="*/ 7 w 207"/>
                <a:gd name="T13" fmla="*/ 172 h 207"/>
                <a:gd name="T14" fmla="*/ 35 w 207"/>
                <a:gd name="T15" fmla="*/ 201 h 207"/>
                <a:gd name="T16" fmla="*/ 181 w 207"/>
                <a:gd name="T17" fmla="*/ 207 h 207"/>
                <a:gd name="T18" fmla="*/ 207 w 207"/>
                <a:gd name="T19" fmla="*/ 182 h 207"/>
                <a:gd name="T20" fmla="*/ 207 w 207"/>
                <a:gd name="T21" fmla="*/ 182 h 207"/>
                <a:gd name="T22" fmla="*/ 207 w 207"/>
                <a:gd name="T23" fmla="*/ 18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207">
                  <a:moveTo>
                    <a:pt x="207" y="182"/>
                  </a:moveTo>
                  <a:cubicBezTo>
                    <a:pt x="206" y="167"/>
                    <a:pt x="194" y="155"/>
                    <a:pt x="179" y="154"/>
                  </a:cubicBezTo>
                  <a:cubicBezTo>
                    <a:pt x="59" y="149"/>
                    <a:pt x="59" y="149"/>
                    <a:pt x="59" y="149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3" y="14"/>
                    <a:pt x="41" y="1"/>
                    <a:pt x="26" y="1"/>
                  </a:cubicBezTo>
                  <a:cubicBezTo>
                    <a:pt x="11" y="0"/>
                    <a:pt x="0" y="11"/>
                    <a:pt x="1" y="26"/>
                  </a:cubicBezTo>
                  <a:cubicBezTo>
                    <a:pt x="7" y="172"/>
                    <a:pt x="7" y="172"/>
                    <a:pt x="7" y="172"/>
                  </a:cubicBezTo>
                  <a:cubicBezTo>
                    <a:pt x="8" y="187"/>
                    <a:pt x="20" y="199"/>
                    <a:pt x="35" y="201"/>
                  </a:cubicBezTo>
                  <a:cubicBezTo>
                    <a:pt x="181" y="207"/>
                    <a:pt x="181" y="207"/>
                    <a:pt x="181" y="207"/>
                  </a:cubicBezTo>
                  <a:cubicBezTo>
                    <a:pt x="196" y="207"/>
                    <a:pt x="207" y="196"/>
                    <a:pt x="207" y="182"/>
                  </a:cubicBezTo>
                  <a:close/>
                  <a:moveTo>
                    <a:pt x="207" y="182"/>
                  </a:moveTo>
                  <a:cubicBezTo>
                    <a:pt x="207" y="182"/>
                    <a:pt x="207" y="182"/>
                    <a:pt x="207" y="182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8" name="Freeform 71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6572250" y="2189163"/>
              <a:ext cx="1227138" cy="1225550"/>
            </a:xfrm>
            <a:custGeom>
              <a:avLst/>
              <a:gdLst>
                <a:gd name="T0" fmla="*/ 761 w 773"/>
                <a:gd name="T1" fmla="*/ 409 h 771"/>
                <a:gd name="T2" fmla="*/ 365 w 773"/>
                <a:gd name="T3" fmla="*/ 13 h 771"/>
                <a:gd name="T4" fmla="*/ 321 w 773"/>
                <a:gd name="T5" fmla="*/ 13 h 771"/>
                <a:gd name="T6" fmla="*/ 12 w 773"/>
                <a:gd name="T7" fmla="*/ 321 h 771"/>
                <a:gd name="T8" fmla="*/ 12 w 773"/>
                <a:gd name="T9" fmla="*/ 365 h 771"/>
                <a:gd name="T10" fmla="*/ 408 w 773"/>
                <a:gd name="T11" fmla="*/ 762 h 771"/>
                <a:gd name="T12" fmla="*/ 430 w 773"/>
                <a:gd name="T13" fmla="*/ 771 h 771"/>
                <a:gd name="T14" fmla="*/ 452 w 773"/>
                <a:gd name="T15" fmla="*/ 762 h 771"/>
                <a:gd name="T16" fmla="*/ 761 w 773"/>
                <a:gd name="T17" fmla="*/ 453 h 771"/>
                <a:gd name="T18" fmla="*/ 761 w 773"/>
                <a:gd name="T19" fmla="*/ 409 h 771"/>
                <a:gd name="T20" fmla="*/ 381 w 773"/>
                <a:gd name="T21" fmla="*/ 620 h 771"/>
                <a:gd name="T22" fmla="*/ 337 w 773"/>
                <a:gd name="T23" fmla="*/ 620 h 771"/>
                <a:gd name="T24" fmla="*/ 82 w 773"/>
                <a:gd name="T25" fmla="*/ 365 h 771"/>
                <a:gd name="T26" fmla="*/ 82 w 773"/>
                <a:gd name="T27" fmla="*/ 321 h 771"/>
                <a:gd name="T28" fmla="*/ 320 w 773"/>
                <a:gd name="T29" fmla="*/ 83 h 771"/>
                <a:gd name="T30" fmla="*/ 364 w 773"/>
                <a:gd name="T31" fmla="*/ 83 h 771"/>
                <a:gd name="T32" fmla="*/ 619 w 773"/>
                <a:gd name="T33" fmla="*/ 338 h 771"/>
                <a:gd name="T34" fmla="*/ 619 w 773"/>
                <a:gd name="T35" fmla="*/ 382 h 771"/>
                <a:gd name="T36" fmla="*/ 381 w 773"/>
                <a:gd name="T37" fmla="*/ 620 h 771"/>
                <a:gd name="T38" fmla="*/ 381 w 773"/>
                <a:gd name="T39" fmla="*/ 620 h 771"/>
                <a:gd name="T40" fmla="*/ 381 w 773"/>
                <a:gd name="T41" fmla="*/ 62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73" h="771">
                  <a:moveTo>
                    <a:pt x="761" y="409"/>
                  </a:moveTo>
                  <a:cubicBezTo>
                    <a:pt x="365" y="13"/>
                    <a:pt x="365" y="13"/>
                    <a:pt x="365" y="13"/>
                  </a:cubicBezTo>
                  <a:cubicBezTo>
                    <a:pt x="352" y="0"/>
                    <a:pt x="333" y="0"/>
                    <a:pt x="321" y="13"/>
                  </a:cubicBezTo>
                  <a:cubicBezTo>
                    <a:pt x="12" y="321"/>
                    <a:pt x="12" y="321"/>
                    <a:pt x="12" y="321"/>
                  </a:cubicBezTo>
                  <a:cubicBezTo>
                    <a:pt x="0" y="333"/>
                    <a:pt x="0" y="353"/>
                    <a:pt x="12" y="365"/>
                  </a:cubicBezTo>
                  <a:cubicBezTo>
                    <a:pt x="408" y="762"/>
                    <a:pt x="408" y="762"/>
                    <a:pt x="408" y="762"/>
                  </a:cubicBezTo>
                  <a:cubicBezTo>
                    <a:pt x="414" y="767"/>
                    <a:pt x="422" y="771"/>
                    <a:pt x="430" y="771"/>
                  </a:cubicBezTo>
                  <a:cubicBezTo>
                    <a:pt x="439" y="771"/>
                    <a:pt x="446" y="767"/>
                    <a:pt x="452" y="762"/>
                  </a:cubicBezTo>
                  <a:cubicBezTo>
                    <a:pt x="761" y="453"/>
                    <a:pt x="761" y="453"/>
                    <a:pt x="761" y="453"/>
                  </a:cubicBezTo>
                  <a:cubicBezTo>
                    <a:pt x="773" y="441"/>
                    <a:pt x="773" y="421"/>
                    <a:pt x="761" y="409"/>
                  </a:cubicBezTo>
                  <a:close/>
                  <a:moveTo>
                    <a:pt x="381" y="620"/>
                  </a:moveTo>
                  <a:cubicBezTo>
                    <a:pt x="369" y="632"/>
                    <a:pt x="349" y="632"/>
                    <a:pt x="337" y="620"/>
                  </a:cubicBezTo>
                  <a:cubicBezTo>
                    <a:pt x="82" y="365"/>
                    <a:pt x="82" y="365"/>
                    <a:pt x="82" y="365"/>
                  </a:cubicBezTo>
                  <a:cubicBezTo>
                    <a:pt x="70" y="353"/>
                    <a:pt x="70" y="333"/>
                    <a:pt x="82" y="321"/>
                  </a:cubicBezTo>
                  <a:cubicBezTo>
                    <a:pt x="320" y="83"/>
                    <a:pt x="320" y="83"/>
                    <a:pt x="320" y="83"/>
                  </a:cubicBezTo>
                  <a:cubicBezTo>
                    <a:pt x="332" y="71"/>
                    <a:pt x="352" y="71"/>
                    <a:pt x="364" y="83"/>
                  </a:cubicBezTo>
                  <a:cubicBezTo>
                    <a:pt x="619" y="338"/>
                    <a:pt x="619" y="338"/>
                    <a:pt x="619" y="338"/>
                  </a:cubicBezTo>
                  <a:cubicBezTo>
                    <a:pt x="631" y="350"/>
                    <a:pt x="631" y="370"/>
                    <a:pt x="619" y="382"/>
                  </a:cubicBezTo>
                  <a:lnTo>
                    <a:pt x="381" y="620"/>
                  </a:lnTo>
                  <a:close/>
                  <a:moveTo>
                    <a:pt x="381" y="620"/>
                  </a:moveTo>
                  <a:cubicBezTo>
                    <a:pt x="381" y="620"/>
                    <a:pt x="381" y="620"/>
                    <a:pt x="381" y="620"/>
                  </a:cubicBezTo>
                </a:path>
              </a:pathLst>
            </a:custGeom>
            <a:solidFill>
              <a:srgbClr val="267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9" name="Freeform 72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7604125" y="2832100"/>
              <a:ext cx="84138" cy="84137"/>
            </a:xfrm>
            <a:custGeom>
              <a:avLst/>
              <a:gdLst>
                <a:gd name="T0" fmla="*/ 9 w 53"/>
                <a:gd name="T1" fmla="*/ 9 h 53"/>
                <a:gd name="T2" fmla="*/ 2 w 53"/>
                <a:gd name="T3" fmla="*/ 33 h 53"/>
                <a:gd name="T4" fmla="*/ 20 w 53"/>
                <a:gd name="T5" fmla="*/ 51 h 53"/>
                <a:gd name="T6" fmla="*/ 44 w 53"/>
                <a:gd name="T7" fmla="*/ 44 h 53"/>
                <a:gd name="T8" fmla="*/ 51 w 53"/>
                <a:gd name="T9" fmla="*/ 20 h 53"/>
                <a:gd name="T10" fmla="*/ 33 w 53"/>
                <a:gd name="T11" fmla="*/ 2 h 53"/>
                <a:gd name="T12" fmla="*/ 9 w 53"/>
                <a:gd name="T13" fmla="*/ 9 h 53"/>
                <a:gd name="T14" fmla="*/ 9 w 53"/>
                <a:gd name="T15" fmla="*/ 9 h 53"/>
                <a:gd name="T16" fmla="*/ 9 w 53"/>
                <a:gd name="T17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9" y="9"/>
                  </a:moveTo>
                  <a:cubicBezTo>
                    <a:pt x="3" y="15"/>
                    <a:pt x="0" y="24"/>
                    <a:pt x="2" y="33"/>
                  </a:cubicBezTo>
                  <a:cubicBezTo>
                    <a:pt x="5" y="42"/>
                    <a:pt x="11" y="48"/>
                    <a:pt x="20" y="51"/>
                  </a:cubicBezTo>
                  <a:cubicBezTo>
                    <a:pt x="29" y="53"/>
                    <a:pt x="38" y="50"/>
                    <a:pt x="44" y="44"/>
                  </a:cubicBezTo>
                  <a:cubicBezTo>
                    <a:pt x="50" y="38"/>
                    <a:pt x="53" y="29"/>
                    <a:pt x="51" y="20"/>
                  </a:cubicBezTo>
                  <a:cubicBezTo>
                    <a:pt x="48" y="11"/>
                    <a:pt x="42" y="5"/>
                    <a:pt x="33" y="2"/>
                  </a:cubicBezTo>
                  <a:cubicBezTo>
                    <a:pt x="24" y="0"/>
                    <a:pt x="15" y="3"/>
                    <a:pt x="9" y="9"/>
                  </a:cubicBezTo>
                  <a:close/>
                  <a:moveTo>
                    <a:pt x="9" y="9"/>
                  </a:moveTo>
                  <a:cubicBezTo>
                    <a:pt x="9" y="9"/>
                    <a:pt x="9" y="9"/>
                    <a:pt x="9" y="9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0" name="Freeform 73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7491413" y="2944813"/>
              <a:ext cx="84138" cy="84137"/>
            </a:xfrm>
            <a:custGeom>
              <a:avLst/>
              <a:gdLst>
                <a:gd name="T0" fmla="*/ 9 w 53"/>
                <a:gd name="T1" fmla="*/ 9 h 53"/>
                <a:gd name="T2" fmla="*/ 2 w 53"/>
                <a:gd name="T3" fmla="*/ 33 h 53"/>
                <a:gd name="T4" fmla="*/ 20 w 53"/>
                <a:gd name="T5" fmla="*/ 51 h 53"/>
                <a:gd name="T6" fmla="*/ 44 w 53"/>
                <a:gd name="T7" fmla="*/ 44 h 53"/>
                <a:gd name="T8" fmla="*/ 50 w 53"/>
                <a:gd name="T9" fmla="*/ 20 h 53"/>
                <a:gd name="T10" fmla="*/ 33 w 53"/>
                <a:gd name="T11" fmla="*/ 2 h 53"/>
                <a:gd name="T12" fmla="*/ 9 w 53"/>
                <a:gd name="T13" fmla="*/ 9 h 53"/>
                <a:gd name="T14" fmla="*/ 9 w 53"/>
                <a:gd name="T15" fmla="*/ 9 h 53"/>
                <a:gd name="T16" fmla="*/ 9 w 53"/>
                <a:gd name="T17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9" y="9"/>
                  </a:moveTo>
                  <a:cubicBezTo>
                    <a:pt x="2" y="15"/>
                    <a:pt x="0" y="24"/>
                    <a:pt x="2" y="33"/>
                  </a:cubicBezTo>
                  <a:cubicBezTo>
                    <a:pt x="5" y="42"/>
                    <a:pt x="11" y="48"/>
                    <a:pt x="20" y="51"/>
                  </a:cubicBezTo>
                  <a:cubicBezTo>
                    <a:pt x="28" y="53"/>
                    <a:pt x="38" y="51"/>
                    <a:pt x="44" y="44"/>
                  </a:cubicBezTo>
                  <a:cubicBezTo>
                    <a:pt x="50" y="38"/>
                    <a:pt x="53" y="29"/>
                    <a:pt x="50" y="20"/>
                  </a:cubicBezTo>
                  <a:cubicBezTo>
                    <a:pt x="48" y="12"/>
                    <a:pt x="41" y="5"/>
                    <a:pt x="33" y="2"/>
                  </a:cubicBezTo>
                  <a:cubicBezTo>
                    <a:pt x="24" y="0"/>
                    <a:pt x="15" y="3"/>
                    <a:pt x="9" y="9"/>
                  </a:cubicBezTo>
                  <a:close/>
                  <a:moveTo>
                    <a:pt x="9" y="9"/>
                  </a:moveTo>
                  <a:cubicBezTo>
                    <a:pt x="9" y="9"/>
                    <a:pt x="9" y="9"/>
                    <a:pt x="9" y="9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1" name="Freeform 74"/>
            <p:cNvSpPr>
              <a:spLocks noEditPoints="1"/>
            </p:cNvSpPr>
            <p:nvPr>
              <p:custDataLst>
                <p:tags r:id="rId27"/>
              </p:custDataLst>
            </p:nvPr>
          </p:nvSpPr>
          <p:spPr bwMode="auto">
            <a:xfrm>
              <a:off x="6961188" y="2590800"/>
              <a:ext cx="277813" cy="279400"/>
            </a:xfrm>
            <a:custGeom>
              <a:avLst/>
              <a:gdLst>
                <a:gd name="T0" fmla="*/ 13 w 175"/>
                <a:gd name="T1" fmla="*/ 106 h 175"/>
                <a:gd name="T2" fmla="*/ 105 w 175"/>
                <a:gd name="T3" fmla="*/ 13 h 175"/>
                <a:gd name="T4" fmla="*/ 145 w 175"/>
                <a:gd name="T5" fmla="*/ 23 h 175"/>
                <a:gd name="T6" fmla="*/ 171 w 175"/>
                <a:gd name="T7" fmla="*/ 141 h 175"/>
                <a:gd name="T8" fmla="*/ 142 w 175"/>
                <a:gd name="T9" fmla="*/ 171 h 175"/>
                <a:gd name="T10" fmla="*/ 23 w 175"/>
                <a:gd name="T11" fmla="*/ 146 h 175"/>
                <a:gd name="T12" fmla="*/ 13 w 175"/>
                <a:gd name="T13" fmla="*/ 106 h 175"/>
                <a:gd name="T14" fmla="*/ 13 w 175"/>
                <a:gd name="T15" fmla="*/ 106 h 175"/>
                <a:gd name="T16" fmla="*/ 13 w 175"/>
                <a:gd name="T17" fmla="*/ 106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175">
                  <a:moveTo>
                    <a:pt x="13" y="106"/>
                  </a:moveTo>
                  <a:cubicBezTo>
                    <a:pt x="105" y="13"/>
                    <a:pt x="105" y="13"/>
                    <a:pt x="105" y="13"/>
                  </a:cubicBezTo>
                  <a:cubicBezTo>
                    <a:pt x="119" y="0"/>
                    <a:pt x="141" y="6"/>
                    <a:pt x="145" y="23"/>
                  </a:cubicBezTo>
                  <a:cubicBezTo>
                    <a:pt x="171" y="141"/>
                    <a:pt x="171" y="141"/>
                    <a:pt x="171" y="141"/>
                  </a:cubicBezTo>
                  <a:cubicBezTo>
                    <a:pt x="175" y="158"/>
                    <a:pt x="159" y="175"/>
                    <a:pt x="142" y="171"/>
                  </a:cubicBezTo>
                  <a:cubicBezTo>
                    <a:pt x="23" y="146"/>
                    <a:pt x="23" y="146"/>
                    <a:pt x="23" y="146"/>
                  </a:cubicBezTo>
                  <a:cubicBezTo>
                    <a:pt x="5" y="142"/>
                    <a:pt x="0" y="119"/>
                    <a:pt x="13" y="106"/>
                  </a:cubicBezTo>
                  <a:close/>
                  <a:moveTo>
                    <a:pt x="13" y="106"/>
                  </a:moveTo>
                  <a:cubicBezTo>
                    <a:pt x="13" y="106"/>
                    <a:pt x="13" y="106"/>
                    <a:pt x="13" y="106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2" name="Freeform 75"/>
            <p:cNvSpPr/>
            <p:nvPr>
              <p:custDataLst>
                <p:tags r:id="rId28"/>
              </p:custDataLst>
            </p:nvPr>
          </p:nvSpPr>
          <p:spPr bwMode="auto">
            <a:xfrm>
              <a:off x="8096250" y="1639888"/>
              <a:ext cx="608013" cy="827087"/>
            </a:xfrm>
            <a:custGeom>
              <a:avLst/>
              <a:gdLst>
                <a:gd name="T0" fmla="*/ 108 w 383"/>
                <a:gd name="T1" fmla="*/ 3 h 521"/>
                <a:gd name="T2" fmla="*/ 378 w 383"/>
                <a:gd name="T3" fmla="*/ 0 h 521"/>
                <a:gd name="T4" fmla="*/ 383 w 383"/>
                <a:gd name="T5" fmla="*/ 518 h 521"/>
                <a:gd name="T6" fmla="*/ 3 w 383"/>
                <a:gd name="T7" fmla="*/ 521 h 521"/>
                <a:gd name="T8" fmla="*/ 0 w 383"/>
                <a:gd name="T9" fmla="*/ 110 h 521"/>
                <a:gd name="T10" fmla="*/ 108 w 383"/>
                <a:gd name="T11" fmla="*/ 3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" h="521">
                  <a:moveTo>
                    <a:pt x="108" y="3"/>
                  </a:moveTo>
                  <a:lnTo>
                    <a:pt x="378" y="0"/>
                  </a:lnTo>
                  <a:lnTo>
                    <a:pt x="383" y="518"/>
                  </a:lnTo>
                  <a:lnTo>
                    <a:pt x="3" y="521"/>
                  </a:lnTo>
                  <a:lnTo>
                    <a:pt x="0" y="110"/>
                  </a:lnTo>
                  <a:lnTo>
                    <a:pt x="108" y="3"/>
                  </a:lnTo>
                  <a:close/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3" name="Freeform 76"/>
            <p:cNvSpPr/>
            <p:nvPr>
              <p:custDataLst>
                <p:tags r:id="rId29"/>
              </p:custDataLst>
            </p:nvPr>
          </p:nvSpPr>
          <p:spPr bwMode="auto">
            <a:xfrm>
              <a:off x="8096250" y="1643063"/>
              <a:ext cx="174625" cy="171450"/>
            </a:xfrm>
            <a:custGeom>
              <a:avLst/>
              <a:gdLst>
                <a:gd name="T0" fmla="*/ 110 w 110"/>
                <a:gd name="T1" fmla="*/ 108 h 108"/>
                <a:gd name="T2" fmla="*/ 0 w 110"/>
                <a:gd name="T3" fmla="*/ 108 h 108"/>
                <a:gd name="T4" fmla="*/ 110 w 110"/>
                <a:gd name="T5" fmla="*/ 0 h 108"/>
                <a:gd name="T6" fmla="*/ 110 w 110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8">
                  <a:moveTo>
                    <a:pt x="110" y="108"/>
                  </a:moveTo>
                  <a:lnTo>
                    <a:pt x="0" y="108"/>
                  </a:lnTo>
                  <a:lnTo>
                    <a:pt x="110" y="0"/>
                  </a:lnTo>
                  <a:lnTo>
                    <a:pt x="110" y="108"/>
                  </a:lnTo>
                  <a:close/>
                </a:path>
              </a:pathLst>
            </a:custGeom>
            <a:solidFill>
              <a:srgbClr val="9F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4" name="Freeform 77"/>
            <p:cNvSpPr/>
            <p:nvPr>
              <p:custDataLst>
                <p:tags r:id="rId30"/>
              </p:custDataLst>
            </p:nvPr>
          </p:nvSpPr>
          <p:spPr bwMode="auto">
            <a:xfrm>
              <a:off x="8096250" y="1814513"/>
              <a:ext cx="174625" cy="168275"/>
            </a:xfrm>
            <a:custGeom>
              <a:avLst/>
              <a:gdLst>
                <a:gd name="T0" fmla="*/ 1 w 110"/>
                <a:gd name="T1" fmla="*/ 106 h 106"/>
                <a:gd name="T2" fmla="*/ 110 w 110"/>
                <a:gd name="T3" fmla="*/ 0 h 106"/>
                <a:gd name="T4" fmla="*/ 0 w 110"/>
                <a:gd name="T5" fmla="*/ 0 h 106"/>
                <a:gd name="T6" fmla="*/ 1 w 110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6">
                  <a:moveTo>
                    <a:pt x="1" y="106"/>
                  </a:moveTo>
                  <a:lnTo>
                    <a:pt x="110" y="0"/>
                  </a:lnTo>
                  <a:lnTo>
                    <a:pt x="0" y="0"/>
                  </a:lnTo>
                  <a:lnTo>
                    <a:pt x="1" y="106"/>
                  </a:lnTo>
                  <a:close/>
                </a:path>
              </a:pathLst>
            </a:cu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5" name="Freeform 78"/>
            <p:cNvSpPr/>
            <p:nvPr>
              <p:custDataLst>
                <p:tags r:id="rId31"/>
              </p:custDataLst>
            </p:nvPr>
          </p:nvSpPr>
          <p:spPr bwMode="auto">
            <a:xfrm>
              <a:off x="8218488" y="1957388"/>
              <a:ext cx="357188" cy="65087"/>
            </a:xfrm>
            <a:custGeom>
              <a:avLst/>
              <a:gdLst>
                <a:gd name="T0" fmla="*/ 225 w 225"/>
                <a:gd name="T1" fmla="*/ 39 h 41"/>
                <a:gd name="T2" fmla="*/ 1 w 225"/>
                <a:gd name="T3" fmla="*/ 41 h 41"/>
                <a:gd name="T4" fmla="*/ 0 w 225"/>
                <a:gd name="T5" fmla="*/ 3 h 41"/>
                <a:gd name="T6" fmla="*/ 225 w 225"/>
                <a:gd name="T7" fmla="*/ 0 h 41"/>
                <a:gd name="T8" fmla="*/ 225 w 225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1">
                  <a:moveTo>
                    <a:pt x="225" y="39"/>
                  </a:moveTo>
                  <a:lnTo>
                    <a:pt x="1" y="41"/>
                  </a:lnTo>
                  <a:lnTo>
                    <a:pt x="0" y="3"/>
                  </a:lnTo>
                  <a:lnTo>
                    <a:pt x="225" y="0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6" name="Freeform 79"/>
            <p:cNvSpPr/>
            <p:nvPr>
              <p:custDataLst>
                <p:tags r:id="rId32"/>
              </p:custDataLst>
            </p:nvPr>
          </p:nvSpPr>
          <p:spPr bwMode="auto">
            <a:xfrm>
              <a:off x="8220075" y="2085975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7" name="Freeform 80"/>
            <p:cNvSpPr/>
            <p:nvPr>
              <p:custDataLst>
                <p:tags r:id="rId33"/>
              </p:custDataLst>
            </p:nvPr>
          </p:nvSpPr>
          <p:spPr bwMode="auto">
            <a:xfrm>
              <a:off x="8221663" y="2214563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8" name="Rectangle 81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8101013" y="1643063"/>
              <a:ext cx="482600" cy="727075"/>
            </a:xfrm>
            <a:prstGeom prst="rect">
              <a:avLst/>
            </a:pr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9" name="Freeform 82"/>
            <p:cNvSpPr/>
            <p:nvPr>
              <p:custDataLst>
                <p:tags r:id="rId35"/>
              </p:custDataLst>
            </p:nvPr>
          </p:nvSpPr>
          <p:spPr bwMode="auto">
            <a:xfrm>
              <a:off x="7902575" y="1495425"/>
              <a:ext cx="608013" cy="827087"/>
            </a:xfrm>
            <a:custGeom>
              <a:avLst/>
              <a:gdLst>
                <a:gd name="T0" fmla="*/ 108 w 383"/>
                <a:gd name="T1" fmla="*/ 3 h 521"/>
                <a:gd name="T2" fmla="*/ 378 w 383"/>
                <a:gd name="T3" fmla="*/ 0 h 521"/>
                <a:gd name="T4" fmla="*/ 383 w 383"/>
                <a:gd name="T5" fmla="*/ 518 h 521"/>
                <a:gd name="T6" fmla="*/ 3 w 383"/>
                <a:gd name="T7" fmla="*/ 521 h 521"/>
                <a:gd name="T8" fmla="*/ 0 w 383"/>
                <a:gd name="T9" fmla="*/ 110 h 521"/>
                <a:gd name="T10" fmla="*/ 108 w 383"/>
                <a:gd name="T11" fmla="*/ 3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" h="521">
                  <a:moveTo>
                    <a:pt x="108" y="3"/>
                  </a:moveTo>
                  <a:lnTo>
                    <a:pt x="378" y="0"/>
                  </a:lnTo>
                  <a:lnTo>
                    <a:pt x="383" y="518"/>
                  </a:lnTo>
                  <a:lnTo>
                    <a:pt x="3" y="521"/>
                  </a:lnTo>
                  <a:lnTo>
                    <a:pt x="0" y="110"/>
                  </a:lnTo>
                  <a:lnTo>
                    <a:pt x="108" y="3"/>
                  </a:lnTo>
                  <a:close/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0" name="Freeform 83"/>
            <p:cNvSpPr/>
            <p:nvPr>
              <p:custDataLst>
                <p:tags r:id="rId36"/>
              </p:custDataLst>
            </p:nvPr>
          </p:nvSpPr>
          <p:spPr bwMode="auto">
            <a:xfrm>
              <a:off x="7902575" y="1498600"/>
              <a:ext cx="176213" cy="171450"/>
            </a:xfrm>
            <a:custGeom>
              <a:avLst/>
              <a:gdLst>
                <a:gd name="T0" fmla="*/ 110 w 111"/>
                <a:gd name="T1" fmla="*/ 108 h 108"/>
                <a:gd name="T2" fmla="*/ 0 w 111"/>
                <a:gd name="T3" fmla="*/ 108 h 108"/>
                <a:gd name="T4" fmla="*/ 111 w 111"/>
                <a:gd name="T5" fmla="*/ 0 h 108"/>
                <a:gd name="T6" fmla="*/ 110 w 111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108">
                  <a:moveTo>
                    <a:pt x="110" y="108"/>
                  </a:moveTo>
                  <a:lnTo>
                    <a:pt x="0" y="108"/>
                  </a:lnTo>
                  <a:lnTo>
                    <a:pt x="111" y="0"/>
                  </a:lnTo>
                  <a:lnTo>
                    <a:pt x="110" y="108"/>
                  </a:lnTo>
                  <a:close/>
                </a:path>
              </a:pathLst>
            </a:custGeom>
            <a:solidFill>
              <a:srgbClr val="9F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1" name="Freeform 84"/>
            <p:cNvSpPr/>
            <p:nvPr>
              <p:custDataLst>
                <p:tags r:id="rId37"/>
              </p:custDataLst>
            </p:nvPr>
          </p:nvSpPr>
          <p:spPr bwMode="auto">
            <a:xfrm>
              <a:off x="7902575" y="1670050"/>
              <a:ext cx="174625" cy="168275"/>
            </a:xfrm>
            <a:custGeom>
              <a:avLst/>
              <a:gdLst>
                <a:gd name="T0" fmla="*/ 1 w 110"/>
                <a:gd name="T1" fmla="*/ 106 h 106"/>
                <a:gd name="T2" fmla="*/ 110 w 110"/>
                <a:gd name="T3" fmla="*/ 0 h 106"/>
                <a:gd name="T4" fmla="*/ 0 w 110"/>
                <a:gd name="T5" fmla="*/ 0 h 106"/>
                <a:gd name="T6" fmla="*/ 1 w 110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6">
                  <a:moveTo>
                    <a:pt x="1" y="106"/>
                  </a:moveTo>
                  <a:lnTo>
                    <a:pt x="110" y="0"/>
                  </a:lnTo>
                  <a:lnTo>
                    <a:pt x="0" y="0"/>
                  </a:lnTo>
                  <a:lnTo>
                    <a:pt x="1" y="106"/>
                  </a:lnTo>
                  <a:close/>
                </a:path>
              </a:pathLst>
            </a:cu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2" name="Freeform 85"/>
            <p:cNvSpPr/>
            <p:nvPr>
              <p:custDataLst>
                <p:tags r:id="rId38"/>
              </p:custDataLst>
            </p:nvPr>
          </p:nvSpPr>
          <p:spPr bwMode="auto">
            <a:xfrm>
              <a:off x="8024813" y="1812925"/>
              <a:ext cx="357188" cy="65087"/>
            </a:xfrm>
            <a:custGeom>
              <a:avLst/>
              <a:gdLst>
                <a:gd name="T0" fmla="*/ 225 w 225"/>
                <a:gd name="T1" fmla="*/ 39 h 41"/>
                <a:gd name="T2" fmla="*/ 1 w 225"/>
                <a:gd name="T3" fmla="*/ 41 h 41"/>
                <a:gd name="T4" fmla="*/ 0 w 225"/>
                <a:gd name="T5" fmla="*/ 3 h 41"/>
                <a:gd name="T6" fmla="*/ 225 w 225"/>
                <a:gd name="T7" fmla="*/ 0 h 41"/>
                <a:gd name="T8" fmla="*/ 225 w 225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1">
                  <a:moveTo>
                    <a:pt x="225" y="39"/>
                  </a:moveTo>
                  <a:lnTo>
                    <a:pt x="1" y="41"/>
                  </a:lnTo>
                  <a:lnTo>
                    <a:pt x="0" y="3"/>
                  </a:lnTo>
                  <a:lnTo>
                    <a:pt x="225" y="0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3" name="Freeform 86"/>
            <p:cNvSpPr/>
            <p:nvPr>
              <p:custDataLst>
                <p:tags r:id="rId39"/>
              </p:custDataLst>
            </p:nvPr>
          </p:nvSpPr>
          <p:spPr bwMode="auto">
            <a:xfrm>
              <a:off x="8026400" y="1941513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4" name="Freeform 87"/>
            <p:cNvSpPr/>
            <p:nvPr>
              <p:custDataLst>
                <p:tags r:id="rId40"/>
              </p:custDataLst>
            </p:nvPr>
          </p:nvSpPr>
          <p:spPr bwMode="auto">
            <a:xfrm>
              <a:off x="8027988" y="2070100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5" name="Rectangle 88"/>
            <p:cNvSpPr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7907338" y="1497013"/>
              <a:ext cx="484188" cy="728662"/>
            </a:xfrm>
            <a:prstGeom prst="rect">
              <a:avLst/>
            </a:pr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6" name="Freeform 89"/>
            <p:cNvSpPr/>
            <p:nvPr>
              <p:custDataLst>
                <p:tags r:id="rId42"/>
              </p:custDataLst>
            </p:nvPr>
          </p:nvSpPr>
          <p:spPr bwMode="auto">
            <a:xfrm>
              <a:off x="7699375" y="1327150"/>
              <a:ext cx="608013" cy="828675"/>
            </a:xfrm>
            <a:custGeom>
              <a:avLst/>
              <a:gdLst>
                <a:gd name="T0" fmla="*/ 108 w 383"/>
                <a:gd name="T1" fmla="*/ 3 h 522"/>
                <a:gd name="T2" fmla="*/ 378 w 383"/>
                <a:gd name="T3" fmla="*/ 0 h 522"/>
                <a:gd name="T4" fmla="*/ 383 w 383"/>
                <a:gd name="T5" fmla="*/ 518 h 522"/>
                <a:gd name="T6" fmla="*/ 3 w 383"/>
                <a:gd name="T7" fmla="*/ 522 h 522"/>
                <a:gd name="T8" fmla="*/ 0 w 383"/>
                <a:gd name="T9" fmla="*/ 110 h 522"/>
                <a:gd name="T10" fmla="*/ 108 w 383"/>
                <a:gd name="T11" fmla="*/ 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" h="522">
                  <a:moveTo>
                    <a:pt x="108" y="3"/>
                  </a:moveTo>
                  <a:lnTo>
                    <a:pt x="378" y="0"/>
                  </a:lnTo>
                  <a:lnTo>
                    <a:pt x="383" y="518"/>
                  </a:lnTo>
                  <a:lnTo>
                    <a:pt x="3" y="522"/>
                  </a:lnTo>
                  <a:lnTo>
                    <a:pt x="0" y="110"/>
                  </a:lnTo>
                  <a:lnTo>
                    <a:pt x="108" y="3"/>
                  </a:lnTo>
                  <a:close/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7" name="Freeform 90"/>
            <p:cNvSpPr/>
            <p:nvPr>
              <p:custDataLst>
                <p:tags r:id="rId43"/>
              </p:custDataLst>
            </p:nvPr>
          </p:nvSpPr>
          <p:spPr bwMode="auto">
            <a:xfrm>
              <a:off x="7699375" y="1330325"/>
              <a:ext cx="176213" cy="171450"/>
            </a:xfrm>
            <a:custGeom>
              <a:avLst/>
              <a:gdLst>
                <a:gd name="T0" fmla="*/ 110 w 111"/>
                <a:gd name="T1" fmla="*/ 108 h 108"/>
                <a:gd name="T2" fmla="*/ 0 w 111"/>
                <a:gd name="T3" fmla="*/ 108 h 108"/>
                <a:gd name="T4" fmla="*/ 111 w 111"/>
                <a:gd name="T5" fmla="*/ 0 h 108"/>
                <a:gd name="T6" fmla="*/ 110 w 111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108">
                  <a:moveTo>
                    <a:pt x="110" y="108"/>
                  </a:moveTo>
                  <a:lnTo>
                    <a:pt x="0" y="108"/>
                  </a:lnTo>
                  <a:lnTo>
                    <a:pt x="111" y="0"/>
                  </a:lnTo>
                  <a:lnTo>
                    <a:pt x="110" y="108"/>
                  </a:lnTo>
                  <a:close/>
                </a:path>
              </a:pathLst>
            </a:custGeom>
            <a:solidFill>
              <a:srgbClr val="9F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8" name="Freeform 91"/>
            <p:cNvSpPr/>
            <p:nvPr>
              <p:custDataLst>
                <p:tags r:id="rId44"/>
              </p:custDataLst>
            </p:nvPr>
          </p:nvSpPr>
          <p:spPr bwMode="auto">
            <a:xfrm>
              <a:off x="7699375" y="1501775"/>
              <a:ext cx="174625" cy="168275"/>
            </a:xfrm>
            <a:custGeom>
              <a:avLst/>
              <a:gdLst>
                <a:gd name="T0" fmla="*/ 1 w 110"/>
                <a:gd name="T1" fmla="*/ 106 h 106"/>
                <a:gd name="T2" fmla="*/ 110 w 110"/>
                <a:gd name="T3" fmla="*/ 0 h 106"/>
                <a:gd name="T4" fmla="*/ 0 w 110"/>
                <a:gd name="T5" fmla="*/ 0 h 106"/>
                <a:gd name="T6" fmla="*/ 1 w 110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6">
                  <a:moveTo>
                    <a:pt x="1" y="106"/>
                  </a:moveTo>
                  <a:lnTo>
                    <a:pt x="110" y="0"/>
                  </a:lnTo>
                  <a:lnTo>
                    <a:pt x="0" y="0"/>
                  </a:lnTo>
                  <a:lnTo>
                    <a:pt x="1" y="106"/>
                  </a:lnTo>
                  <a:close/>
                </a:path>
              </a:pathLst>
            </a:cu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9" name="Freeform 92"/>
            <p:cNvSpPr/>
            <p:nvPr>
              <p:custDataLst>
                <p:tags r:id="rId45"/>
              </p:custDataLst>
            </p:nvPr>
          </p:nvSpPr>
          <p:spPr bwMode="auto">
            <a:xfrm>
              <a:off x="7821613" y="1646238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1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1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0" name="Freeform 93"/>
            <p:cNvSpPr/>
            <p:nvPr>
              <p:custDataLst>
                <p:tags r:id="rId46"/>
              </p:custDataLst>
            </p:nvPr>
          </p:nvSpPr>
          <p:spPr bwMode="auto">
            <a:xfrm>
              <a:off x="7823200" y="1774825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1" name="Freeform 94"/>
            <p:cNvSpPr/>
            <p:nvPr>
              <p:custDataLst>
                <p:tags r:id="rId47"/>
              </p:custDataLst>
            </p:nvPr>
          </p:nvSpPr>
          <p:spPr bwMode="auto">
            <a:xfrm>
              <a:off x="7824788" y="1901825"/>
              <a:ext cx="357188" cy="65087"/>
            </a:xfrm>
            <a:custGeom>
              <a:avLst/>
              <a:gdLst>
                <a:gd name="T0" fmla="*/ 225 w 225"/>
                <a:gd name="T1" fmla="*/ 38 h 41"/>
                <a:gd name="T2" fmla="*/ 0 w 225"/>
                <a:gd name="T3" fmla="*/ 41 h 41"/>
                <a:gd name="T4" fmla="*/ 0 w 225"/>
                <a:gd name="T5" fmla="*/ 2 h 41"/>
                <a:gd name="T6" fmla="*/ 225 w 225"/>
                <a:gd name="T7" fmla="*/ 0 h 41"/>
                <a:gd name="T8" fmla="*/ 225 w 225"/>
                <a:gd name="T9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1">
                  <a:moveTo>
                    <a:pt x="225" y="38"/>
                  </a:moveTo>
                  <a:lnTo>
                    <a:pt x="0" y="41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2" name="Freeform 95"/>
            <p:cNvSpPr/>
            <p:nvPr>
              <p:custDataLst>
                <p:tags r:id="rId48"/>
              </p:custDataLst>
            </p:nvPr>
          </p:nvSpPr>
          <p:spPr bwMode="auto">
            <a:xfrm>
              <a:off x="7621588" y="3222625"/>
              <a:ext cx="1214438" cy="839787"/>
            </a:xfrm>
            <a:custGeom>
              <a:avLst/>
              <a:gdLst>
                <a:gd name="T0" fmla="*/ 733 w 765"/>
                <a:gd name="T1" fmla="*/ 529 h 529"/>
                <a:gd name="T2" fmla="*/ 32 w 765"/>
                <a:gd name="T3" fmla="*/ 529 h 529"/>
                <a:gd name="T4" fmla="*/ 0 w 765"/>
                <a:gd name="T5" fmla="*/ 497 h 529"/>
                <a:gd name="T6" fmla="*/ 0 w 765"/>
                <a:gd name="T7" fmla="*/ 31 h 529"/>
                <a:gd name="T8" fmla="*/ 32 w 765"/>
                <a:gd name="T9" fmla="*/ 0 h 529"/>
                <a:gd name="T10" fmla="*/ 733 w 765"/>
                <a:gd name="T11" fmla="*/ 0 h 529"/>
                <a:gd name="T12" fmla="*/ 765 w 765"/>
                <a:gd name="T13" fmla="*/ 31 h 529"/>
                <a:gd name="T14" fmla="*/ 765 w 765"/>
                <a:gd name="T15" fmla="*/ 497 h 529"/>
                <a:gd name="T16" fmla="*/ 733 w 765"/>
                <a:gd name="T17" fmla="*/ 529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5" h="529">
                  <a:moveTo>
                    <a:pt x="733" y="529"/>
                  </a:moveTo>
                  <a:cubicBezTo>
                    <a:pt x="32" y="529"/>
                    <a:pt x="32" y="529"/>
                    <a:pt x="32" y="529"/>
                  </a:cubicBezTo>
                  <a:cubicBezTo>
                    <a:pt x="14" y="529"/>
                    <a:pt x="0" y="515"/>
                    <a:pt x="0" y="49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733" y="0"/>
                    <a:pt x="733" y="0"/>
                    <a:pt x="733" y="0"/>
                  </a:cubicBezTo>
                  <a:cubicBezTo>
                    <a:pt x="751" y="0"/>
                    <a:pt x="765" y="14"/>
                    <a:pt x="765" y="31"/>
                  </a:cubicBezTo>
                  <a:cubicBezTo>
                    <a:pt x="765" y="497"/>
                    <a:pt x="765" y="497"/>
                    <a:pt x="765" y="497"/>
                  </a:cubicBezTo>
                  <a:cubicBezTo>
                    <a:pt x="765" y="515"/>
                    <a:pt x="751" y="529"/>
                    <a:pt x="733" y="52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3" name="Rectangle 96"/>
            <p:cNvSpPr>
              <a:spLocks noChangeArrowheads="1"/>
            </p:cNvSpPr>
            <p:nvPr>
              <p:custDataLst>
                <p:tags r:id="rId49"/>
              </p:custDataLst>
            </p:nvPr>
          </p:nvSpPr>
          <p:spPr bwMode="auto">
            <a:xfrm>
              <a:off x="7724775" y="3311525"/>
              <a:ext cx="1008063" cy="660400"/>
            </a:xfrm>
            <a:prstGeom prst="rect">
              <a:avLst/>
            </a:pr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4" name="Rectangle 97"/>
            <p:cNvSpPr>
              <a:spLocks noChangeArrowheads="1"/>
            </p:cNvSpPr>
            <p:nvPr>
              <p:custDataLst>
                <p:tags r:id="rId50"/>
              </p:custDataLst>
            </p:nvPr>
          </p:nvSpPr>
          <p:spPr bwMode="auto">
            <a:xfrm>
              <a:off x="7724775" y="3863975"/>
              <a:ext cx="1008063" cy="1079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5" name="Freeform 98"/>
            <p:cNvSpPr/>
            <p:nvPr>
              <p:custDataLst>
                <p:tags r:id="rId51"/>
              </p:custDataLst>
            </p:nvPr>
          </p:nvSpPr>
          <p:spPr bwMode="auto">
            <a:xfrm>
              <a:off x="7999413" y="3492500"/>
              <a:ext cx="458788" cy="296862"/>
            </a:xfrm>
            <a:custGeom>
              <a:avLst/>
              <a:gdLst>
                <a:gd name="T0" fmla="*/ 241 w 289"/>
                <a:gd name="T1" fmla="*/ 187 h 187"/>
                <a:gd name="T2" fmla="*/ 48 w 289"/>
                <a:gd name="T3" fmla="*/ 187 h 187"/>
                <a:gd name="T4" fmla="*/ 0 w 289"/>
                <a:gd name="T5" fmla="*/ 139 h 187"/>
                <a:gd name="T6" fmla="*/ 0 w 289"/>
                <a:gd name="T7" fmla="*/ 48 h 187"/>
                <a:gd name="T8" fmla="*/ 48 w 289"/>
                <a:gd name="T9" fmla="*/ 0 h 187"/>
                <a:gd name="T10" fmla="*/ 241 w 289"/>
                <a:gd name="T11" fmla="*/ 0 h 187"/>
                <a:gd name="T12" fmla="*/ 289 w 289"/>
                <a:gd name="T13" fmla="*/ 48 h 187"/>
                <a:gd name="T14" fmla="*/ 289 w 289"/>
                <a:gd name="T15" fmla="*/ 139 h 187"/>
                <a:gd name="T16" fmla="*/ 241 w 289"/>
                <a:gd name="T17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9" h="187">
                  <a:moveTo>
                    <a:pt x="241" y="187"/>
                  </a:moveTo>
                  <a:cubicBezTo>
                    <a:pt x="48" y="187"/>
                    <a:pt x="48" y="187"/>
                    <a:pt x="48" y="187"/>
                  </a:cubicBezTo>
                  <a:cubicBezTo>
                    <a:pt x="22" y="187"/>
                    <a:pt x="0" y="165"/>
                    <a:pt x="0" y="13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67" y="0"/>
                    <a:pt x="289" y="22"/>
                    <a:pt x="289" y="48"/>
                  </a:cubicBezTo>
                  <a:cubicBezTo>
                    <a:pt x="289" y="139"/>
                    <a:pt x="289" y="139"/>
                    <a:pt x="289" y="139"/>
                  </a:cubicBezTo>
                  <a:cubicBezTo>
                    <a:pt x="289" y="165"/>
                    <a:pt x="267" y="187"/>
                    <a:pt x="241" y="187"/>
                  </a:cubicBezTo>
                  <a:close/>
                </a:path>
              </a:pathLst>
            </a:custGeom>
            <a:solidFill>
              <a:srgbClr val="DB4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6" name="Freeform 99"/>
            <p:cNvSpPr/>
            <p:nvPr>
              <p:custDataLst>
                <p:tags r:id="rId52"/>
              </p:custDataLst>
            </p:nvPr>
          </p:nvSpPr>
          <p:spPr bwMode="auto">
            <a:xfrm>
              <a:off x="8153400" y="3563938"/>
              <a:ext cx="150813" cy="153987"/>
            </a:xfrm>
            <a:custGeom>
              <a:avLst/>
              <a:gdLst>
                <a:gd name="T0" fmla="*/ 0 w 95"/>
                <a:gd name="T1" fmla="*/ 0 h 97"/>
                <a:gd name="T2" fmla="*/ 0 w 95"/>
                <a:gd name="T3" fmla="*/ 97 h 97"/>
                <a:gd name="T4" fmla="*/ 95 w 95"/>
                <a:gd name="T5" fmla="*/ 48 h 97"/>
                <a:gd name="T6" fmla="*/ 0 w 95"/>
                <a:gd name="T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" h="97">
                  <a:moveTo>
                    <a:pt x="0" y="0"/>
                  </a:moveTo>
                  <a:lnTo>
                    <a:pt x="0" y="97"/>
                  </a:lnTo>
                  <a:lnTo>
                    <a:pt x="95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7" name="Freeform 100"/>
            <p:cNvSpPr/>
            <p:nvPr>
              <p:custDataLst>
                <p:tags r:id="rId53"/>
              </p:custDataLst>
            </p:nvPr>
          </p:nvSpPr>
          <p:spPr bwMode="auto">
            <a:xfrm>
              <a:off x="7804150" y="3903663"/>
              <a:ext cx="882650" cy="38100"/>
            </a:xfrm>
            <a:custGeom>
              <a:avLst/>
              <a:gdLst>
                <a:gd name="T0" fmla="*/ 545 w 556"/>
                <a:gd name="T1" fmla="*/ 24 h 24"/>
                <a:gd name="T2" fmla="*/ 11 w 556"/>
                <a:gd name="T3" fmla="*/ 24 h 24"/>
                <a:gd name="T4" fmla="*/ 0 w 556"/>
                <a:gd name="T5" fmla="*/ 13 h 24"/>
                <a:gd name="T6" fmla="*/ 0 w 556"/>
                <a:gd name="T7" fmla="*/ 11 h 24"/>
                <a:gd name="T8" fmla="*/ 11 w 556"/>
                <a:gd name="T9" fmla="*/ 0 h 24"/>
                <a:gd name="T10" fmla="*/ 545 w 556"/>
                <a:gd name="T11" fmla="*/ 0 h 24"/>
                <a:gd name="T12" fmla="*/ 556 w 556"/>
                <a:gd name="T13" fmla="*/ 11 h 24"/>
                <a:gd name="T14" fmla="*/ 556 w 556"/>
                <a:gd name="T15" fmla="*/ 13 h 24"/>
                <a:gd name="T16" fmla="*/ 545 w 556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6" h="24">
                  <a:moveTo>
                    <a:pt x="545" y="24"/>
                  </a:moveTo>
                  <a:cubicBezTo>
                    <a:pt x="11" y="24"/>
                    <a:pt x="11" y="24"/>
                    <a:pt x="11" y="24"/>
                  </a:cubicBezTo>
                  <a:cubicBezTo>
                    <a:pt x="5" y="24"/>
                    <a:pt x="0" y="19"/>
                    <a:pt x="0" y="1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45" y="0"/>
                    <a:pt x="545" y="0"/>
                    <a:pt x="545" y="0"/>
                  </a:cubicBezTo>
                  <a:cubicBezTo>
                    <a:pt x="551" y="0"/>
                    <a:pt x="556" y="5"/>
                    <a:pt x="556" y="11"/>
                  </a:cubicBezTo>
                  <a:cubicBezTo>
                    <a:pt x="556" y="13"/>
                    <a:pt x="556" y="13"/>
                    <a:pt x="556" y="13"/>
                  </a:cubicBezTo>
                  <a:cubicBezTo>
                    <a:pt x="556" y="19"/>
                    <a:pt x="551" y="24"/>
                    <a:pt x="545" y="24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8" name="Oval 101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7847013" y="3879850"/>
              <a:ext cx="80963" cy="80962"/>
            </a:xfrm>
            <a:prstGeom prst="ellipse">
              <a:avLst/>
            </a:prstGeom>
            <a:solidFill>
              <a:srgbClr val="DB4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9" name="Oval 102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7870825" y="3903663"/>
              <a:ext cx="33338" cy="33337"/>
            </a:xfrm>
            <a:prstGeom prst="ellipse">
              <a:avLst/>
            </a:pr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0" name="Freeform 103"/>
            <p:cNvSpPr/>
            <p:nvPr>
              <p:custDataLst>
                <p:tags r:id="rId56"/>
              </p:custDataLst>
            </p:nvPr>
          </p:nvSpPr>
          <p:spPr bwMode="auto">
            <a:xfrm>
              <a:off x="8534400" y="2755900"/>
              <a:ext cx="944563" cy="695325"/>
            </a:xfrm>
            <a:custGeom>
              <a:avLst/>
              <a:gdLst>
                <a:gd name="T0" fmla="*/ 564 w 595"/>
                <a:gd name="T1" fmla="*/ 438 h 438"/>
                <a:gd name="T2" fmla="*/ 32 w 595"/>
                <a:gd name="T3" fmla="*/ 438 h 438"/>
                <a:gd name="T4" fmla="*/ 0 w 595"/>
                <a:gd name="T5" fmla="*/ 406 h 438"/>
                <a:gd name="T6" fmla="*/ 0 w 595"/>
                <a:gd name="T7" fmla="*/ 32 h 438"/>
                <a:gd name="T8" fmla="*/ 32 w 595"/>
                <a:gd name="T9" fmla="*/ 0 h 438"/>
                <a:gd name="T10" fmla="*/ 564 w 595"/>
                <a:gd name="T11" fmla="*/ 0 h 438"/>
                <a:gd name="T12" fmla="*/ 595 w 595"/>
                <a:gd name="T13" fmla="*/ 32 h 438"/>
                <a:gd name="T14" fmla="*/ 595 w 595"/>
                <a:gd name="T15" fmla="*/ 406 h 438"/>
                <a:gd name="T16" fmla="*/ 564 w 595"/>
                <a:gd name="T17" fmla="*/ 43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5" h="438">
                  <a:moveTo>
                    <a:pt x="564" y="438"/>
                  </a:moveTo>
                  <a:cubicBezTo>
                    <a:pt x="32" y="438"/>
                    <a:pt x="32" y="438"/>
                    <a:pt x="32" y="438"/>
                  </a:cubicBezTo>
                  <a:cubicBezTo>
                    <a:pt x="14" y="438"/>
                    <a:pt x="0" y="424"/>
                    <a:pt x="0" y="40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564" y="0"/>
                    <a:pt x="564" y="0"/>
                    <a:pt x="564" y="0"/>
                  </a:cubicBezTo>
                  <a:cubicBezTo>
                    <a:pt x="581" y="0"/>
                    <a:pt x="595" y="15"/>
                    <a:pt x="595" y="32"/>
                  </a:cubicBezTo>
                  <a:cubicBezTo>
                    <a:pt x="595" y="406"/>
                    <a:pt x="595" y="406"/>
                    <a:pt x="595" y="406"/>
                  </a:cubicBezTo>
                  <a:cubicBezTo>
                    <a:pt x="595" y="424"/>
                    <a:pt x="581" y="438"/>
                    <a:pt x="564" y="438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1" name="Rectangle 104"/>
            <p:cNvSpPr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8615363" y="2830513"/>
              <a:ext cx="784225" cy="5461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2" name="Rectangle 105"/>
            <p:cNvSpPr>
              <a:spLocks noChangeArrowheads="1"/>
            </p:cNvSpPr>
            <p:nvPr>
              <p:custDataLst>
                <p:tags r:id="rId58"/>
              </p:custDataLst>
            </p:nvPr>
          </p:nvSpPr>
          <p:spPr bwMode="auto">
            <a:xfrm>
              <a:off x="8697913" y="2884488"/>
              <a:ext cx="312738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3" name="Rectangle 106"/>
            <p:cNvSpPr>
              <a:spLocks noChangeArrowheads="1"/>
            </p:cNvSpPr>
            <p:nvPr>
              <p:custDataLst>
                <p:tags r:id="rId59"/>
              </p:custDataLst>
            </p:nvPr>
          </p:nvSpPr>
          <p:spPr bwMode="auto">
            <a:xfrm>
              <a:off x="8780463" y="3040063"/>
              <a:ext cx="312738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4" name="Rectangle 107"/>
            <p:cNvSpPr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8780463" y="3273425"/>
              <a:ext cx="157163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5" name="Rectangle 108"/>
            <p:cNvSpPr>
              <a:spLocks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8780463" y="3195638"/>
              <a:ext cx="536575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6" name="Rectangle 109"/>
            <p:cNvSpPr>
              <a:spLocks noChangeArrowheads="1"/>
            </p:cNvSpPr>
            <p:nvPr>
              <p:custDataLst>
                <p:tags r:id="rId62"/>
              </p:custDataLst>
            </p:nvPr>
          </p:nvSpPr>
          <p:spPr bwMode="auto">
            <a:xfrm>
              <a:off x="8697913" y="3117850"/>
              <a:ext cx="457200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7" name="Rectangle 110"/>
            <p:cNvSpPr>
              <a:spLocks noChangeArrowheads="1"/>
            </p:cNvSpPr>
            <p:nvPr>
              <p:custDataLst>
                <p:tags r:id="rId63"/>
              </p:custDataLst>
            </p:nvPr>
          </p:nvSpPr>
          <p:spPr bwMode="auto">
            <a:xfrm>
              <a:off x="8780463" y="2962275"/>
              <a:ext cx="458788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8" name="Freeform 111"/>
            <p:cNvSpPr>
              <a:spLocks noEditPoints="1"/>
            </p:cNvSpPr>
            <p:nvPr>
              <p:custDataLst>
                <p:tags r:id="rId64"/>
              </p:custDataLst>
            </p:nvPr>
          </p:nvSpPr>
          <p:spPr bwMode="auto">
            <a:xfrm>
              <a:off x="6699250" y="4089400"/>
              <a:ext cx="95250" cy="41275"/>
            </a:xfrm>
            <a:custGeom>
              <a:avLst/>
              <a:gdLst>
                <a:gd name="T0" fmla="*/ 0 w 60"/>
                <a:gd name="T1" fmla="*/ 26 h 26"/>
                <a:gd name="T2" fmla="*/ 0 w 60"/>
                <a:gd name="T3" fmla="*/ 0 h 26"/>
                <a:gd name="T4" fmla="*/ 60 w 60"/>
                <a:gd name="T5" fmla="*/ 0 h 26"/>
                <a:gd name="T6" fmla="*/ 60 w 60"/>
                <a:gd name="T7" fmla="*/ 26 h 26"/>
                <a:gd name="T8" fmla="*/ 0 w 60"/>
                <a:gd name="T9" fmla="*/ 26 h 26"/>
                <a:gd name="T10" fmla="*/ 0 w 60"/>
                <a:gd name="T11" fmla="*/ 26 h 26"/>
                <a:gd name="T12" fmla="*/ 0 w 60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26">
                  <a:moveTo>
                    <a:pt x="0" y="26"/>
                  </a:moveTo>
                  <a:lnTo>
                    <a:pt x="0" y="0"/>
                  </a:lnTo>
                  <a:lnTo>
                    <a:pt x="60" y="0"/>
                  </a:lnTo>
                  <a:lnTo>
                    <a:pt x="60" y="26"/>
                  </a:lnTo>
                  <a:lnTo>
                    <a:pt x="0" y="26"/>
                  </a:lnTo>
                  <a:close/>
                  <a:moveTo>
                    <a:pt x="0" y="26"/>
                  </a:moveTo>
                  <a:lnTo>
                    <a:pt x="0" y="2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9" name="Freeform 112"/>
            <p:cNvSpPr>
              <a:spLocks noEditPoints="1"/>
            </p:cNvSpPr>
            <p:nvPr>
              <p:custDataLst>
                <p:tags r:id="rId65"/>
              </p:custDataLst>
            </p:nvPr>
          </p:nvSpPr>
          <p:spPr bwMode="auto">
            <a:xfrm>
              <a:off x="6699250" y="4089400"/>
              <a:ext cx="95250" cy="41275"/>
            </a:xfrm>
            <a:custGeom>
              <a:avLst/>
              <a:gdLst>
                <a:gd name="T0" fmla="*/ 0 w 60"/>
                <a:gd name="T1" fmla="*/ 26 h 26"/>
                <a:gd name="T2" fmla="*/ 0 w 60"/>
                <a:gd name="T3" fmla="*/ 0 h 26"/>
                <a:gd name="T4" fmla="*/ 60 w 60"/>
                <a:gd name="T5" fmla="*/ 0 h 26"/>
                <a:gd name="T6" fmla="*/ 60 w 60"/>
                <a:gd name="T7" fmla="*/ 26 h 26"/>
                <a:gd name="T8" fmla="*/ 0 w 60"/>
                <a:gd name="T9" fmla="*/ 26 h 26"/>
                <a:gd name="T10" fmla="*/ 0 w 60"/>
                <a:gd name="T11" fmla="*/ 26 h 26"/>
                <a:gd name="T12" fmla="*/ 0 w 60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26">
                  <a:moveTo>
                    <a:pt x="0" y="26"/>
                  </a:moveTo>
                  <a:lnTo>
                    <a:pt x="0" y="0"/>
                  </a:lnTo>
                  <a:lnTo>
                    <a:pt x="60" y="0"/>
                  </a:lnTo>
                  <a:lnTo>
                    <a:pt x="60" y="26"/>
                  </a:lnTo>
                  <a:lnTo>
                    <a:pt x="0" y="26"/>
                  </a:lnTo>
                  <a:moveTo>
                    <a:pt x="0" y="26"/>
                  </a:moveTo>
                  <a:lnTo>
                    <a:pt x="0" y="2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0" name="Freeform 113"/>
            <p:cNvSpPr>
              <a:spLocks noEditPoints="1"/>
            </p:cNvSpPr>
            <p:nvPr>
              <p:custDataLst>
                <p:tags r:id="rId66"/>
              </p:custDataLst>
            </p:nvPr>
          </p:nvSpPr>
          <p:spPr bwMode="auto">
            <a:xfrm>
              <a:off x="6834188" y="3846513"/>
              <a:ext cx="528638" cy="528637"/>
            </a:xfrm>
            <a:custGeom>
              <a:avLst/>
              <a:gdLst>
                <a:gd name="T0" fmla="*/ 274 w 333"/>
                <a:gd name="T1" fmla="*/ 59 h 333"/>
                <a:gd name="T2" fmla="*/ 59 w 333"/>
                <a:gd name="T3" fmla="*/ 59 h 333"/>
                <a:gd name="T4" fmla="*/ 59 w 333"/>
                <a:gd name="T5" fmla="*/ 273 h 333"/>
                <a:gd name="T6" fmla="*/ 274 w 333"/>
                <a:gd name="T7" fmla="*/ 273 h 333"/>
                <a:gd name="T8" fmla="*/ 274 w 333"/>
                <a:gd name="T9" fmla="*/ 59 h 333"/>
                <a:gd name="T10" fmla="*/ 274 w 333"/>
                <a:gd name="T11" fmla="*/ 59 h 333"/>
                <a:gd name="T12" fmla="*/ 274 w 333"/>
                <a:gd name="T13" fmla="*/ 5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333">
                  <a:moveTo>
                    <a:pt x="274" y="59"/>
                  </a:moveTo>
                  <a:cubicBezTo>
                    <a:pt x="214" y="0"/>
                    <a:pt x="118" y="0"/>
                    <a:pt x="59" y="59"/>
                  </a:cubicBezTo>
                  <a:cubicBezTo>
                    <a:pt x="0" y="118"/>
                    <a:pt x="0" y="214"/>
                    <a:pt x="59" y="273"/>
                  </a:cubicBezTo>
                  <a:cubicBezTo>
                    <a:pt x="118" y="333"/>
                    <a:pt x="214" y="333"/>
                    <a:pt x="274" y="273"/>
                  </a:cubicBezTo>
                  <a:cubicBezTo>
                    <a:pt x="333" y="214"/>
                    <a:pt x="333" y="118"/>
                    <a:pt x="274" y="59"/>
                  </a:cubicBezTo>
                  <a:close/>
                  <a:moveTo>
                    <a:pt x="274" y="59"/>
                  </a:moveTo>
                  <a:cubicBezTo>
                    <a:pt x="274" y="59"/>
                    <a:pt x="274" y="59"/>
                    <a:pt x="274" y="59"/>
                  </a:cubicBezTo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" name="Freeform 114"/>
            <p:cNvSpPr>
              <a:spLocks noEditPoints="1"/>
            </p:cNvSpPr>
            <p:nvPr>
              <p:custDataLst>
                <p:tags r:id="rId67"/>
              </p:custDataLst>
            </p:nvPr>
          </p:nvSpPr>
          <p:spPr bwMode="auto">
            <a:xfrm>
              <a:off x="6851650" y="3863975"/>
              <a:ext cx="434975" cy="434975"/>
            </a:xfrm>
            <a:custGeom>
              <a:avLst/>
              <a:gdLst>
                <a:gd name="T0" fmla="*/ 86 w 274"/>
                <a:gd name="T1" fmla="*/ 86 h 274"/>
                <a:gd name="T2" fmla="*/ 274 w 274"/>
                <a:gd name="T3" fmla="*/ 72 h 274"/>
                <a:gd name="T4" fmla="*/ 260 w 274"/>
                <a:gd name="T5" fmla="*/ 56 h 274"/>
                <a:gd name="T6" fmla="*/ 56 w 274"/>
                <a:gd name="T7" fmla="*/ 56 h 274"/>
                <a:gd name="T8" fmla="*/ 56 w 274"/>
                <a:gd name="T9" fmla="*/ 260 h 274"/>
                <a:gd name="T10" fmla="*/ 72 w 274"/>
                <a:gd name="T11" fmla="*/ 274 h 274"/>
                <a:gd name="T12" fmla="*/ 86 w 274"/>
                <a:gd name="T13" fmla="*/ 86 h 274"/>
                <a:gd name="T14" fmla="*/ 86 w 274"/>
                <a:gd name="T15" fmla="*/ 86 h 274"/>
                <a:gd name="T16" fmla="*/ 86 w 274"/>
                <a:gd name="T17" fmla="*/ 86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4" h="274">
                  <a:moveTo>
                    <a:pt x="86" y="86"/>
                  </a:moveTo>
                  <a:cubicBezTo>
                    <a:pt x="137" y="34"/>
                    <a:pt x="218" y="30"/>
                    <a:pt x="274" y="72"/>
                  </a:cubicBezTo>
                  <a:cubicBezTo>
                    <a:pt x="270" y="66"/>
                    <a:pt x="265" y="61"/>
                    <a:pt x="260" y="56"/>
                  </a:cubicBezTo>
                  <a:cubicBezTo>
                    <a:pt x="204" y="0"/>
                    <a:pt x="113" y="0"/>
                    <a:pt x="56" y="56"/>
                  </a:cubicBezTo>
                  <a:cubicBezTo>
                    <a:pt x="0" y="112"/>
                    <a:pt x="0" y="204"/>
                    <a:pt x="56" y="260"/>
                  </a:cubicBezTo>
                  <a:cubicBezTo>
                    <a:pt x="61" y="265"/>
                    <a:pt x="67" y="270"/>
                    <a:pt x="72" y="274"/>
                  </a:cubicBezTo>
                  <a:cubicBezTo>
                    <a:pt x="30" y="217"/>
                    <a:pt x="35" y="137"/>
                    <a:pt x="86" y="86"/>
                  </a:cubicBezTo>
                  <a:close/>
                  <a:moveTo>
                    <a:pt x="86" y="86"/>
                  </a:moveTo>
                  <a:cubicBezTo>
                    <a:pt x="86" y="86"/>
                    <a:pt x="86" y="86"/>
                    <a:pt x="86" y="86"/>
                  </a:cubicBezTo>
                </a:path>
              </a:pathLst>
            </a:custGeom>
            <a:solidFill>
              <a:srgbClr val="43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2" name="Freeform 115"/>
            <p:cNvSpPr>
              <a:spLocks noEditPoints="1"/>
            </p:cNvSpPr>
            <p:nvPr>
              <p:custDataLst>
                <p:tags r:id="rId68"/>
              </p:custDataLst>
            </p:nvPr>
          </p:nvSpPr>
          <p:spPr bwMode="auto">
            <a:xfrm>
              <a:off x="7100888" y="4111625"/>
              <a:ext cx="204788" cy="206375"/>
            </a:xfrm>
            <a:custGeom>
              <a:avLst/>
              <a:gdLst>
                <a:gd name="T0" fmla="*/ 114 w 129"/>
                <a:gd name="T1" fmla="*/ 15 h 130"/>
                <a:gd name="T2" fmla="*/ 38 w 129"/>
                <a:gd name="T3" fmla="*/ 39 h 130"/>
                <a:gd name="T4" fmla="*/ 14 w 129"/>
                <a:gd name="T5" fmla="*/ 115 h 130"/>
                <a:gd name="T6" fmla="*/ 90 w 129"/>
                <a:gd name="T7" fmla="*/ 91 h 130"/>
                <a:gd name="T8" fmla="*/ 114 w 129"/>
                <a:gd name="T9" fmla="*/ 15 h 130"/>
                <a:gd name="T10" fmla="*/ 114 w 129"/>
                <a:gd name="T11" fmla="*/ 15 h 130"/>
                <a:gd name="T12" fmla="*/ 114 w 129"/>
                <a:gd name="T13" fmla="*/ 1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130">
                  <a:moveTo>
                    <a:pt x="114" y="15"/>
                  </a:moveTo>
                  <a:cubicBezTo>
                    <a:pt x="100" y="0"/>
                    <a:pt x="66" y="11"/>
                    <a:pt x="38" y="39"/>
                  </a:cubicBezTo>
                  <a:cubicBezTo>
                    <a:pt x="10" y="67"/>
                    <a:pt x="0" y="101"/>
                    <a:pt x="14" y="115"/>
                  </a:cubicBezTo>
                  <a:cubicBezTo>
                    <a:pt x="28" y="130"/>
                    <a:pt x="63" y="119"/>
                    <a:pt x="90" y="91"/>
                  </a:cubicBezTo>
                  <a:cubicBezTo>
                    <a:pt x="118" y="63"/>
                    <a:pt x="129" y="29"/>
                    <a:pt x="114" y="15"/>
                  </a:cubicBez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</a:path>
              </a:pathLst>
            </a:custGeom>
            <a:solidFill>
              <a:srgbClr val="9D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3" name="Freeform 116"/>
            <p:cNvSpPr>
              <a:spLocks noEditPoints="1"/>
            </p:cNvSpPr>
            <p:nvPr>
              <p:custDataLst>
                <p:tags r:id="rId69"/>
              </p:custDataLst>
            </p:nvPr>
          </p:nvSpPr>
          <p:spPr bwMode="auto">
            <a:xfrm>
              <a:off x="6351588" y="4056063"/>
              <a:ext cx="379413" cy="107950"/>
            </a:xfrm>
            <a:custGeom>
              <a:avLst/>
              <a:gdLst>
                <a:gd name="T0" fmla="*/ 86 w 239"/>
                <a:gd name="T1" fmla="*/ 68 h 68"/>
                <a:gd name="T2" fmla="*/ 0 w 239"/>
                <a:gd name="T3" fmla="*/ 34 h 68"/>
                <a:gd name="T4" fmla="*/ 86 w 239"/>
                <a:gd name="T5" fmla="*/ 0 h 68"/>
                <a:gd name="T6" fmla="*/ 239 w 239"/>
                <a:gd name="T7" fmla="*/ 34 h 68"/>
                <a:gd name="T8" fmla="*/ 86 w 239"/>
                <a:gd name="T9" fmla="*/ 68 h 68"/>
                <a:gd name="T10" fmla="*/ 86 w 239"/>
                <a:gd name="T11" fmla="*/ 68 h 68"/>
                <a:gd name="T12" fmla="*/ 86 w 239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9" h="68">
                  <a:moveTo>
                    <a:pt x="86" y="68"/>
                  </a:moveTo>
                  <a:cubicBezTo>
                    <a:pt x="2" y="68"/>
                    <a:pt x="0" y="53"/>
                    <a:pt x="0" y="34"/>
                  </a:cubicBezTo>
                  <a:cubicBezTo>
                    <a:pt x="0" y="15"/>
                    <a:pt x="2" y="0"/>
                    <a:pt x="86" y="0"/>
                  </a:cubicBezTo>
                  <a:cubicBezTo>
                    <a:pt x="170" y="0"/>
                    <a:pt x="239" y="2"/>
                    <a:pt x="239" y="34"/>
                  </a:cubicBezTo>
                  <a:cubicBezTo>
                    <a:pt x="239" y="66"/>
                    <a:pt x="170" y="68"/>
                    <a:pt x="86" y="68"/>
                  </a:cubicBezTo>
                  <a:close/>
                  <a:moveTo>
                    <a:pt x="86" y="68"/>
                  </a:moveTo>
                  <a:cubicBezTo>
                    <a:pt x="86" y="68"/>
                    <a:pt x="86" y="68"/>
                    <a:pt x="86" y="68"/>
                  </a:cubicBezTo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4" name="Freeform 117"/>
            <p:cNvSpPr>
              <a:spLocks noEditPoints="1"/>
            </p:cNvSpPr>
            <p:nvPr>
              <p:custDataLst>
                <p:tags r:id="rId70"/>
              </p:custDataLst>
            </p:nvPr>
          </p:nvSpPr>
          <p:spPr bwMode="auto">
            <a:xfrm>
              <a:off x="6761163" y="3773488"/>
              <a:ext cx="674688" cy="674687"/>
            </a:xfrm>
            <a:custGeom>
              <a:avLst/>
              <a:gdLst>
                <a:gd name="T0" fmla="*/ 425 w 425"/>
                <a:gd name="T1" fmla="*/ 212 h 425"/>
                <a:gd name="T2" fmla="*/ 212 w 425"/>
                <a:gd name="T3" fmla="*/ 0 h 425"/>
                <a:gd name="T4" fmla="*/ 0 w 425"/>
                <a:gd name="T5" fmla="*/ 212 h 425"/>
                <a:gd name="T6" fmla="*/ 212 w 425"/>
                <a:gd name="T7" fmla="*/ 425 h 425"/>
                <a:gd name="T8" fmla="*/ 425 w 425"/>
                <a:gd name="T9" fmla="*/ 212 h 425"/>
                <a:gd name="T10" fmla="*/ 49 w 425"/>
                <a:gd name="T11" fmla="*/ 212 h 425"/>
                <a:gd name="T12" fmla="*/ 212 w 425"/>
                <a:gd name="T13" fmla="*/ 49 h 425"/>
                <a:gd name="T14" fmla="*/ 376 w 425"/>
                <a:gd name="T15" fmla="*/ 212 h 425"/>
                <a:gd name="T16" fmla="*/ 212 w 425"/>
                <a:gd name="T17" fmla="*/ 376 h 425"/>
                <a:gd name="T18" fmla="*/ 49 w 425"/>
                <a:gd name="T19" fmla="*/ 212 h 425"/>
                <a:gd name="T20" fmla="*/ 49 w 425"/>
                <a:gd name="T21" fmla="*/ 212 h 425"/>
                <a:gd name="T22" fmla="*/ 49 w 425"/>
                <a:gd name="T23" fmla="*/ 212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5" h="425">
                  <a:moveTo>
                    <a:pt x="425" y="212"/>
                  </a:moveTo>
                  <a:cubicBezTo>
                    <a:pt x="425" y="95"/>
                    <a:pt x="330" y="0"/>
                    <a:pt x="212" y="0"/>
                  </a:cubicBezTo>
                  <a:cubicBezTo>
                    <a:pt x="95" y="0"/>
                    <a:pt x="0" y="95"/>
                    <a:pt x="0" y="212"/>
                  </a:cubicBezTo>
                  <a:cubicBezTo>
                    <a:pt x="0" y="330"/>
                    <a:pt x="95" y="425"/>
                    <a:pt x="212" y="425"/>
                  </a:cubicBezTo>
                  <a:cubicBezTo>
                    <a:pt x="330" y="425"/>
                    <a:pt x="425" y="330"/>
                    <a:pt x="425" y="212"/>
                  </a:cubicBezTo>
                  <a:close/>
                  <a:moveTo>
                    <a:pt x="49" y="212"/>
                  </a:moveTo>
                  <a:cubicBezTo>
                    <a:pt x="49" y="122"/>
                    <a:pt x="122" y="49"/>
                    <a:pt x="212" y="49"/>
                  </a:cubicBezTo>
                  <a:cubicBezTo>
                    <a:pt x="303" y="49"/>
                    <a:pt x="376" y="122"/>
                    <a:pt x="376" y="212"/>
                  </a:cubicBezTo>
                  <a:cubicBezTo>
                    <a:pt x="376" y="302"/>
                    <a:pt x="303" y="376"/>
                    <a:pt x="212" y="376"/>
                  </a:cubicBezTo>
                  <a:cubicBezTo>
                    <a:pt x="122" y="376"/>
                    <a:pt x="49" y="302"/>
                    <a:pt x="49" y="212"/>
                  </a:cubicBezTo>
                  <a:close/>
                  <a:moveTo>
                    <a:pt x="49" y="212"/>
                  </a:moveTo>
                  <a:cubicBezTo>
                    <a:pt x="49" y="212"/>
                    <a:pt x="49" y="212"/>
                    <a:pt x="49" y="212"/>
                  </a:cubicBezTo>
                </a:path>
              </a:pathLst>
            </a:custGeom>
            <a:solidFill>
              <a:srgbClr val="F1F2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5" name="Freeform 118"/>
            <p:cNvSpPr>
              <a:spLocks noEditPoints="1"/>
            </p:cNvSpPr>
            <p:nvPr>
              <p:custDataLst>
                <p:tags r:id="rId71"/>
              </p:custDataLst>
            </p:nvPr>
          </p:nvSpPr>
          <p:spPr bwMode="auto">
            <a:xfrm>
              <a:off x="6769100" y="3781425"/>
              <a:ext cx="612775" cy="612775"/>
            </a:xfrm>
            <a:custGeom>
              <a:avLst/>
              <a:gdLst>
                <a:gd name="T0" fmla="*/ 223 w 386"/>
                <a:gd name="T1" fmla="*/ 386 h 386"/>
                <a:gd name="T2" fmla="*/ 386 w 386"/>
                <a:gd name="T3" fmla="*/ 223 h 386"/>
                <a:gd name="T4" fmla="*/ 333 w 386"/>
                <a:gd name="T5" fmla="*/ 102 h 386"/>
                <a:gd name="T6" fmla="*/ 376 w 386"/>
                <a:gd name="T7" fmla="*/ 212 h 386"/>
                <a:gd name="T8" fmla="*/ 213 w 386"/>
                <a:gd name="T9" fmla="*/ 376 h 386"/>
                <a:gd name="T10" fmla="*/ 102 w 386"/>
                <a:gd name="T11" fmla="*/ 333 h 386"/>
                <a:gd name="T12" fmla="*/ 223 w 386"/>
                <a:gd name="T13" fmla="*/ 386 h 386"/>
                <a:gd name="T14" fmla="*/ 10 w 386"/>
                <a:gd name="T15" fmla="*/ 223 h 386"/>
                <a:gd name="T16" fmla="*/ 223 w 386"/>
                <a:gd name="T17" fmla="*/ 10 h 386"/>
                <a:gd name="T18" fmla="*/ 368 w 386"/>
                <a:gd name="T19" fmla="*/ 67 h 386"/>
                <a:gd name="T20" fmla="*/ 213 w 386"/>
                <a:gd name="T21" fmla="*/ 0 h 386"/>
                <a:gd name="T22" fmla="*/ 0 w 386"/>
                <a:gd name="T23" fmla="*/ 212 h 386"/>
                <a:gd name="T24" fmla="*/ 68 w 386"/>
                <a:gd name="T25" fmla="*/ 368 h 386"/>
                <a:gd name="T26" fmla="*/ 10 w 386"/>
                <a:gd name="T27" fmla="*/ 223 h 386"/>
                <a:gd name="T28" fmla="*/ 10 w 386"/>
                <a:gd name="T29" fmla="*/ 223 h 386"/>
                <a:gd name="T30" fmla="*/ 10 w 386"/>
                <a:gd name="T31" fmla="*/ 223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6" h="386">
                  <a:moveTo>
                    <a:pt x="223" y="386"/>
                  </a:moveTo>
                  <a:cubicBezTo>
                    <a:pt x="313" y="386"/>
                    <a:pt x="386" y="313"/>
                    <a:pt x="386" y="223"/>
                  </a:cubicBezTo>
                  <a:cubicBezTo>
                    <a:pt x="386" y="175"/>
                    <a:pt x="366" y="132"/>
                    <a:pt x="333" y="102"/>
                  </a:cubicBezTo>
                  <a:cubicBezTo>
                    <a:pt x="360" y="131"/>
                    <a:pt x="376" y="170"/>
                    <a:pt x="376" y="212"/>
                  </a:cubicBezTo>
                  <a:cubicBezTo>
                    <a:pt x="376" y="303"/>
                    <a:pt x="303" y="376"/>
                    <a:pt x="213" y="376"/>
                  </a:cubicBezTo>
                  <a:cubicBezTo>
                    <a:pt x="170" y="376"/>
                    <a:pt x="132" y="359"/>
                    <a:pt x="102" y="333"/>
                  </a:cubicBezTo>
                  <a:cubicBezTo>
                    <a:pt x="132" y="365"/>
                    <a:pt x="175" y="386"/>
                    <a:pt x="223" y="386"/>
                  </a:cubicBezTo>
                  <a:close/>
                  <a:moveTo>
                    <a:pt x="10" y="223"/>
                  </a:moveTo>
                  <a:cubicBezTo>
                    <a:pt x="10" y="105"/>
                    <a:pt x="106" y="10"/>
                    <a:pt x="223" y="10"/>
                  </a:cubicBezTo>
                  <a:cubicBezTo>
                    <a:pt x="279" y="10"/>
                    <a:pt x="330" y="32"/>
                    <a:pt x="368" y="67"/>
                  </a:cubicBezTo>
                  <a:cubicBezTo>
                    <a:pt x="329" y="26"/>
                    <a:pt x="274" y="0"/>
                    <a:pt x="213" y="0"/>
                  </a:cubicBezTo>
                  <a:cubicBezTo>
                    <a:pt x="95" y="0"/>
                    <a:pt x="0" y="95"/>
                    <a:pt x="0" y="212"/>
                  </a:cubicBezTo>
                  <a:cubicBezTo>
                    <a:pt x="0" y="274"/>
                    <a:pt x="26" y="329"/>
                    <a:pt x="68" y="368"/>
                  </a:cubicBezTo>
                  <a:cubicBezTo>
                    <a:pt x="32" y="330"/>
                    <a:pt x="10" y="279"/>
                    <a:pt x="10" y="223"/>
                  </a:cubicBezTo>
                  <a:close/>
                  <a:moveTo>
                    <a:pt x="10" y="223"/>
                  </a:moveTo>
                  <a:cubicBezTo>
                    <a:pt x="10" y="223"/>
                    <a:pt x="10" y="223"/>
                    <a:pt x="10" y="223"/>
                  </a:cubicBezTo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6" name="Freeform 119"/>
            <p:cNvSpPr/>
            <p:nvPr>
              <p:custDataLst>
                <p:tags r:id="rId72"/>
              </p:custDataLst>
            </p:nvPr>
          </p:nvSpPr>
          <p:spPr bwMode="auto">
            <a:xfrm>
              <a:off x="6119813" y="1795463"/>
              <a:ext cx="598488" cy="520700"/>
            </a:xfrm>
            <a:custGeom>
              <a:avLst/>
              <a:gdLst>
                <a:gd name="T0" fmla="*/ 178 w 377"/>
                <a:gd name="T1" fmla="*/ 34 h 328"/>
                <a:gd name="T2" fmla="*/ 155 w 377"/>
                <a:gd name="T3" fmla="*/ 11 h 328"/>
                <a:gd name="T4" fmla="*/ 130 w 377"/>
                <a:gd name="T5" fmla="*/ 0 h 328"/>
                <a:gd name="T6" fmla="*/ 34 w 377"/>
                <a:gd name="T7" fmla="*/ 0 h 328"/>
                <a:gd name="T8" fmla="*/ 0 w 377"/>
                <a:gd name="T9" fmla="*/ 35 h 328"/>
                <a:gd name="T10" fmla="*/ 0 w 377"/>
                <a:gd name="T11" fmla="*/ 293 h 328"/>
                <a:gd name="T12" fmla="*/ 34 w 377"/>
                <a:gd name="T13" fmla="*/ 328 h 328"/>
                <a:gd name="T14" fmla="*/ 342 w 377"/>
                <a:gd name="T15" fmla="*/ 328 h 328"/>
                <a:gd name="T16" fmla="*/ 377 w 377"/>
                <a:gd name="T17" fmla="*/ 293 h 328"/>
                <a:gd name="T18" fmla="*/ 377 w 377"/>
                <a:gd name="T19" fmla="*/ 80 h 328"/>
                <a:gd name="T20" fmla="*/ 342 w 377"/>
                <a:gd name="T21" fmla="*/ 45 h 328"/>
                <a:gd name="T22" fmla="*/ 203 w 377"/>
                <a:gd name="T23" fmla="*/ 45 h 328"/>
                <a:gd name="T24" fmla="*/ 178 w 377"/>
                <a:gd name="T25" fmla="*/ 34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7" h="328">
                  <a:moveTo>
                    <a:pt x="178" y="34"/>
                  </a:moveTo>
                  <a:cubicBezTo>
                    <a:pt x="155" y="11"/>
                    <a:pt x="155" y="11"/>
                    <a:pt x="155" y="11"/>
                  </a:cubicBezTo>
                  <a:cubicBezTo>
                    <a:pt x="149" y="4"/>
                    <a:pt x="140" y="0"/>
                    <a:pt x="13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5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312"/>
                    <a:pt x="15" y="328"/>
                    <a:pt x="34" y="328"/>
                  </a:cubicBezTo>
                  <a:cubicBezTo>
                    <a:pt x="342" y="328"/>
                    <a:pt x="342" y="328"/>
                    <a:pt x="342" y="328"/>
                  </a:cubicBezTo>
                  <a:cubicBezTo>
                    <a:pt x="361" y="328"/>
                    <a:pt x="377" y="312"/>
                    <a:pt x="377" y="293"/>
                  </a:cubicBezTo>
                  <a:cubicBezTo>
                    <a:pt x="377" y="80"/>
                    <a:pt x="377" y="80"/>
                    <a:pt x="377" y="80"/>
                  </a:cubicBezTo>
                  <a:cubicBezTo>
                    <a:pt x="377" y="60"/>
                    <a:pt x="361" y="45"/>
                    <a:pt x="342" y="45"/>
                  </a:cubicBezTo>
                  <a:cubicBezTo>
                    <a:pt x="203" y="45"/>
                    <a:pt x="203" y="45"/>
                    <a:pt x="203" y="45"/>
                  </a:cubicBezTo>
                  <a:cubicBezTo>
                    <a:pt x="193" y="45"/>
                    <a:pt x="184" y="41"/>
                    <a:pt x="178" y="34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7" name="Line 120"/>
            <p:cNvSpPr>
              <a:spLocks noChangeShapeType="1"/>
            </p:cNvSpPr>
            <p:nvPr>
              <p:custDataLst>
                <p:tags r:id="rId73"/>
              </p:custDataLst>
            </p:nvPr>
          </p:nvSpPr>
          <p:spPr bwMode="auto">
            <a:xfrm>
              <a:off x="6402388" y="184943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8" name="Line 121"/>
            <p:cNvSpPr>
              <a:spLocks noChangeShapeType="1"/>
            </p:cNvSpPr>
            <p:nvPr>
              <p:custDataLst>
                <p:tags r:id="rId74"/>
              </p:custDataLst>
            </p:nvPr>
          </p:nvSpPr>
          <p:spPr bwMode="auto">
            <a:xfrm>
              <a:off x="6402388" y="184943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9" name="Freeform 122"/>
            <p:cNvSpPr>
              <a:spLocks noEditPoints="1"/>
            </p:cNvSpPr>
            <p:nvPr>
              <p:custDataLst>
                <p:tags r:id="rId75"/>
              </p:custDataLst>
            </p:nvPr>
          </p:nvSpPr>
          <p:spPr bwMode="auto">
            <a:xfrm>
              <a:off x="6119813" y="1795463"/>
              <a:ext cx="598488" cy="520700"/>
            </a:xfrm>
            <a:custGeom>
              <a:avLst/>
              <a:gdLst>
                <a:gd name="T0" fmla="*/ 38 w 377"/>
                <a:gd name="T1" fmla="*/ 0 h 328"/>
                <a:gd name="T2" fmla="*/ 34 w 377"/>
                <a:gd name="T3" fmla="*/ 0 h 328"/>
                <a:gd name="T4" fmla="*/ 0 w 377"/>
                <a:gd name="T5" fmla="*/ 35 h 328"/>
                <a:gd name="T6" fmla="*/ 0 w 377"/>
                <a:gd name="T7" fmla="*/ 42 h 328"/>
                <a:gd name="T8" fmla="*/ 38 w 377"/>
                <a:gd name="T9" fmla="*/ 0 h 328"/>
                <a:gd name="T10" fmla="*/ 377 w 377"/>
                <a:gd name="T11" fmla="*/ 80 h 328"/>
                <a:gd name="T12" fmla="*/ 347 w 377"/>
                <a:gd name="T13" fmla="*/ 45 h 328"/>
                <a:gd name="T14" fmla="*/ 377 w 377"/>
                <a:gd name="T15" fmla="*/ 114 h 328"/>
                <a:gd name="T16" fmla="*/ 377 w 377"/>
                <a:gd name="T17" fmla="*/ 80 h 328"/>
                <a:gd name="T18" fmla="*/ 377 w 377"/>
                <a:gd name="T19" fmla="*/ 293 h 328"/>
                <a:gd name="T20" fmla="*/ 377 w 377"/>
                <a:gd name="T21" fmla="*/ 208 h 328"/>
                <a:gd name="T22" fmla="*/ 300 w 377"/>
                <a:gd name="T23" fmla="*/ 328 h 328"/>
                <a:gd name="T24" fmla="*/ 342 w 377"/>
                <a:gd name="T25" fmla="*/ 328 h 328"/>
                <a:gd name="T26" fmla="*/ 377 w 377"/>
                <a:gd name="T27" fmla="*/ 293 h 328"/>
                <a:gd name="T28" fmla="*/ 0 w 377"/>
                <a:gd name="T29" fmla="*/ 281 h 328"/>
                <a:gd name="T30" fmla="*/ 0 w 377"/>
                <a:gd name="T31" fmla="*/ 293 h 328"/>
                <a:gd name="T32" fmla="*/ 34 w 377"/>
                <a:gd name="T33" fmla="*/ 328 h 328"/>
                <a:gd name="T34" fmla="*/ 45 w 377"/>
                <a:gd name="T35" fmla="*/ 328 h 328"/>
                <a:gd name="T36" fmla="*/ 0 w 377"/>
                <a:gd name="T37" fmla="*/ 281 h 328"/>
                <a:gd name="T38" fmla="*/ 0 w 377"/>
                <a:gd name="T39" fmla="*/ 281 h 328"/>
                <a:gd name="T40" fmla="*/ 0 w 377"/>
                <a:gd name="T41" fmla="*/ 281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7" h="328">
                  <a:moveTo>
                    <a:pt x="38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5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1" y="26"/>
                    <a:pt x="23" y="12"/>
                    <a:pt x="38" y="0"/>
                  </a:cubicBezTo>
                  <a:close/>
                  <a:moveTo>
                    <a:pt x="377" y="80"/>
                  </a:moveTo>
                  <a:cubicBezTo>
                    <a:pt x="377" y="62"/>
                    <a:pt x="364" y="48"/>
                    <a:pt x="347" y="45"/>
                  </a:cubicBezTo>
                  <a:cubicBezTo>
                    <a:pt x="361" y="66"/>
                    <a:pt x="371" y="89"/>
                    <a:pt x="377" y="114"/>
                  </a:cubicBezTo>
                  <a:lnTo>
                    <a:pt x="377" y="80"/>
                  </a:lnTo>
                  <a:close/>
                  <a:moveTo>
                    <a:pt x="377" y="293"/>
                  </a:moveTo>
                  <a:cubicBezTo>
                    <a:pt x="377" y="208"/>
                    <a:pt x="377" y="208"/>
                    <a:pt x="377" y="208"/>
                  </a:cubicBezTo>
                  <a:cubicBezTo>
                    <a:pt x="366" y="257"/>
                    <a:pt x="338" y="299"/>
                    <a:pt x="300" y="328"/>
                  </a:cubicBezTo>
                  <a:cubicBezTo>
                    <a:pt x="342" y="328"/>
                    <a:pt x="342" y="328"/>
                    <a:pt x="342" y="328"/>
                  </a:cubicBezTo>
                  <a:cubicBezTo>
                    <a:pt x="361" y="328"/>
                    <a:pt x="377" y="312"/>
                    <a:pt x="377" y="293"/>
                  </a:cubicBezTo>
                  <a:close/>
                  <a:moveTo>
                    <a:pt x="0" y="281"/>
                  </a:moveTo>
                  <a:cubicBezTo>
                    <a:pt x="0" y="293"/>
                    <a:pt x="0" y="293"/>
                    <a:pt x="0" y="293"/>
                  </a:cubicBezTo>
                  <a:cubicBezTo>
                    <a:pt x="0" y="312"/>
                    <a:pt x="15" y="328"/>
                    <a:pt x="34" y="328"/>
                  </a:cubicBezTo>
                  <a:cubicBezTo>
                    <a:pt x="45" y="328"/>
                    <a:pt x="45" y="328"/>
                    <a:pt x="45" y="328"/>
                  </a:cubicBezTo>
                  <a:cubicBezTo>
                    <a:pt x="27" y="314"/>
                    <a:pt x="12" y="299"/>
                    <a:pt x="0" y="281"/>
                  </a:cubicBezTo>
                  <a:close/>
                  <a:moveTo>
                    <a:pt x="0" y="281"/>
                  </a:moveTo>
                  <a:cubicBezTo>
                    <a:pt x="0" y="281"/>
                    <a:pt x="0" y="281"/>
                    <a:pt x="0" y="281"/>
                  </a:cubicBezTo>
                </a:path>
              </a:pathLst>
            </a:custGeom>
            <a:solidFill>
              <a:srgbClr val="B7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0" name="Freeform 123"/>
            <p:cNvSpPr>
              <a:spLocks noEditPoints="1"/>
            </p:cNvSpPr>
            <p:nvPr>
              <p:custDataLst>
                <p:tags r:id="rId76"/>
              </p:custDataLst>
            </p:nvPr>
          </p:nvSpPr>
          <p:spPr bwMode="auto">
            <a:xfrm>
              <a:off x="6119813" y="1795463"/>
              <a:ext cx="598488" cy="520700"/>
            </a:xfrm>
            <a:custGeom>
              <a:avLst/>
              <a:gdLst>
                <a:gd name="T0" fmla="*/ 64 w 377"/>
                <a:gd name="T1" fmla="*/ 0 h 328"/>
                <a:gd name="T2" fmla="*/ 38 w 377"/>
                <a:gd name="T3" fmla="*/ 0 h 328"/>
                <a:gd name="T4" fmla="*/ 0 w 377"/>
                <a:gd name="T5" fmla="*/ 42 h 328"/>
                <a:gd name="T6" fmla="*/ 0 w 377"/>
                <a:gd name="T7" fmla="*/ 73 h 328"/>
                <a:gd name="T8" fmla="*/ 64 w 377"/>
                <a:gd name="T9" fmla="*/ 0 h 328"/>
                <a:gd name="T10" fmla="*/ 0 w 377"/>
                <a:gd name="T11" fmla="*/ 229 h 328"/>
                <a:gd name="T12" fmla="*/ 0 w 377"/>
                <a:gd name="T13" fmla="*/ 281 h 328"/>
                <a:gd name="T14" fmla="*/ 45 w 377"/>
                <a:gd name="T15" fmla="*/ 328 h 328"/>
                <a:gd name="T16" fmla="*/ 123 w 377"/>
                <a:gd name="T17" fmla="*/ 328 h 328"/>
                <a:gd name="T18" fmla="*/ 0 w 377"/>
                <a:gd name="T19" fmla="*/ 229 h 328"/>
                <a:gd name="T20" fmla="*/ 377 w 377"/>
                <a:gd name="T21" fmla="*/ 208 h 328"/>
                <a:gd name="T22" fmla="*/ 377 w 377"/>
                <a:gd name="T23" fmla="*/ 114 h 328"/>
                <a:gd name="T24" fmla="*/ 347 w 377"/>
                <a:gd name="T25" fmla="*/ 45 h 328"/>
                <a:gd name="T26" fmla="*/ 342 w 377"/>
                <a:gd name="T27" fmla="*/ 45 h 328"/>
                <a:gd name="T28" fmla="*/ 310 w 377"/>
                <a:gd name="T29" fmla="*/ 45 h 328"/>
                <a:gd name="T30" fmla="*/ 345 w 377"/>
                <a:gd name="T31" fmla="*/ 151 h 328"/>
                <a:gd name="T32" fmla="*/ 204 w 377"/>
                <a:gd name="T33" fmla="*/ 328 h 328"/>
                <a:gd name="T34" fmla="*/ 300 w 377"/>
                <a:gd name="T35" fmla="*/ 328 h 328"/>
                <a:gd name="T36" fmla="*/ 377 w 377"/>
                <a:gd name="T37" fmla="*/ 208 h 328"/>
                <a:gd name="T38" fmla="*/ 377 w 377"/>
                <a:gd name="T39" fmla="*/ 208 h 328"/>
                <a:gd name="T40" fmla="*/ 377 w 377"/>
                <a:gd name="T41" fmla="*/ 20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7" h="328">
                  <a:moveTo>
                    <a:pt x="64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23" y="12"/>
                    <a:pt x="11" y="26"/>
                    <a:pt x="0" y="42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14" y="43"/>
                    <a:pt x="36" y="18"/>
                    <a:pt x="64" y="0"/>
                  </a:cubicBezTo>
                  <a:close/>
                  <a:moveTo>
                    <a:pt x="0" y="229"/>
                  </a:moveTo>
                  <a:cubicBezTo>
                    <a:pt x="0" y="281"/>
                    <a:pt x="0" y="281"/>
                    <a:pt x="0" y="281"/>
                  </a:cubicBezTo>
                  <a:cubicBezTo>
                    <a:pt x="12" y="299"/>
                    <a:pt x="27" y="314"/>
                    <a:pt x="45" y="328"/>
                  </a:cubicBezTo>
                  <a:cubicBezTo>
                    <a:pt x="123" y="328"/>
                    <a:pt x="123" y="328"/>
                    <a:pt x="123" y="328"/>
                  </a:cubicBezTo>
                  <a:cubicBezTo>
                    <a:pt x="68" y="315"/>
                    <a:pt x="23" y="278"/>
                    <a:pt x="0" y="229"/>
                  </a:cubicBezTo>
                  <a:close/>
                  <a:moveTo>
                    <a:pt x="377" y="208"/>
                  </a:moveTo>
                  <a:cubicBezTo>
                    <a:pt x="377" y="114"/>
                    <a:pt x="377" y="114"/>
                    <a:pt x="377" y="114"/>
                  </a:cubicBezTo>
                  <a:cubicBezTo>
                    <a:pt x="371" y="89"/>
                    <a:pt x="361" y="66"/>
                    <a:pt x="347" y="45"/>
                  </a:cubicBezTo>
                  <a:cubicBezTo>
                    <a:pt x="346" y="45"/>
                    <a:pt x="344" y="45"/>
                    <a:pt x="342" y="45"/>
                  </a:cubicBezTo>
                  <a:cubicBezTo>
                    <a:pt x="310" y="45"/>
                    <a:pt x="310" y="45"/>
                    <a:pt x="310" y="45"/>
                  </a:cubicBezTo>
                  <a:cubicBezTo>
                    <a:pt x="332" y="75"/>
                    <a:pt x="345" y="112"/>
                    <a:pt x="345" y="151"/>
                  </a:cubicBezTo>
                  <a:cubicBezTo>
                    <a:pt x="345" y="237"/>
                    <a:pt x="285" y="309"/>
                    <a:pt x="204" y="328"/>
                  </a:cubicBezTo>
                  <a:cubicBezTo>
                    <a:pt x="300" y="328"/>
                    <a:pt x="300" y="328"/>
                    <a:pt x="300" y="328"/>
                  </a:cubicBezTo>
                  <a:cubicBezTo>
                    <a:pt x="338" y="299"/>
                    <a:pt x="366" y="257"/>
                    <a:pt x="377" y="208"/>
                  </a:cubicBezTo>
                  <a:close/>
                  <a:moveTo>
                    <a:pt x="377" y="208"/>
                  </a:moveTo>
                  <a:cubicBezTo>
                    <a:pt x="377" y="208"/>
                    <a:pt x="377" y="208"/>
                    <a:pt x="377" y="208"/>
                  </a:cubicBezTo>
                </a:path>
              </a:pathLst>
            </a:cu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1" name="Freeform 124"/>
            <p:cNvSpPr>
              <a:spLocks noEditPoints="1"/>
            </p:cNvSpPr>
            <p:nvPr>
              <p:custDataLst>
                <p:tags r:id="rId77"/>
              </p:custDataLst>
            </p:nvPr>
          </p:nvSpPr>
          <p:spPr bwMode="auto">
            <a:xfrm>
              <a:off x="6119813" y="1795463"/>
              <a:ext cx="547688" cy="520700"/>
            </a:xfrm>
            <a:custGeom>
              <a:avLst/>
              <a:gdLst>
                <a:gd name="T0" fmla="*/ 345 w 345"/>
                <a:gd name="T1" fmla="*/ 151 h 328"/>
                <a:gd name="T2" fmla="*/ 310 w 345"/>
                <a:gd name="T3" fmla="*/ 45 h 328"/>
                <a:gd name="T4" fmla="*/ 272 w 345"/>
                <a:gd name="T5" fmla="*/ 45 h 328"/>
                <a:gd name="T6" fmla="*/ 307 w 345"/>
                <a:gd name="T7" fmla="*/ 141 h 328"/>
                <a:gd name="T8" fmla="*/ 154 w 345"/>
                <a:gd name="T9" fmla="*/ 294 h 328"/>
                <a:gd name="T10" fmla="*/ 2 w 345"/>
                <a:gd name="T11" fmla="*/ 141 h 328"/>
                <a:gd name="T12" fmla="*/ 98 w 345"/>
                <a:gd name="T13" fmla="*/ 0 h 328"/>
                <a:gd name="T14" fmla="*/ 64 w 345"/>
                <a:gd name="T15" fmla="*/ 0 h 328"/>
                <a:gd name="T16" fmla="*/ 0 w 345"/>
                <a:gd name="T17" fmla="*/ 73 h 328"/>
                <a:gd name="T18" fmla="*/ 0 w 345"/>
                <a:gd name="T19" fmla="*/ 229 h 328"/>
                <a:gd name="T20" fmla="*/ 123 w 345"/>
                <a:gd name="T21" fmla="*/ 328 h 328"/>
                <a:gd name="T22" fmla="*/ 204 w 345"/>
                <a:gd name="T23" fmla="*/ 328 h 328"/>
                <a:gd name="T24" fmla="*/ 345 w 345"/>
                <a:gd name="T25" fmla="*/ 151 h 328"/>
                <a:gd name="T26" fmla="*/ 345 w 345"/>
                <a:gd name="T27" fmla="*/ 151 h 328"/>
                <a:gd name="T28" fmla="*/ 345 w 345"/>
                <a:gd name="T29" fmla="*/ 151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5" h="328">
                  <a:moveTo>
                    <a:pt x="345" y="151"/>
                  </a:moveTo>
                  <a:cubicBezTo>
                    <a:pt x="345" y="112"/>
                    <a:pt x="332" y="75"/>
                    <a:pt x="310" y="45"/>
                  </a:cubicBezTo>
                  <a:cubicBezTo>
                    <a:pt x="272" y="45"/>
                    <a:pt x="272" y="45"/>
                    <a:pt x="272" y="45"/>
                  </a:cubicBezTo>
                  <a:cubicBezTo>
                    <a:pt x="294" y="71"/>
                    <a:pt x="307" y="105"/>
                    <a:pt x="307" y="141"/>
                  </a:cubicBezTo>
                  <a:cubicBezTo>
                    <a:pt x="307" y="226"/>
                    <a:pt x="239" y="294"/>
                    <a:pt x="154" y="294"/>
                  </a:cubicBezTo>
                  <a:cubicBezTo>
                    <a:pt x="70" y="294"/>
                    <a:pt x="2" y="226"/>
                    <a:pt x="2" y="141"/>
                  </a:cubicBezTo>
                  <a:cubicBezTo>
                    <a:pt x="2" y="77"/>
                    <a:pt x="42" y="22"/>
                    <a:pt x="9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36" y="18"/>
                    <a:pt x="14" y="43"/>
                    <a:pt x="0" y="73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3" y="278"/>
                    <a:pt x="68" y="315"/>
                    <a:pt x="123" y="328"/>
                  </a:cubicBezTo>
                  <a:cubicBezTo>
                    <a:pt x="204" y="328"/>
                    <a:pt x="204" y="328"/>
                    <a:pt x="204" y="328"/>
                  </a:cubicBezTo>
                  <a:cubicBezTo>
                    <a:pt x="285" y="309"/>
                    <a:pt x="345" y="237"/>
                    <a:pt x="345" y="151"/>
                  </a:cubicBezTo>
                  <a:close/>
                  <a:moveTo>
                    <a:pt x="345" y="151"/>
                  </a:moveTo>
                  <a:cubicBezTo>
                    <a:pt x="345" y="151"/>
                    <a:pt x="345" y="151"/>
                    <a:pt x="345" y="151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2" name="Freeform 125"/>
            <p:cNvSpPr>
              <a:spLocks noEditPoints="1"/>
            </p:cNvSpPr>
            <p:nvPr>
              <p:custDataLst>
                <p:tags r:id="rId78"/>
              </p:custDataLst>
            </p:nvPr>
          </p:nvSpPr>
          <p:spPr bwMode="auto">
            <a:xfrm>
              <a:off x="6122988" y="1795463"/>
              <a:ext cx="484188" cy="466725"/>
            </a:xfrm>
            <a:custGeom>
              <a:avLst/>
              <a:gdLst>
                <a:gd name="T0" fmla="*/ 0 w 305"/>
                <a:gd name="T1" fmla="*/ 141 h 294"/>
                <a:gd name="T2" fmla="*/ 152 w 305"/>
                <a:gd name="T3" fmla="*/ 294 h 294"/>
                <a:gd name="T4" fmla="*/ 305 w 305"/>
                <a:gd name="T5" fmla="*/ 141 h 294"/>
                <a:gd name="T6" fmla="*/ 270 w 305"/>
                <a:gd name="T7" fmla="*/ 45 h 294"/>
                <a:gd name="T8" fmla="*/ 232 w 305"/>
                <a:gd name="T9" fmla="*/ 45 h 294"/>
                <a:gd name="T10" fmla="*/ 267 w 305"/>
                <a:gd name="T11" fmla="*/ 132 h 294"/>
                <a:gd name="T12" fmla="*/ 144 w 305"/>
                <a:gd name="T13" fmla="*/ 255 h 294"/>
                <a:gd name="T14" fmla="*/ 20 w 305"/>
                <a:gd name="T15" fmla="*/ 132 h 294"/>
                <a:gd name="T16" fmla="*/ 144 w 305"/>
                <a:gd name="T17" fmla="*/ 8 h 294"/>
                <a:gd name="T18" fmla="*/ 151 w 305"/>
                <a:gd name="T19" fmla="*/ 8 h 294"/>
                <a:gd name="T20" fmla="*/ 128 w 305"/>
                <a:gd name="T21" fmla="*/ 0 h 294"/>
                <a:gd name="T22" fmla="*/ 96 w 305"/>
                <a:gd name="T23" fmla="*/ 0 h 294"/>
                <a:gd name="T24" fmla="*/ 0 w 305"/>
                <a:gd name="T25" fmla="*/ 141 h 294"/>
                <a:gd name="T26" fmla="*/ 0 w 305"/>
                <a:gd name="T27" fmla="*/ 141 h 294"/>
                <a:gd name="T28" fmla="*/ 0 w 305"/>
                <a:gd name="T29" fmla="*/ 141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5" h="294">
                  <a:moveTo>
                    <a:pt x="0" y="141"/>
                  </a:moveTo>
                  <a:cubicBezTo>
                    <a:pt x="0" y="226"/>
                    <a:pt x="68" y="294"/>
                    <a:pt x="152" y="294"/>
                  </a:cubicBezTo>
                  <a:cubicBezTo>
                    <a:pt x="237" y="294"/>
                    <a:pt x="305" y="226"/>
                    <a:pt x="305" y="141"/>
                  </a:cubicBezTo>
                  <a:cubicBezTo>
                    <a:pt x="305" y="105"/>
                    <a:pt x="292" y="71"/>
                    <a:pt x="270" y="45"/>
                  </a:cubicBezTo>
                  <a:cubicBezTo>
                    <a:pt x="232" y="45"/>
                    <a:pt x="232" y="45"/>
                    <a:pt x="232" y="45"/>
                  </a:cubicBezTo>
                  <a:cubicBezTo>
                    <a:pt x="254" y="67"/>
                    <a:pt x="267" y="98"/>
                    <a:pt x="267" y="132"/>
                  </a:cubicBezTo>
                  <a:cubicBezTo>
                    <a:pt x="267" y="200"/>
                    <a:pt x="212" y="255"/>
                    <a:pt x="144" y="255"/>
                  </a:cubicBezTo>
                  <a:cubicBezTo>
                    <a:pt x="75" y="255"/>
                    <a:pt x="20" y="200"/>
                    <a:pt x="20" y="132"/>
                  </a:cubicBezTo>
                  <a:cubicBezTo>
                    <a:pt x="20" y="63"/>
                    <a:pt x="75" y="8"/>
                    <a:pt x="144" y="8"/>
                  </a:cubicBezTo>
                  <a:cubicBezTo>
                    <a:pt x="146" y="8"/>
                    <a:pt x="148" y="8"/>
                    <a:pt x="151" y="8"/>
                  </a:cubicBezTo>
                  <a:cubicBezTo>
                    <a:pt x="145" y="3"/>
                    <a:pt x="137" y="0"/>
                    <a:pt x="12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40" y="22"/>
                    <a:pt x="0" y="77"/>
                    <a:pt x="0" y="141"/>
                  </a:cubicBezTo>
                  <a:close/>
                  <a:moveTo>
                    <a:pt x="0" y="141"/>
                  </a:moveTo>
                  <a:cubicBezTo>
                    <a:pt x="0" y="141"/>
                    <a:pt x="0" y="141"/>
                    <a:pt x="0" y="141"/>
                  </a:cubicBezTo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3" name="Freeform 126"/>
            <p:cNvSpPr>
              <a:spLocks noEditPoints="1"/>
            </p:cNvSpPr>
            <p:nvPr>
              <p:custDataLst>
                <p:tags r:id="rId79"/>
              </p:custDataLst>
            </p:nvPr>
          </p:nvSpPr>
          <p:spPr bwMode="auto">
            <a:xfrm>
              <a:off x="6154738" y="1808163"/>
              <a:ext cx="392113" cy="392112"/>
            </a:xfrm>
            <a:custGeom>
              <a:avLst/>
              <a:gdLst>
                <a:gd name="T0" fmla="*/ 0 w 247"/>
                <a:gd name="T1" fmla="*/ 124 h 247"/>
                <a:gd name="T2" fmla="*/ 124 w 247"/>
                <a:gd name="T3" fmla="*/ 247 h 247"/>
                <a:gd name="T4" fmla="*/ 247 w 247"/>
                <a:gd name="T5" fmla="*/ 124 h 247"/>
                <a:gd name="T6" fmla="*/ 212 w 247"/>
                <a:gd name="T7" fmla="*/ 37 h 247"/>
                <a:gd name="T8" fmla="*/ 181 w 247"/>
                <a:gd name="T9" fmla="*/ 37 h 247"/>
                <a:gd name="T10" fmla="*/ 156 w 247"/>
                <a:gd name="T11" fmla="*/ 26 h 247"/>
                <a:gd name="T12" fmla="*/ 133 w 247"/>
                <a:gd name="T13" fmla="*/ 3 h 247"/>
                <a:gd name="T14" fmla="*/ 131 w 247"/>
                <a:gd name="T15" fmla="*/ 0 h 247"/>
                <a:gd name="T16" fmla="*/ 124 w 247"/>
                <a:gd name="T17" fmla="*/ 0 h 247"/>
                <a:gd name="T18" fmla="*/ 0 w 247"/>
                <a:gd name="T19" fmla="*/ 124 h 247"/>
                <a:gd name="T20" fmla="*/ 209 w 247"/>
                <a:gd name="T21" fmla="*/ 114 h 247"/>
                <a:gd name="T22" fmla="*/ 115 w 247"/>
                <a:gd name="T23" fmla="*/ 209 h 247"/>
                <a:gd name="T24" fmla="*/ 20 w 247"/>
                <a:gd name="T25" fmla="*/ 114 h 247"/>
                <a:gd name="T26" fmla="*/ 115 w 247"/>
                <a:gd name="T27" fmla="*/ 19 h 247"/>
                <a:gd name="T28" fmla="*/ 209 w 247"/>
                <a:gd name="T29" fmla="*/ 114 h 247"/>
                <a:gd name="T30" fmla="*/ 209 w 247"/>
                <a:gd name="T31" fmla="*/ 114 h 247"/>
                <a:gd name="T32" fmla="*/ 209 w 247"/>
                <a:gd name="T33" fmla="*/ 114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7" h="247">
                  <a:moveTo>
                    <a:pt x="0" y="124"/>
                  </a:moveTo>
                  <a:cubicBezTo>
                    <a:pt x="0" y="192"/>
                    <a:pt x="55" y="247"/>
                    <a:pt x="124" y="247"/>
                  </a:cubicBezTo>
                  <a:cubicBezTo>
                    <a:pt x="192" y="247"/>
                    <a:pt x="247" y="192"/>
                    <a:pt x="247" y="124"/>
                  </a:cubicBezTo>
                  <a:cubicBezTo>
                    <a:pt x="247" y="90"/>
                    <a:pt x="234" y="59"/>
                    <a:pt x="212" y="37"/>
                  </a:cubicBezTo>
                  <a:cubicBezTo>
                    <a:pt x="181" y="37"/>
                    <a:pt x="181" y="37"/>
                    <a:pt x="181" y="37"/>
                  </a:cubicBezTo>
                  <a:cubicBezTo>
                    <a:pt x="171" y="37"/>
                    <a:pt x="162" y="33"/>
                    <a:pt x="156" y="26"/>
                  </a:cubicBezTo>
                  <a:cubicBezTo>
                    <a:pt x="133" y="3"/>
                    <a:pt x="133" y="3"/>
                    <a:pt x="133" y="3"/>
                  </a:cubicBezTo>
                  <a:cubicBezTo>
                    <a:pt x="133" y="2"/>
                    <a:pt x="132" y="1"/>
                    <a:pt x="131" y="0"/>
                  </a:cubicBezTo>
                  <a:cubicBezTo>
                    <a:pt x="128" y="0"/>
                    <a:pt x="126" y="0"/>
                    <a:pt x="124" y="0"/>
                  </a:cubicBezTo>
                  <a:cubicBezTo>
                    <a:pt x="55" y="0"/>
                    <a:pt x="0" y="55"/>
                    <a:pt x="0" y="124"/>
                  </a:cubicBezTo>
                  <a:close/>
                  <a:moveTo>
                    <a:pt x="209" y="114"/>
                  </a:moveTo>
                  <a:cubicBezTo>
                    <a:pt x="209" y="166"/>
                    <a:pt x="167" y="209"/>
                    <a:pt x="115" y="209"/>
                  </a:cubicBezTo>
                  <a:cubicBezTo>
                    <a:pt x="62" y="209"/>
                    <a:pt x="20" y="166"/>
                    <a:pt x="20" y="114"/>
                  </a:cubicBezTo>
                  <a:cubicBezTo>
                    <a:pt x="20" y="61"/>
                    <a:pt x="62" y="19"/>
                    <a:pt x="115" y="19"/>
                  </a:cubicBezTo>
                  <a:cubicBezTo>
                    <a:pt x="167" y="19"/>
                    <a:pt x="209" y="61"/>
                    <a:pt x="209" y="114"/>
                  </a:cubicBezTo>
                  <a:close/>
                  <a:moveTo>
                    <a:pt x="209" y="114"/>
                  </a:moveTo>
                  <a:cubicBezTo>
                    <a:pt x="209" y="114"/>
                    <a:pt x="209" y="114"/>
                    <a:pt x="209" y="114"/>
                  </a:cubicBezTo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4" name="Freeform 127"/>
            <p:cNvSpPr>
              <a:spLocks noEditPoints="1"/>
            </p:cNvSpPr>
            <p:nvPr>
              <p:custDataLst>
                <p:tags r:id="rId80"/>
              </p:custDataLst>
            </p:nvPr>
          </p:nvSpPr>
          <p:spPr bwMode="auto">
            <a:xfrm>
              <a:off x="6186488" y="1838325"/>
              <a:ext cx="300038" cy="301625"/>
            </a:xfrm>
            <a:custGeom>
              <a:avLst/>
              <a:gdLst>
                <a:gd name="T0" fmla="*/ 0 w 189"/>
                <a:gd name="T1" fmla="*/ 95 h 190"/>
                <a:gd name="T2" fmla="*/ 95 w 189"/>
                <a:gd name="T3" fmla="*/ 190 h 190"/>
                <a:gd name="T4" fmla="*/ 189 w 189"/>
                <a:gd name="T5" fmla="*/ 95 h 190"/>
                <a:gd name="T6" fmla="*/ 95 w 189"/>
                <a:gd name="T7" fmla="*/ 0 h 190"/>
                <a:gd name="T8" fmla="*/ 0 w 189"/>
                <a:gd name="T9" fmla="*/ 95 h 190"/>
                <a:gd name="T10" fmla="*/ 152 w 189"/>
                <a:gd name="T11" fmla="*/ 85 h 190"/>
                <a:gd name="T12" fmla="*/ 86 w 189"/>
                <a:gd name="T13" fmla="*/ 151 h 190"/>
                <a:gd name="T14" fmla="*/ 20 w 189"/>
                <a:gd name="T15" fmla="*/ 85 h 190"/>
                <a:gd name="T16" fmla="*/ 86 w 189"/>
                <a:gd name="T17" fmla="*/ 19 h 190"/>
                <a:gd name="T18" fmla="*/ 152 w 189"/>
                <a:gd name="T19" fmla="*/ 85 h 190"/>
                <a:gd name="T20" fmla="*/ 152 w 189"/>
                <a:gd name="T21" fmla="*/ 85 h 190"/>
                <a:gd name="T22" fmla="*/ 152 w 189"/>
                <a:gd name="T23" fmla="*/ 8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9" h="190">
                  <a:moveTo>
                    <a:pt x="0" y="95"/>
                  </a:moveTo>
                  <a:cubicBezTo>
                    <a:pt x="0" y="147"/>
                    <a:pt x="42" y="190"/>
                    <a:pt x="95" y="190"/>
                  </a:cubicBezTo>
                  <a:cubicBezTo>
                    <a:pt x="147" y="190"/>
                    <a:pt x="189" y="147"/>
                    <a:pt x="189" y="95"/>
                  </a:cubicBezTo>
                  <a:cubicBezTo>
                    <a:pt x="189" y="42"/>
                    <a:pt x="147" y="0"/>
                    <a:pt x="95" y="0"/>
                  </a:cubicBezTo>
                  <a:cubicBezTo>
                    <a:pt x="42" y="0"/>
                    <a:pt x="0" y="42"/>
                    <a:pt x="0" y="95"/>
                  </a:cubicBezTo>
                  <a:close/>
                  <a:moveTo>
                    <a:pt x="152" y="85"/>
                  </a:moveTo>
                  <a:cubicBezTo>
                    <a:pt x="152" y="121"/>
                    <a:pt x="122" y="151"/>
                    <a:pt x="86" y="151"/>
                  </a:cubicBezTo>
                  <a:cubicBezTo>
                    <a:pt x="49" y="151"/>
                    <a:pt x="20" y="121"/>
                    <a:pt x="20" y="85"/>
                  </a:cubicBezTo>
                  <a:cubicBezTo>
                    <a:pt x="20" y="48"/>
                    <a:pt x="49" y="19"/>
                    <a:pt x="86" y="19"/>
                  </a:cubicBezTo>
                  <a:cubicBezTo>
                    <a:pt x="122" y="19"/>
                    <a:pt x="152" y="48"/>
                    <a:pt x="152" y="85"/>
                  </a:cubicBezTo>
                  <a:close/>
                  <a:moveTo>
                    <a:pt x="152" y="85"/>
                  </a:moveTo>
                  <a:cubicBezTo>
                    <a:pt x="152" y="85"/>
                    <a:pt x="152" y="85"/>
                    <a:pt x="152" y="85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5" name="Freeform 128"/>
            <p:cNvSpPr>
              <a:spLocks noEditPoints="1"/>
            </p:cNvSpPr>
            <p:nvPr>
              <p:custDataLst>
                <p:tags r:id="rId81"/>
              </p:custDataLst>
            </p:nvPr>
          </p:nvSpPr>
          <p:spPr bwMode="auto">
            <a:xfrm>
              <a:off x="6211888" y="1825625"/>
              <a:ext cx="120650" cy="26987"/>
            </a:xfrm>
            <a:custGeom>
              <a:avLst/>
              <a:gdLst>
                <a:gd name="T0" fmla="*/ 67 w 76"/>
                <a:gd name="T1" fmla="*/ 17 h 17"/>
                <a:gd name="T2" fmla="*/ 9 w 76"/>
                <a:gd name="T3" fmla="*/ 17 h 17"/>
                <a:gd name="T4" fmla="*/ 0 w 76"/>
                <a:gd name="T5" fmla="*/ 9 h 17"/>
                <a:gd name="T6" fmla="*/ 9 w 76"/>
                <a:gd name="T7" fmla="*/ 0 h 17"/>
                <a:gd name="T8" fmla="*/ 67 w 76"/>
                <a:gd name="T9" fmla="*/ 0 h 17"/>
                <a:gd name="T10" fmla="*/ 76 w 76"/>
                <a:gd name="T11" fmla="*/ 9 h 17"/>
                <a:gd name="T12" fmla="*/ 67 w 76"/>
                <a:gd name="T13" fmla="*/ 17 h 17"/>
                <a:gd name="T14" fmla="*/ 67 w 76"/>
                <a:gd name="T15" fmla="*/ 17 h 17"/>
                <a:gd name="T16" fmla="*/ 67 w 76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17">
                  <a:moveTo>
                    <a:pt x="67" y="17"/>
                  </a:moveTo>
                  <a:cubicBezTo>
                    <a:pt x="9" y="17"/>
                    <a:pt x="9" y="17"/>
                    <a:pt x="9" y="17"/>
                  </a:cubicBez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72" y="0"/>
                    <a:pt x="76" y="4"/>
                    <a:pt x="76" y="9"/>
                  </a:cubicBezTo>
                  <a:cubicBezTo>
                    <a:pt x="76" y="13"/>
                    <a:pt x="72" y="17"/>
                    <a:pt x="67" y="17"/>
                  </a:cubicBezTo>
                  <a:close/>
                  <a:moveTo>
                    <a:pt x="67" y="17"/>
                  </a:moveTo>
                  <a:cubicBezTo>
                    <a:pt x="67" y="17"/>
                    <a:pt x="67" y="17"/>
                    <a:pt x="67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6" name="Freeform 129"/>
            <p:cNvSpPr>
              <a:spLocks noEditPoints="1"/>
            </p:cNvSpPr>
            <p:nvPr>
              <p:custDataLst>
                <p:tags r:id="rId82"/>
              </p:custDataLst>
            </p:nvPr>
          </p:nvSpPr>
          <p:spPr bwMode="auto">
            <a:xfrm>
              <a:off x="6159500" y="1825625"/>
              <a:ext cx="34925" cy="26987"/>
            </a:xfrm>
            <a:custGeom>
              <a:avLst/>
              <a:gdLst>
                <a:gd name="T0" fmla="*/ 14 w 22"/>
                <a:gd name="T1" fmla="*/ 17 h 17"/>
                <a:gd name="T2" fmla="*/ 9 w 22"/>
                <a:gd name="T3" fmla="*/ 17 h 17"/>
                <a:gd name="T4" fmla="*/ 0 w 22"/>
                <a:gd name="T5" fmla="*/ 9 h 17"/>
                <a:gd name="T6" fmla="*/ 9 w 22"/>
                <a:gd name="T7" fmla="*/ 0 h 17"/>
                <a:gd name="T8" fmla="*/ 14 w 22"/>
                <a:gd name="T9" fmla="*/ 0 h 17"/>
                <a:gd name="T10" fmla="*/ 22 w 22"/>
                <a:gd name="T11" fmla="*/ 9 h 17"/>
                <a:gd name="T12" fmla="*/ 14 w 22"/>
                <a:gd name="T13" fmla="*/ 17 h 17"/>
                <a:gd name="T14" fmla="*/ 14 w 22"/>
                <a:gd name="T15" fmla="*/ 17 h 17"/>
                <a:gd name="T16" fmla="*/ 14 w 22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7">
                  <a:moveTo>
                    <a:pt x="14" y="17"/>
                  </a:moveTo>
                  <a:cubicBezTo>
                    <a:pt x="9" y="17"/>
                    <a:pt x="9" y="17"/>
                    <a:pt x="9" y="17"/>
                  </a:cubicBez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8" y="0"/>
                    <a:pt x="22" y="4"/>
                    <a:pt x="22" y="9"/>
                  </a:cubicBezTo>
                  <a:cubicBezTo>
                    <a:pt x="22" y="13"/>
                    <a:pt x="18" y="17"/>
                    <a:pt x="14" y="17"/>
                  </a:cubicBezTo>
                  <a:close/>
                  <a:moveTo>
                    <a:pt x="14" y="17"/>
                  </a:moveTo>
                  <a:cubicBezTo>
                    <a:pt x="14" y="17"/>
                    <a:pt x="14" y="17"/>
                    <a:pt x="14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7" name="Freeform 130"/>
            <p:cNvSpPr>
              <a:spLocks noEditPoints="1"/>
            </p:cNvSpPr>
            <p:nvPr>
              <p:custDataLst>
                <p:tags r:id="rId83"/>
              </p:custDataLst>
            </p:nvPr>
          </p:nvSpPr>
          <p:spPr bwMode="auto">
            <a:xfrm>
              <a:off x="9105900" y="1592263"/>
              <a:ext cx="666750" cy="666750"/>
            </a:xfrm>
            <a:custGeom>
              <a:avLst/>
              <a:gdLst>
                <a:gd name="T0" fmla="*/ 123 w 420"/>
                <a:gd name="T1" fmla="*/ 0 h 420"/>
                <a:gd name="T2" fmla="*/ 1 w 420"/>
                <a:gd name="T3" fmla="*/ 122 h 420"/>
                <a:gd name="T4" fmla="*/ 0 w 420"/>
                <a:gd name="T5" fmla="*/ 124 h 420"/>
                <a:gd name="T6" fmla="*/ 296 w 420"/>
                <a:gd name="T7" fmla="*/ 420 h 420"/>
                <a:gd name="T8" fmla="*/ 298 w 420"/>
                <a:gd name="T9" fmla="*/ 419 h 420"/>
                <a:gd name="T10" fmla="*/ 420 w 420"/>
                <a:gd name="T11" fmla="*/ 297 h 420"/>
                <a:gd name="T12" fmla="*/ 123 w 420"/>
                <a:gd name="T13" fmla="*/ 0 h 420"/>
                <a:gd name="T14" fmla="*/ 123 w 420"/>
                <a:gd name="T15" fmla="*/ 0 h 420"/>
                <a:gd name="T16" fmla="*/ 123 w 420"/>
                <a:gd name="T17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0" h="420">
                  <a:moveTo>
                    <a:pt x="123" y="0"/>
                  </a:moveTo>
                  <a:cubicBezTo>
                    <a:pt x="1" y="122"/>
                    <a:pt x="1" y="122"/>
                    <a:pt x="1" y="122"/>
                  </a:cubicBezTo>
                  <a:cubicBezTo>
                    <a:pt x="1" y="123"/>
                    <a:pt x="0" y="124"/>
                    <a:pt x="0" y="124"/>
                  </a:cubicBezTo>
                  <a:cubicBezTo>
                    <a:pt x="296" y="420"/>
                    <a:pt x="296" y="420"/>
                    <a:pt x="296" y="420"/>
                  </a:cubicBezTo>
                  <a:cubicBezTo>
                    <a:pt x="296" y="420"/>
                    <a:pt x="297" y="419"/>
                    <a:pt x="298" y="419"/>
                  </a:cubicBezTo>
                  <a:cubicBezTo>
                    <a:pt x="420" y="297"/>
                    <a:pt x="420" y="297"/>
                    <a:pt x="420" y="297"/>
                  </a:cubicBezTo>
                  <a:lnTo>
                    <a:pt x="123" y="0"/>
                  </a:lnTo>
                  <a:close/>
                  <a:moveTo>
                    <a:pt x="123" y="0"/>
                  </a:moveTo>
                  <a:cubicBezTo>
                    <a:pt x="123" y="0"/>
                    <a:pt x="123" y="0"/>
                    <a:pt x="123" y="0"/>
                  </a:cubicBezTo>
                </a:path>
              </a:pathLst>
            </a:custGeom>
            <a:solidFill>
              <a:srgbClr val="E473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8" name="Freeform 131"/>
            <p:cNvSpPr>
              <a:spLocks noEditPoints="1"/>
            </p:cNvSpPr>
            <p:nvPr>
              <p:custDataLst>
                <p:tags r:id="rId84"/>
              </p:custDataLst>
            </p:nvPr>
          </p:nvSpPr>
          <p:spPr bwMode="auto">
            <a:xfrm>
              <a:off x="9075738" y="1498600"/>
              <a:ext cx="785813" cy="790575"/>
            </a:xfrm>
            <a:custGeom>
              <a:avLst/>
              <a:gdLst>
                <a:gd name="T0" fmla="*/ 470 w 495"/>
                <a:gd name="T1" fmla="*/ 348 h 498"/>
                <a:gd name="T2" fmla="*/ 477 w 495"/>
                <a:gd name="T3" fmla="*/ 341 h 498"/>
                <a:gd name="T4" fmla="*/ 488 w 495"/>
                <a:gd name="T5" fmla="*/ 317 h 498"/>
                <a:gd name="T6" fmla="*/ 488 w 495"/>
                <a:gd name="T7" fmla="*/ 317 h 498"/>
                <a:gd name="T8" fmla="*/ 480 w 495"/>
                <a:gd name="T9" fmla="*/ 281 h 498"/>
                <a:gd name="T10" fmla="*/ 485 w 495"/>
                <a:gd name="T11" fmla="*/ 277 h 498"/>
                <a:gd name="T12" fmla="*/ 485 w 495"/>
                <a:gd name="T13" fmla="*/ 241 h 498"/>
                <a:gd name="T14" fmla="*/ 469 w 495"/>
                <a:gd name="T15" fmla="*/ 225 h 498"/>
                <a:gd name="T16" fmla="*/ 435 w 495"/>
                <a:gd name="T17" fmla="*/ 69 h 498"/>
                <a:gd name="T18" fmla="*/ 434 w 495"/>
                <a:gd name="T19" fmla="*/ 64 h 498"/>
                <a:gd name="T20" fmla="*/ 429 w 495"/>
                <a:gd name="T21" fmla="*/ 63 h 498"/>
                <a:gd name="T22" fmla="*/ 314 w 495"/>
                <a:gd name="T23" fmla="*/ 37 h 498"/>
                <a:gd name="T24" fmla="*/ 271 w 495"/>
                <a:gd name="T25" fmla="*/ 28 h 498"/>
                <a:gd name="T26" fmla="*/ 253 w 495"/>
                <a:gd name="T27" fmla="*/ 9 h 498"/>
                <a:gd name="T28" fmla="*/ 218 w 495"/>
                <a:gd name="T29" fmla="*/ 9 h 498"/>
                <a:gd name="T30" fmla="*/ 212 w 495"/>
                <a:gd name="T31" fmla="*/ 16 h 498"/>
                <a:gd name="T32" fmla="*/ 185 w 495"/>
                <a:gd name="T33" fmla="*/ 11 h 498"/>
                <a:gd name="T34" fmla="*/ 148 w 495"/>
                <a:gd name="T35" fmla="*/ 30 h 498"/>
                <a:gd name="T36" fmla="*/ 8 w 495"/>
                <a:gd name="T37" fmla="*/ 170 h 498"/>
                <a:gd name="T38" fmla="*/ 6 w 495"/>
                <a:gd name="T39" fmla="*/ 194 h 498"/>
                <a:gd name="T40" fmla="*/ 304 w 495"/>
                <a:gd name="T41" fmla="*/ 492 h 498"/>
                <a:gd name="T42" fmla="*/ 328 w 495"/>
                <a:gd name="T43" fmla="*/ 490 h 498"/>
                <a:gd name="T44" fmla="*/ 470 w 495"/>
                <a:gd name="T45" fmla="*/ 348 h 498"/>
                <a:gd name="T46" fmla="*/ 315 w 495"/>
                <a:gd name="T47" fmla="*/ 479 h 498"/>
                <a:gd name="T48" fmla="*/ 19 w 495"/>
                <a:gd name="T49" fmla="*/ 183 h 498"/>
                <a:gd name="T50" fmla="*/ 20 w 495"/>
                <a:gd name="T51" fmla="*/ 181 h 498"/>
                <a:gd name="T52" fmla="*/ 142 w 495"/>
                <a:gd name="T53" fmla="*/ 59 h 498"/>
                <a:gd name="T54" fmla="*/ 439 w 495"/>
                <a:gd name="T55" fmla="*/ 356 h 498"/>
                <a:gd name="T56" fmla="*/ 317 w 495"/>
                <a:gd name="T57" fmla="*/ 478 h 498"/>
                <a:gd name="T58" fmla="*/ 315 w 495"/>
                <a:gd name="T59" fmla="*/ 479 h 498"/>
                <a:gd name="T60" fmla="*/ 197 w 495"/>
                <a:gd name="T61" fmla="*/ 30 h 498"/>
                <a:gd name="T62" fmla="*/ 167 w 495"/>
                <a:gd name="T63" fmla="*/ 61 h 498"/>
                <a:gd name="T64" fmla="*/ 154 w 495"/>
                <a:gd name="T65" fmla="*/ 48 h 498"/>
                <a:gd name="T66" fmla="*/ 159 w 495"/>
                <a:gd name="T67" fmla="*/ 42 h 498"/>
                <a:gd name="T68" fmla="*/ 160 w 495"/>
                <a:gd name="T69" fmla="*/ 42 h 498"/>
                <a:gd name="T70" fmla="*/ 185 w 495"/>
                <a:gd name="T71" fmla="*/ 28 h 498"/>
                <a:gd name="T72" fmla="*/ 197 w 495"/>
                <a:gd name="T73" fmla="*/ 30 h 498"/>
                <a:gd name="T74" fmla="*/ 241 w 495"/>
                <a:gd name="T75" fmla="*/ 21 h 498"/>
                <a:gd name="T76" fmla="*/ 473 w 495"/>
                <a:gd name="T77" fmla="*/ 253 h 498"/>
                <a:gd name="T78" fmla="*/ 473 w 495"/>
                <a:gd name="T79" fmla="*/ 264 h 498"/>
                <a:gd name="T80" fmla="*/ 419 w 495"/>
                <a:gd name="T81" fmla="*/ 318 h 498"/>
                <a:gd name="T82" fmla="*/ 399 w 495"/>
                <a:gd name="T83" fmla="*/ 298 h 498"/>
                <a:gd name="T84" fmla="*/ 399 w 495"/>
                <a:gd name="T85" fmla="*/ 281 h 498"/>
                <a:gd name="T86" fmla="*/ 221 w 495"/>
                <a:gd name="T87" fmla="*/ 104 h 498"/>
                <a:gd name="T88" fmla="*/ 205 w 495"/>
                <a:gd name="T89" fmla="*/ 103 h 498"/>
                <a:gd name="T90" fmla="*/ 176 w 495"/>
                <a:gd name="T91" fmla="*/ 75 h 498"/>
                <a:gd name="T92" fmla="*/ 230 w 495"/>
                <a:gd name="T93" fmla="*/ 21 h 498"/>
                <a:gd name="T94" fmla="*/ 241 w 495"/>
                <a:gd name="T95" fmla="*/ 21 h 498"/>
                <a:gd name="T96" fmla="*/ 420 w 495"/>
                <a:gd name="T97" fmla="*/ 78 h 498"/>
                <a:gd name="T98" fmla="*/ 447 w 495"/>
                <a:gd name="T99" fmla="*/ 203 h 498"/>
                <a:gd name="T100" fmla="*/ 293 w 495"/>
                <a:gd name="T101" fmla="*/ 50 h 498"/>
                <a:gd name="T102" fmla="*/ 311 w 495"/>
                <a:gd name="T103" fmla="*/ 54 h 498"/>
                <a:gd name="T104" fmla="*/ 420 w 495"/>
                <a:gd name="T105" fmla="*/ 78 h 498"/>
                <a:gd name="T106" fmla="*/ 466 w 495"/>
                <a:gd name="T107" fmla="*/ 328 h 498"/>
                <a:gd name="T108" fmla="*/ 465 w 495"/>
                <a:gd name="T109" fmla="*/ 328 h 498"/>
                <a:gd name="T110" fmla="*/ 450 w 495"/>
                <a:gd name="T111" fmla="*/ 344 h 498"/>
                <a:gd name="T112" fmla="*/ 434 w 495"/>
                <a:gd name="T113" fmla="*/ 328 h 498"/>
                <a:gd name="T114" fmla="*/ 466 w 495"/>
                <a:gd name="T115" fmla="*/ 295 h 498"/>
                <a:gd name="T116" fmla="*/ 471 w 495"/>
                <a:gd name="T117" fmla="*/ 319 h 498"/>
                <a:gd name="T118" fmla="*/ 466 w 495"/>
                <a:gd name="T119" fmla="*/ 328 h 498"/>
                <a:gd name="T120" fmla="*/ 466 w 495"/>
                <a:gd name="T121" fmla="*/ 328 h 498"/>
                <a:gd name="T122" fmla="*/ 466 w 495"/>
                <a:gd name="T123" fmla="*/ 32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95" h="498">
                  <a:moveTo>
                    <a:pt x="470" y="348"/>
                  </a:moveTo>
                  <a:cubicBezTo>
                    <a:pt x="477" y="341"/>
                    <a:pt x="477" y="341"/>
                    <a:pt x="477" y="341"/>
                  </a:cubicBezTo>
                  <a:cubicBezTo>
                    <a:pt x="479" y="339"/>
                    <a:pt x="489" y="329"/>
                    <a:pt x="488" y="317"/>
                  </a:cubicBezTo>
                  <a:cubicBezTo>
                    <a:pt x="488" y="317"/>
                    <a:pt x="488" y="317"/>
                    <a:pt x="488" y="317"/>
                  </a:cubicBezTo>
                  <a:cubicBezTo>
                    <a:pt x="487" y="313"/>
                    <a:pt x="484" y="299"/>
                    <a:pt x="480" y="281"/>
                  </a:cubicBezTo>
                  <a:cubicBezTo>
                    <a:pt x="485" y="277"/>
                    <a:pt x="485" y="277"/>
                    <a:pt x="485" y="277"/>
                  </a:cubicBezTo>
                  <a:cubicBezTo>
                    <a:pt x="495" y="267"/>
                    <a:pt x="495" y="251"/>
                    <a:pt x="485" y="241"/>
                  </a:cubicBezTo>
                  <a:cubicBezTo>
                    <a:pt x="469" y="225"/>
                    <a:pt x="469" y="225"/>
                    <a:pt x="469" y="225"/>
                  </a:cubicBezTo>
                  <a:cubicBezTo>
                    <a:pt x="454" y="157"/>
                    <a:pt x="436" y="75"/>
                    <a:pt x="435" y="69"/>
                  </a:cubicBezTo>
                  <a:cubicBezTo>
                    <a:pt x="434" y="64"/>
                    <a:pt x="434" y="64"/>
                    <a:pt x="434" y="64"/>
                  </a:cubicBezTo>
                  <a:cubicBezTo>
                    <a:pt x="429" y="63"/>
                    <a:pt x="429" y="63"/>
                    <a:pt x="429" y="63"/>
                  </a:cubicBezTo>
                  <a:cubicBezTo>
                    <a:pt x="428" y="63"/>
                    <a:pt x="372" y="50"/>
                    <a:pt x="314" y="37"/>
                  </a:cubicBezTo>
                  <a:cubicBezTo>
                    <a:pt x="298" y="33"/>
                    <a:pt x="284" y="30"/>
                    <a:pt x="271" y="28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43" y="0"/>
                    <a:pt x="228" y="0"/>
                    <a:pt x="218" y="9"/>
                  </a:cubicBezTo>
                  <a:cubicBezTo>
                    <a:pt x="212" y="16"/>
                    <a:pt x="212" y="16"/>
                    <a:pt x="212" y="16"/>
                  </a:cubicBezTo>
                  <a:cubicBezTo>
                    <a:pt x="190" y="11"/>
                    <a:pt x="186" y="11"/>
                    <a:pt x="185" y="11"/>
                  </a:cubicBezTo>
                  <a:cubicBezTo>
                    <a:pt x="165" y="12"/>
                    <a:pt x="150" y="28"/>
                    <a:pt x="148" y="30"/>
                  </a:cubicBezTo>
                  <a:cubicBezTo>
                    <a:pt x="8" y="170"/>
                    <a:pt x="8" y="170"/>
                    <a:pt x="8" y="170"/>
                  </a:cubicBezTo>
                  <a:cubicBezTo>
                    <a:pt x="1" y="177"/>
                    <a:pt x="0" y="188"/>
                    <a:pt x="6" y="194"/>
                  </a:cubicBezTo>
                  <a:cubicBezTo>
                    <a:pt x="304" y="492"/>
                    <a:pt x="304" y="492"/>
                    <a:pt x="304" y="492"/>
                  </a:cubicBezTo>
                  <a:cubicBezTo>
                    <a:pt x="310" y="498"/>
                    <a:pt x="321" y="497"/>
                    <a:pt x="328" y="490"/>
                  </a:cubicBezTo>
                  <a:lnTo>
                    <a:pt x="470" y="348"/>
                  </a:lnTo>
                  <a:close/>
                  <a:moveTo>
                    <a:pt x="315" y="479"/>
                  </a:moveTo>
                  <a:cubicBezTo>
                    <a:pt x="19" y="183"/>
                    <a:pt x="19" y="183"/>
                    <a:pt x="19" y="183"/>
                  </a:cubicBezTo>
                  <a:cubicBezTo>
                    <a:pt x="19" y="183"/>
                    <a:pt x="20" y="182"/>
                    <a:pt x="20" y="181"/>
                  </a:cubicBezTo>
                  <a:cubicBezTo>
                    <a:pt x="142" y="59"/>
                    <a:pt x="142" y="59"/>
                    <a:pt x="142" y="59"/>
                  </a:cubicBezTo>
                  <a:cubicBezTo>
                    <a:pt x="439" y="356"/>
                    <a:pt x="439" y="356"/>
                    <a:pt x="439" y="356"/>
                  </a:cubicBezTo>
                  <a:cubicBezTo>
                    <a:pt x="317" y="478"/>
                    <a:pt x="317" y="478"/>
                    <a:pt x="317" y="478"/>
                  </a:cubicBezTo>
                  <a:cubicBezTo>
                    <a:pt x="316" y="478"/>
                    <a:pt x="315" y="479"/>
                    <a:pt x="315" y="479"/>
                  </a:cubicBezTo>
                  <a:close/>
                  <a:moveTo>
                    <a:pt x="197" y="30"/>
                  </a:moveTo>
                  <a:cubicBezTo>
                    <a:pt x="167" y="61"/>
                    <a:pt x="167" y="61"/>
                    <a:pt x="167" y="61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9" y="42"/>
                    <a:pt x="159" y="42"/>
                    <a:pt x="159" y="42"/>
                  </a:cubicBezTo>
                  <a:cubicBezTo>
                    <a:pt x="160" y="42"/>
                    <a:pt x="160" y="42"/>
                    <a:pt x="160" y="42"/>
                  </a:cubicBezTo>
                  <a:cubicBezTo>
                    <a:pt x="160" y="42"/>
                    <a:pt x="172" y="29"/>
                    <a:pt x="185" y="28"/>
                  </a:cubicBezTo>
                  <a:cubicBezTo>
                    <a:pt x="186" y="28"/>
                    <a:pt x="189" y="29"/>
                    <a:pt x="197" y="30"/>
                  </a:cubicBezTo>
                  <a:close/>
                  <a:moveTo>
                    <a:pt x="241" y="21"/>
                  </a:moveTo>
                  <a:cubicBezTo>
                    <a:pt x="473" y="253"/>
                    <a:pt x="473" y="253"/>
                    <a:pt x="473" y="253"/>
                  </a:cubicBezTo>
                  <a:cubicBezTo>
                    <a:pt x="476" y="256"/>
                    <a:pt x="476" y="261"/>
                    <a:pt x="473" y="264"/>
                  </a:cubicBezTo>
                  <a:cubicBezTo>
                    <a:pt x="419" y="318"/>
                    <a:pt x="419" y="318"/>
                    <a:pt x="419" y="318"/>
                  </a:cubicBezTo>
                  <a:cubicBezTo>
                    <a:pt x="399" y="298"/>
                    <a:pt x="399" y="298"/>
                    <a:pt x="399" y="298"/>
                  </a:cubicBezTo>
                  <a:cubicBezTo>
                    <a:pt x="404" y="293"/>
                    <a:pt x="404" y="286"/>
                    <a:pt x="399" y="281"/>
                  </a:cubicBezTo>
                  <a:cubicBezTo>
                    <a:pt x="221" y="104"/>
                    <a:pt x="221" y="104"/>
                    <a:pt x="221" y="104"/>
                  </a:cubicBezTo>
                  <a:cubicBezTo>
                    <a:pt x="217" y="99"/>
                    <a:pt x="209" y="99"/>
                    <a:pt x="205" y="103"/>
                  </a:cubicBezTo>
                  <a:cubicBezTo>
                    <a:pt x="176" y="75"/>
                    <a:pt x="176" y="75"/>
                    <a:pt x="176" y="75"/>
                  </a:cubicBezTo>
                  <a:cubicBezTo>
                    <a:pt x="230" y="21"/>
                    <a:pt x="230" y="21"/>
                    <a:pt x="230" y="21"/>
                  </a:cubicBezTo>
                  <a:cubicBezTo>
                    <a:pt x="233" y="18"/>
                    <a:pt x="238" y="18"/>
                    <a:pt x="241" y="21"/>
                  </a:cubicBezTo>
                  <a:close/>
                  <a:moveTo>
                    <a:pt x="420" y="78"/>
                  </a:moveTo>
                  <a:cubicBezTo>
                    <a:pt x="424" y="95"/>
                    <a:pt x="435" y="150"/>
                    <a:pt x="447" y="203"/>
                  </a:cubicBezTo>
                  <a:cubicBezTo>
                    <a:pt x="293" y="50"/>
                    <a:pt x="293" y="50"/>
                    <a:pt x="293" y="50"/>
                  </a:cubicBezTo>
                  <a:cubicBezTo>
                    <a:pt x="299" y="51"/>
                    <a:pt x="305" y="52"/>
                    <a:pt x="311" y="54"/>
                  </a:cubicBezTo>
                  <a:cubicBezTo>
                    <a:pt x="358" y="64"/>
                    <a:pt x="405" y="75"/>
                    <a:pt x="420" y="78"/>
                  </a:cubicBezTo>
                  <a:close/>
                  <a:moveTo>
                    <a:pt x="466" y="328"/>
                  </a:moveTo>
                  <a:cubicBezTo>
                    <a:pt x="465" y="328"/>
                    <a:pt x="465" y="328"/>
                    <a:pt x="465" y="328"/>
                  </a:cubicBezTo>
                  <a:cubicBezTo>
                    <a:pt x="450" y="344"/>
                    <a:pt x="450" y="344"/>
                    <a:pt x="450" y="344"/>
                  </a:cubicBezTo>
                  <a:cubicBezTo>
                    <a:pt x="434" y="328"/>
                    <a:pt x="434" y="328"/>
                    <a:pt x="434" y="328"/>
                  </a:cubicBezTo>
                  <a:cubicBezTo>
                    <a:pt x="466" y="295"/>
                    <a:pt x="466" y="295"/>
                    <a:pt x="466" y="295"/>
                  </a:cubicBezTo>
                  <a:cubicBezTo>
                    <a:pt x="469" y="307"/>
                    <a:pt x="470" y="316"/>
                    <a:pt x="471" y="319"/>
                  </a:cubicBezTo>
                  <a:cubicBezTo>
                    <a:pt x="471" y="322"/>
                    <a:pt x="467" y="327"/>
                    <a:pt x="466" y="328"/>
                  </a:cubicBezTo>
                  <a:close/>
                  <a:moveTo>
                    <a:pt x="466" y="328"/>
                  </a:moveTo>
                  <a:cubicBezTo>
                    <a:pt x="466" y="328"/>
                    <a:pt x="466" y="328"/>
                    <a:pt x="466" y="328"/>
                  </a:cubicBezTo>
                </a:path>
              </a:pathLst>
            </a:custGeom>
            <a:solidFill>
              <a:srgbClr val="DA4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9" name="Freeform 132"/>
            <p:cNvSpPr>
              <a:spLocks noEditPoints="1"/>
            </p:cNvSpPr>
            <p:nvPr>
              <p:custDataLst>
                <p:tags r:id="rId85"/>
              </p:custDataLst>
            </p:nvPr>
          </p:nvSpPr>
          <p:spPr bwMode="auto">
            <a:xfrm>
              <a:off x="9320213" y="1543050"/>
              <a:ext cx="503238" cy="501650"/>
            </a:xfrm>
            <a:custGeom>
              <a:avLst/>
              <a:gdLst>
                <a:gd name="T0" fmla="*/ 293 w 317"/>
                <a:gd name="T1" fmla="*/ 175 h 316"/>
                <a:gd name="T2" fmla="*/ 266 w 317"/>
                <a:gd name="T3" fmla="*/ 50 h 316"/>
                <a:gd name="T4" fmla="*/ 157 w 317"/>
                <a:gd name="T5" fmla="*/ 26 h 316"/>
                <a:gd name="T6" fmla="*/ 139 w 317"/>
                <a:gd name="T7" fmla="*/ 22 h 316"/>
                <a:gd name="T8" fmla="*/ 293 w 317"/>
                <a:gd name="T9" fmla="*/ 175 h 316"/>
                <a:gd name="T10" fmla="*/ 280 w 317"/>
                <a:gd name="T11" fmla="*/ 300 h 316"/>
                <a:gd name="T12" fmla="*/ 296 w 317"/>
                <a:gd name="T13" fmla="*/ 316 h 316"/>
                <a:gd name="T14" fmla="*/ 311 w 317"/>
                <a:gd name="T15" fmla="*/ 300 h 316"/>
                <a:gd name="T16" fmla="*/ 312 w 317"/>
                <a:gd name="T17" fmla="*/ 300 h 316"/>
                <a:gd name="T18" fmla="*/ 317 w 317"/>
                <a:gd name="T19" fmla="*/ 291 h 316"/>
                <a:gd name="T20" fmla="*/ 312 w 317"/>
                <a:gd name="T21" fmla="*/ 267 h 316"/>
                <a:gd name="T22" fmla="*/ 280 w 317"/>
                <a:gd name="T23" fmla="*/ 300 h 316"/>
                <a:gd name="T24" fmla="*/ 6 w 317"/>
                <a:gd name="T25" fmla="*/ 14 h 316"/>
                <a:gd name="T26" fmla="*/ 5 w 317"/>
                <a:gd name="T27" fmla="*/ 14 h 316"/>
                <a:gd name="T28" fmla="*/ 0 w 317"/>
                <a:gd name="T29" fmla="*/ 20 h 316"/>
                <a:gd name="T30" fmla="*/ 13 w 317"/>
                <a:gd name="T31" fmla="*/ 33 h 316"/>
                <a:gd name="T32" fmla="*/ 43 w 317"/>
                <a:gd name="T33" fmla="*/ 2 h 316"/>
                <a:gd name="T34" fmla="*/ 31 w 317"/>
                <a:gd name="T35" fmla="*/ 0 h 316"/>
                <a:gd name="T36" fmla="*/ 6 w 317"/>
                <a:gd name="T37" fmla="*/ 14 h 316"/>
                <a:gd name="T38" fmla="*/ 6 w 317"/>
                <a:gd name="T39" fmla="*/ 14 h 316"/>
                <a:gd name="T40" fmla="*/ 6 w 317"/>
                <a:gd name="T41" fmla="*/ 14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7" h="316">
                  <a:moveTo>
                    <a:pt x="293" y="175"/>
                  </a:moveTo>
                  <a:cubicBezTo>
                    <a:pt x="281" y="122"/>
                    <a:pt x="270" y="67"/>
                    <a:pt x="266" y="50"/>
                  </a:cubicBezTo>
                  <a:cubicBezTo>
                    <a:pt x="251" y="47"/>
                    <a:pt x="204" y="36"/>
                    <a:pt x="157" y="26"/>
                  </a:cubicBezTo>
                  <a:cubicBezTo>
                    <a:pt x="151" y="24"/>
                    <a:pt x="145" y="23"/>
                    <a:pt x="139" y="22"/>
                  </a:cubicBezTo>
                  <a:lnTo>
                    <a:pt x="293" y="175"/>
                  </a:lnTo>
                  <a:close/>
                  <a:moveTo>
                    <a:pt x="280" y="300"/>
                  </a:moveTo>
                  <a:cubicBezTo>
                    <a:pt x="296" y="316"/>
                    <a:pt x="296" y="316"/>
                    <a:pt x="296" y="316"/>
                  </a:cubicBezTo>
                  <a:cubicBezTo>
                    <a:pt x="311" y="300"/>
                    <a:pt x="311" y="300"/>
                    <a:pt x="311" y="300"/>
                  </a:cubicBezTo>
                  <a:cubicBezTo>
                    <a:pt x="312" y="300"/>
                    <a:pt x="312" y="300"/>
                    <a:pt x="312" y="300"/>
                  </a:cubicBezTo>
                  <a:cubicBezTo>
                    <a:pt x="313" y="299"/>
                    <a:pt x="317" y="294"/>
                    <a:pt x="317" y="291"/>
                  </a:cubicBezTo>
                  <a:cubicBezTo>
                    <a:pt x="316" y="288"/>
                    <a:pt x="315" y="279"/>
                    <a:pt x="312" y="267"/>
                  </a:cubicBezTo>
                  <a:lnTo>
                    <a:pt x="280" y="300"/>
                  </a:lnTo>
                  <a:close/>
                  <a:moveTo>
                    <a:pt x="6" y="14"/>
                  </a:moveTo>
                  <a:cubicBezTo>
                    <a:pt x="5" y="14"/>
                    <a:pt x="5" y="14"/>
                    <a:pt x="5" y="1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35" y="1"/>
                    <a:pt x="32" y="0"/>
                    <a:pt x="31" y="0"/>
                  </a:cubicBezTo>
                  <a:cubicBezTo>
                    <a:pt x="18" y="1"/>
                    <a:pt x="6" y="14"/>
                    <a:pt x="6" y="14"/>
                  </a:cubicBezTo>
                  <a:close/>
                  <a:moveTo>
                    <a:pt x="6" y="14"/>
                  </a:moveTo>
                  <a:cubicBezTo>
                    <a:pt x="6" y="14"/>
                    <a:pt x="6" y="14"/>
                    <a:pt x="6" y="14"/>
                  </a:cubicBezTo>
                </a:path>
              </a:pathLst>
            </a:custGeom>
            <a:solidFill>
              <a:srgbClr val="EC9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0" name="Freeform 133"/>
            <p:cNvSpPr>
              <a:spLocks noEditPoints="1"/>
            </p:cNvSpPr>
            <p:nvPr>
              <p:custDataLst>
                <p:tags r:id="rId86"/>
              </p:custDataLst>
            </p:nvPr>
          </p:nvSpPr>
          <p:spPr bwMode="auto">
            <a:xfrm>
              <a:off x="9355138" y="1527175"/>
              <a:ext cx="476250" cy="476250"/>
            </a:xfrm>
            <a:custGeom>
              <a:avLst/>
              <a:gdLst>
                <a:gd name="T0" fmla="*/ 0 w 300"/>
                <a:gd name="T1" fmla="*/ 57 h 300"/>
                <a:gd name="T2" fmla="*/ 29 w 300"/>
                <a:gd name="T3" fmla="*/ 85 h 300"/>
                <a:gd name="T4" fmla="*/ 45 w 300"/>
                <a:gd name="T5" fmla="*/ 86 h 300"/>
                <a:gd name="T6" fmla="*/ 223 w 300"/>
                <a:gd name="T7" fmla="*/ 263 h 300"/>
                <a:gd name="T8" fmla="*/ 223 w 300"/>
                <a:gd name="T9" fmla="*/ 280 h 300"/>
                <a:gd name="T10" fmla="*/ 243 w 300"/>
                <a:gd name="T11" fmla="*/ 300 h 300"/>
                <a:gd name="T12" fmla="*/ 297 w 300"/>
                <a:gd name="T13" fmla="*/ 246 h 300"/>
                <a:gd name="T14" fmla="*/ 297 w 300"/>
                <a:gd name="T15" fmla="*/ 235 h 300"/>
                <a:gd name="T16" fmla="*/ 65 w 300"/>
                <a:gd name="T17" fmla="*/ 3 h 300"/>
                <a:gd name="T18" fmla="*/ 54 w 300"/>
                <a:gd name="T19" fmla="*/ 3 h 300"/>
                <a:gd name="T20" fmla="*/ 0 w 300"/>
                <a:gd name="T21" fmla="*/ 57 h 300"/>
                <a:gd name="T22" fmla="*/ 253 w 300"/>
                <a:gd name="T23" fmla="*/ 251 h 300"/>
                <a:gd name="T24" fmla="*/ 236 w 300"/>
                <a:gd name="T25" fmla="*/ 251 h 300"/>
                <a:gd name="T26" fmla="*/ 58 w 300"/>
                <a:gd name="T27" fmla="*/ 73 h 300"/>
                <a:gd name="T28" fmla="*/ 58 w 300"/>
                <a:gd name="T29" fmla="*/ 56 h 300"/>
                <a:gd name="T30" fmla="*/ 58 w 300"/>
                <a:gd name="T31" fmla="*/ 56 h 300"/>
                <a:gd name="T32" fmla="*/ 75 w 300"/>
                <a:gd name="T33" fmla="*/ 56 h 300"/>
                <a:gd name="T34" fmla="*/ 253 w 300"/>
                <a:gd name="T35" fmla="*/ 234 h 300"/>
                <a:gd name="T36" fmla="*/ 253 w 300"/>
                <a:gd name="T37" fmla="*/ 251 h 300"/>
                <a:gd name="T38" fmla="*/ 253 w 300"/>
                <a:gd name="T39" fmla="*/ 251 h 300"/>
                <a:gd name="T40" fmla="*/ 253 w 300"/>
                <a:gd name="T41" fmla="*/ 251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0" h="300">
                  <a:moveTo>
                    <a:pt x="0" y="57"/>
                  </a:moveTo>
                  <a:cubicBezTo>
                    <a:pt x="29" y="85"/>
                    <a:pt x="29" y="85"/>
                    <a:pt x="29" y="85"/>
                  </a:cubicBezTo>
                  <a:cubicBezTo>
                    <a:pt x="33" y="81"/>
                    <a:pt x="41" y="81"/>
                    <a:pt x="45" y="86"/>
                  </a:cubicBezTo>
                  <a:cubicBezTo>
                    <a:pt x="223" y="263"/>
                    <a:pt x="223" y="263"/>
                    <a:pt x="223" y="263"/>
                  </a:cubicBezTo>
                  <a:cubicBezTo>
                    <a:pt x="228" y="268"/>
                    <a:pt x="228" y="275"/>
                    <a:pt x="223" y="280"/>
                  </a:cubicBezTo>
                  <a:cubicBezTo>
                    <a:pt x="243" y="300"/>
                    <a:pt x="243" y="300"/>
                    <a:pt x="243" y="300"/>
                  </a:cubicBezTo>
                  <a:cubicBezTo>
                    <a:pt x="297" y="246"/>
                    <a:pt x="297" y="246"/>
                    <a:pt x="297" y="246"/>
                  </a:cubicBezTo>
                  <a:cubicBezTo>
                    <a:pt x="300" y="243"/>
                    <a:pt x="300" y="238"/>
                    <a:pt x="297" y="235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62" y="0"/>
                    <a:pt x="57" y="0"/>
                    <a:pt x="54" y="3"/>
                  </a:cubicBezTo>
                  <a:lnTo>
                    <a:pt x="0" y="57"/>
                  </a:lnTo>
                  <a:close/>
                  <a:moveTo>
                    <a:pt x="253" y="251"/>
                  </a:moveTo>
                  <a:cubicBezTo>
                    <a:pt x="248" y="255"/>
                    <a:pt x="241" y="255"/>
                    <a:pt x="236" y="251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4" y="68"/>
                    <a:pt x="54" y="61"/>
                    <a:pt x="58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3" y="51"/>
                    <a:pt x="70" y="51"/>
                    <a:pt x="75" y="56"/>
                  </a:cubicBezTo>
                  <a:cubicBezTo>
                    <a:pt x="253" y="234"/>
                    <a:pt x="253" y="234"/>
                    <a:pt x="253" y="234"/>
                  </a:cubicBezTo>
                  <a:cubicBezTo>
                    <a:pt x="257" y="238"/>
                    <a:pt x="257" y="246"/>
                    <a:pt x="253" y="251"/>
                  </a:cubicBezTo>
                  <a:close/>
                  <a:moveTo>
                    <a:pt x="253" y="251"/>
                  </a:moveTo>
                  <a:cubicBezTo>
                    <a:pt x="253" y="251"/>
                    <a:pt x="253" y="251"/>
                    <a:pt x="253" y="25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1" name="Freeform 134"/>
            <p:cNvSpPr>
              <a:spLocks noEditPoints="1"/>
            </p:cNvSpPr>
            <p:nvPr>
              <p:custDataLst>
                <p:tags r:id="rId87"/>
              </p:custDataLst>
            </p:nvPr>
          </p:nvSpPr>
          <p:spPr bwMode="auto">
            <a:xfrm>
              <a:off x="9440863" y="1608138"/>
              <a:ext cx="322263" cy="323850"/>
            </a:xfrm>
            <a:custGeom>
              <a:avLst/>
              <a:gdLst>
                <a:gd name="T0" fmla="*/ 199 w 203"/>
                <a:gd name="T1" fmla="*/ 200 h 204"/>
                <a:gd name="T2" fmla="*/ 199 w 203"/>
                <a:gd name="T3" fmla="*/ 183 h 204"/>
                <a:gd name="T4" fmla="*/ 21 w 203"/>
                <a:gd name="T5" fmla="*/ 5 h 204"/>
                <a:gd name="T6" fmla="*/ 4 w 203"/>
                <a:gd name="T7" fmla="*/ 5 h 204"/>
                <a:gd name="T8" fmla="*/ 4 w 203"/>
                <a:gd name="T9" fmla="*/ 5 h 204"/>
                <a:gd name="T10" fmla="*/ 4 w 203"/>
                <a:gd name="T11" fmla="*/ 22 h 204"/>
                <a:gd name="T12" fmla="*/ 182 w 203"/>
                <a:gd name="T13" fmla="*/ 200 h 204"/>
                <a:gd name="T14" fmla="*/ 199 w 203"/>
                <a:gd name="T15" fmla="*/ 200 h 204"/>
                <a:gd name="T16" fmla="*/ 199 w 203"/>
                <a:gd name="T17" fmla="*/ 200 h 204"/>
                <a:gd name="T18" fmla="*/ 199 w 203"/>
                <a:gd name="T19" fmla="*/ 20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204">
                  <a:moveTo>
                    <a:pt x="199" y="200"/>
                  </a:moveTo>
                  <a:cubicBezTo>
                    <a:pt x="203" y="195"/>
                    <a:pt x="203" y="187"/>
                    <a:pt x="199" y="183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6" y="0"/>
                    <a:pt x="9" y="0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0" y="10"/>
                    <a:pt x="0" y="17"/>
                    <a:pt x="4" y="22"/>
                  </a:cubicBezTo>
                  <a:cubicBezTo>
                    <a:pt x="182" y="200"/>
                    <a:pt x="182" y="200"/>
                    <a:pt x="182" y="200"/>
                  </a:cubicBezTo>
                  <a:cubicBezTo>
                    <a:pt x="187" y="204"/>
                    <a:pt x="194" y="204"/>
                    <a:pt x="199" y="200"/>
                  </a:cubicBezTo>
                  <a:close/>
                  <a:moveTo>
                    <a:pt x="199" y="200"/>
                  </a:moveTo>
                  <a:cubicBezTo>
                    <a:pt x="199" y="200"/>
                    <a:pt x="199" y="200"/>
                    <a:pt x="199" y="200"/>
                  </a:cubicBezTo>
                </a:path>
              </a:pathLst>
            </a:custGeom>
            <a:solidFill>
              <a:srgbClr val="DA44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" name="Freeform 135"/>
            <p:cNvSpPr>
              <a:spLocks noEditPoints="1"/>
            </p:cNvSpPr>
            <p:nvPr>
              <p:custDataLst>
                <p:tags r:id="rId88"/>
              </p:custDataLst>
            </p:nvPr>
          </p:nvSpPr>
          <p:spPr bwMode="auto">
            <a:xfrm>
              <a:off x="9685338" y="1862138"/>
              <a:ext cx="852488" cy="854075"/>
            </a:xfrm>
            <a:custGeom>
              <a:avLst/>
              <a:gdLst>
                <a:gd name="T0" fmla="*/ 394 w 537"/>
                <a:gd name="T1" fmla="*/ 0 h 538"/>
                <a:gd name="T2" fmla="*/ 37 w 537"/>
                <a:gd name="T3" fmla="*/ 356 h 538"/>
                <a:gd name="T4" fmla="*/ 0 w 537"/>
                <a:gd name="T5" fmla="*/ 538 h 538"/>
                <a:gd name="T6" fmla="*/ 181 w 537"/>
                <a:gd name="T7" fmla="*/ 500 h 538"/>
                <a:gd name="T8" fmla="*/ 537 w 537"/>
                <a:gd name="T9" fmla="*/ 144 h 538"/>
                <a:gd name="T10" fmla="*/ 394 w 537"/>
                <a:gd name="T11" fmla="*/ 0 h 538"/>
                <a:gd name="T12" fmla="*/ 394 w 537"/>
                <a:gd name="T13" fmla="*/ 0 h 538"/>
                <a:gd name="T14" fmla="*/ 394 w 537"/>
                <a:gd name="T15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7" h="538">
                  <a:moveTo>
                    <a:pt x="394" y="0"/>
                  </a:moveTo>
                  <a:lnTo>
                    <a:pt x="37" y="356"/>
                  </a:lnTo>
                  <a:lnTo>
                    <a:pt x="0" y="538"/>
                  </a:lnTo>
                  <a:lnTo>
                    <a:pt x="181" y="500"/>
                  </a:lnTo>
                  <a:lnTo>
                    <a:pt x="537" y="144"/>
                  </a:lnTo>
                  <a:lnTo>
                    <a:pt x="394" y="0"/>
                  </a:lnTo>
                  <a:close/>
                  <a:moveTo>
                    <a:pt x="394" y="0"/>
                  </a:moveTo>
                  <a:lnTo>
                    <a:pt x="394" y="0"/>
                  </a:lnTo>
                  <a:close/>
                </a:path>
              </a:pathLst>
            </a:custGeom>
            <a:solidFill>
              <a:srgbClr val="FFDC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3" name="Freeform 136"/>
            <p:cNvSpPr>
              <a:spLocks noEditPoints="1"/>
            </p:cNvSpPr>
            <p:nvPr>
              <p:custDataLst>
                <p:tags r:id="rId89"/>
              </p:custDataLst>
            </p:nvPr>
          </p:nvSpPr>
          <p:spPr bwMode="auto">
            <a:xfrm>
              <a:off x="9685338" y="1862138"/>
              <a:ext cx="852488" cy="854075"/>
            </a:xfrm>
            <a:custGeom>
              <a:avLst/>
              <a:gdLst>
                <a:gd name="T0" fmla="*/ 394 w 537"/>
                <a:gd name="T1" fmla="*/ 0 h 538"/>
                <a:gd name="T2" fmla="*/ 37 w 537"/>
                <a:gd name="T3" fmla="*/ 356 h 538"/>
                <a:gd name="T4" fmla="*/ 0 w 537"/>
                <a:gd name="T5" fmla="*/ 538 h 538"/>
                <a:gd name="T6" fmla="*/ 181 w 537"/>
                <a:gd name="T7" fmla="*/ 500 h 538"/>
                <a:gd name="T8" fmla="*/ 537 w 537"/>
                <a:gd name="T9" fmla="*/ 144 h 538"/>
                <a:gd name="T10" fmla="*/ 394 w 537"/>
                <a:gd name="T11" fmla="*/ 0 h 538"/>
                <a:gd name="T12" fmla="*/ 394 w 537"/>
                <a:gd name="T13" fmla="*/ 0 h 538"/>
                <a:gd name="T14" fmla="*/ 394 w 537"/>
                <a:gd name="T15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7" h="538">
                  <a:moveTo>
                    <a:pt x="394" y="0"/>
                  </a:moveTo>
                  <a:lnTo>
                    <a:pt x="37" y="356"/>
                  </a:lnTo>
                  <a:lnTo>
                    <a:pt x="0" y="538"/>
                  </a:lnTo>
                  <a:lnTo>
                    <a:pt x="181" y="500"/>
                  </a:lnTo>
                  <a:lnTo>
                    <a:pt x="537" y="144"/>
                  </a:lnTo>
                  <a:lnTo>
                    <a:pt x="394" y="0"/>
                  </a:lnTo>
                  <a:moveTo>
                    <a:pt x="394" y="0"/>
                  </a:moveTo>
                  <a:lnTo>
                    <a:pt x="39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4" name="Freeform 137"/>
            <p:cNvSpPr>
              <a:spLocks noEditPoints="1"/>
            </p:cNvSpPr>
            <p:nvPr>
              <p:custDataLst>
                <p:tags r:id="rId90"/>
              </p:custDataLst>
            </p:nvPr>
          </p:nvSpPr>
          <p:spPr bwMode="auto">
            <a:xfrm>
              <a:off x="9779000" y="1827213"/>
              <a:ext cx="793750" cy="793750"/>
            </a:xfrm>
            <a:custGeom>
              <a:avLst/>
              <a:gdLst>
                <a:gd name="T0" fmla="*/ 356 w 500"/>
                <a:gd name="T1" fmla="*/ 0 h 500"/>
                <a:gd name="T2" fmla="*/ 500 w 500"/>
                <a:gd name="T3" fmla="*/ 144 h 500"/>
                <a:gd name="T4" fmla="*/ 143 w 500"/>
                <a:gd name="T5" fmla="*/ 500 h 500"/>
                <a:gd name="T6" fmla="*/ 0 w 500"/>
                <a:gd name="T7" fmla="*/ 356 h 500"/>
                <a:gd name="T8" fmla="*/ 356 w 500"/>
                <a:gd name="T9" fmla="*/ 0 h 500"/>
                <a:gd name="T10" fmla="*/ 356 w 500"/>
                <a:gd name="T11" fmla="*/ 0 h 500"/>
                <a:gd name="T12" fmla="*/ 356 w 500"/>
                <a:gd name="T13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" h="500">
                  <a:moveTo>
                    <a:pt x="356" y="0"/>
                  </a:moveTo>
                  <a:lnTo>
                    <a:pt x="500" y="144"/>
                  </a:lnTo>
                  <a:lnTo>
                    <a:pt x="143" y="500"/>
                  </a:lnTo>
                  <a:lnTo>
                    <a:pt x="0" y="356"/>
                  </a:lnTo>
                  <a:lnTo>
                    <a:pt x="356" y="0"/>
                  </a:lnTo>
                  <a:close/>
                  <a:moveTo>
                    <a:pt x="356" y="0"/>
                  </a:moveTo>
                  <a:lnTo>
                    <a:pt x="356" y="0"/>
                  </a:lnTo>
                  <a:close/>
                </a:path>
              </a:pathLst>
            </a:custGeom>
            <a:solidFill>
              <a:srgbClr val="FEC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5" name="Freeform 138"/>
            <p:cNvSpPr>
              <a:spLocks noEditPoints="1"/>
            </p:cNvSpPr>
            <p:nvPr>
              <p:custDataLst>
                <p:tags r:id="rId91"/>
              </p:custDataLst>
            </p:nvPr>
          </p:nvSpPr>
          <p:spPr bwMode="auto">
            <a:xfrm>
              <a:off x="9779000" y="1827213"/>
              <a:ext cx="793750" cy="793750"/>
            </a:xfrm>
            <a:custGeom>
              <a:avLst/>
              <a:gdLst>
                <a:gd name="T0" fmla="*/ 356 w 500"/>
                <a:gd name="T1" fmla="*/ 0 h 500"/>
                <a:gd name="T2" fmla="*/ 500 w 500"/>
                <a:gd name="T3" fmla="*/ 144 h 500"/>
                <a:gd name="T4" fmla="*/ 143 w 500"/>
                <a:gd name="T5" fmla="*/ 500 h 500"/>
                <a:gd name="T6" fmla="*/ 0 w 500"/>
                <a:gd name="T7" fmla="*/ 356 h 500"/>
                <a:gd name="T8" fmla="*/ 356 w 500"/>
                <a:gd name="T9" fmla="*/ 0 h 500"/>
                <a:gd name="T10" fmla="*/ 356 w 500"/>
                <a:gd name="T11" fmla="*/ 0 h 500"/>
                <a:gd name="T12" fmla="*/ 356 w 500"/>
                <a:gd name="T13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" h="500">
                  <a:moveTo>
                    <a:pt x="356" y="0"/>
                  </a:moveTo>
                  <a:lnTo>
                    <a:pt x="500" y="144"/>
                  </a:lnTo>
                  <a:lnTo>
                    <a:pt x="143" y="500"/>
                  </a:lnTo>
                  <a:lnTo>
                    <a:pt x="0" y="356"/>
                  </a:lnTo>
                  <a:lnTo>
                    <a:pt x="356" y="0"/>
                  </a:lnTo>
                  <a:moveTo>
                    <a:pt x="356" y="0"/>
                  </a:moveTo>
                  <a:lnTo>
                    <a:pt x="3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6" name="Freeform 139"/>
            <p:cNvSpPr>
              <a:spLocks noEditPoints="1"/>
            </p:cNvSpPr>
            <p:nvPr>
              <p:custDataLst>
                <p:tags r:id="rId92"/>
              </p:custDataLst>
            </p:nvPr>
          </p:nvSpPr>
          <p:spPr bwMode="auto">
            <a:xfrm>
              <a:off x="9685338" y="2620963"/>
              <a:ext cx="92075" cy="95250"/>
            </a:xfrm>
            <a:custGeom>
              <a:avLst/>
              <a:gdLst>
                <a:gd name="T0" fmla="*/ 12 w 58"/>
                <a:gd name="T1" fmla="*/ 0 h 60"/>
                <a:gd name="T2" fmla="*/ 0 w 58"/>
                <a:gd name="T3" fmla="*/ 60 h 60"/>
                <a:gd name="T4" fmla="*/ 58 w 58"/>
                <a:gd name="T5" fmla="*/ 48 h 60"/>
                <a:gd name="T6" fmla="*/ 12 w 58"/>
                <a:gd name="T7" fmla="*/ 0 h 60"/>
                <a:gd name="T8" fmla="*/ 12 w 58"/>
                <a:gd name="T9" fmla="*/ 0 h 60"/>
                <a:gd name="T10" fmla="*/ 12 w 58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60">
                  <a:moveTo>
                    <a:pt x="12" y="0"/>
                  </a:moveTo>
                  <a:lnTo>
                    <a:pt x="0" y="60"/>
                  </a:lnTo>
                  <a:lnTo>
                    <a:pt x="58" y="48"/>
                  </a:lnTo>
                  <a:lnTo>
                    <a:pt x="12" y="0"/>
                  </a:lnTo>
                  <a:close/>
                  <a:moveTo>
                    <a:pt x="12" y="0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AEAB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7" name="Freeform 140"/>
            <p:cNvSpPr>
              <a:spLocks noEditPoints="1"/>
            </p:cNvSpPr>
            <p:nvPr>
              <p:custDataLst>
                <p:tags r:id="rId93"/>
              </p:custDataLst>
            </p:nvPr>
          </p:nvSpPr>
          <p:spPr bwMode="auto">
            <a:xfrm>
              <a:off x="9685338" y="2620963"/>
              <a:ext cx="92075" cy="95250"/>
            </a:xfrm>
            <a:custGeom>
              <a:avLst/>
              <a:gdLst>
                <a:gd name="T0" fmla="*/ 12 w 58"/>
                <a:gd name="T1" fmla="*/ 0 h 60"/>
                <a:gd name="T2" fmla="*/ 0 w 58"/>
                <a:gd name="T3" fmla="*/ 60 h 60"/>
                <a:gd name="T4" fmla="*/ 58 w 58"/>
                <a:gd name="T5" fmla="*/ 48 h 60"/>
                <a:gd name="T6" fmla="*/ 12 w 58"/>
                <a:gd name="T7" fmla="*/ 0 h 60"/>
                <a:gd name="T8" fmla="*/ 12 w 58"/>
                <a:gd name="T9" fmla="*/ 0 h 60"/>
                <a:gd name="T10" fmla="*/ 12 w 58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60">
                  <a:moveTo>
                    <a:pt x="12" y="0"/>
                  </a:moveTo>
                  <a:lnTo>
                    <a:pt x="0" y="60"/>
                  </a:lnTo>
                  <a:lnTo>
                    <a:pt x="58" y="48"/>
                  </a:lnTo>
                  <a:lnTo>
                    <a:pt x="12" y="0"/>
                  </a:lnTo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" name="Freeform 141"/>
            <p:cNvSpPr>
              <a:spLocks noEditPoints="1"/>
            </p:cNvSpPr>
            <p:nvPr>
              <p:custDataLst>
                <p:tags r:id="rId94"/>
              </p:custDataLst>
            </p:nvPr>
          </p:nvSpPr>
          <p:spPr bwMode="auto">
            <a:xfrm>
              <a:off x="9685338" y="2538413"/>
              <a:ext cx="287338" cy="177800"/>
            </a:xfrm>
            <a:custGeom>
              <a:avLst/>
              <a:gdLst>
                <a:gd name="T0" fmla="*/ 0 w 181"/>
                <a:gd name="T1" fmla="*/ 112 h 112"/>
                <a:gd name="T2" fmla="*/ 133 w 181"/>
                <a:gd name="T3" fmla="*/ 26 h 112"/>
                <a:gd name="T4" fmla="*/ 178 w 181"/>
                <a:gd name="T5" fmla="*/ 0 h 112"/>
                <a:gd name="T6" fmla="*/ 181 w 181"/>
                <a:gd name="T7" fmla="*/ 74 h 112"/>
                <a:gd name="T8" fmla="*/ 0 w 181"/>
                <a:gd name="T9" fmla="*/ 112 h 112"/>
                <a:gd name="T10" fmla="*/ 0 w 181"/>
                <a:gd name="T11" fmla="*/ 112 h 112"/>
                <a:gd name="T12" fmla="*/ 0 w 181"/>
                <a:gd name="T1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12">
                  <a:moveTo>
                    <a:pt x="0" y="112"/>
                  </a:moveTo>
                  <a:lnTo>
                    <a:pt x="133" y="26"/>
                  </a:lnTo>
                  <a:lnTo>
                    <a:pt x="178" y="0"/>
                  </a:lnTo>
                  <a:lnTo>
                    <a:pt x="181" y="74"/>
                  </a:lnTo>
                  <a:lnTo>
                    <a:pt x="0" y="112"/>
                  </a:lnTo>
                  <a:close/>
                  <a:moveTo>
                    <a:pt x="0" y="112"/>
                  </a:moveTo>
                  <a:lnTo>
                    <a:pt x="0" y="112"/>
                  </a:lnTo>
                  <a:close/>
                </a:path>
              </a:pathLst>
            </a:custGeom>
            <a:solidFill>
              <a:srgbClr val="CC9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" name="Freeform 142"/>
            <p:cNvSpPr>
              <a:spLocks noEditPoints="1"/>
            </p:cNvSpPr>
            <p:nvPr>
              <p:custDataLst>
                <p:tags r:id="rId95"/>
              </p:custDataLst>
            </p:nvPr>
          </p:nvSpPr>
          <p:spPr bwMode="auto">
            <a:xfrm>
              <a:off x="9685338" y="2538413"/>
              <a:ext cx="287338" cy="177800"/>
            </a:xfrm>
            <a:custGeom>
              <a:avLst/>
              <a:gdLst>
                <a:gd name="T0" fmla="*/ 0 w 181"/>
                <a:gd name="T1" fmla="*/ 112 h 112"/>
                <a:gd name="T2" fmla="*/ 133 w 181"/>
                <a:gd name="T3" fmla="*/ 26 h 112"/>
                <a:gd name="T4" fmla="*/ 178 w 181"/>
                <a:gd name="T5" fmla="*/ 0 h 112"/>
                <a:gd name="T6" fmla="*/ 181 w 181"/>
                <a:gd name="T7" fmla="*/ 74 h 112"/>
                <a:gd name="T8" fmla="*/ 0 w 181"/>
                <a:gd name="T9" fmla="*/ 112 h 112"/>
                <a:gd name="T10" fmla="*/ 0 w 181"/>
                <a:gd name="T11" fmla="*/ 112 h 112"/>
                <a:gd name="T12" fmla="*/ 0 w 181"/>
                <a:gd name="T1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12">
                  <a:moveTo>
                    <a:pt x="0" y="112"/>
                  </a:moveTo>
                  <a:lnTo>
                    <a:pt x="133" y="26"/>
                  </a:lnTo>
                  <a:lnTo>
                    <a:pt x="178" y="0"/>
                  </a:lnTo>
                  <a:lnTo>
                    <a:pt x="181" y="74"/>
                  </a:lnTo>
                  <a:lnTo>
                    <a:pt x="0" y="112"/>
                  </a:lnTo>
                  <a:moveTo>
                    <a:pt x="0" y="112"/>
                  </a:moveTo>
                  <a:lnTo>
                    <a:pt x="0" y="1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" name="Freeform 143"/>
            <p:cNvSpPr>
              <a:spLocks noEditPoints="1"/>
            </p:cNvSpPr>
            <p:nvPr>
              <p:custDataLst>
                <p:tags r:id="rId96"/>
              </p:custDataLst>
            </p:nvPr>
          </p:nvSpPr>
          <p:spPr bwMode="auto">
            <a:xfrm>
              <a:off x="9685338" y="2671763"/>
              <a:ext cx="92075" cy="44450"/>
            </a:xfrm>
            <a:custGeom>
              <a:avLst/>
              <a:gdLst>
                <a:gd name="T0" fmla="*/ 43 w 58"/>
                <a:gd name="T1" fmla="*/ 0 h 28"/>
                <a:gd name="T2" fmla="*/ 0 w 58"/>
                <a:gd name="T3" fmla="*/ 28 h 28"/>
                <a:gd name="T4" fmla="*/ 58 w 58"/>
                <a:gd name="T5" fmla="*/ 16 h 28"/>
                <a:gd name="T6" fmla="*/ 43 w 58"/>
                <a:gd name="T7" fmla="*/ 0 h 28"/>
                <a:gd name="T8" fmla="*/ 43 w 58"/>
                <a:gd name="T9" fmla="*/ 0 h 28"/>
                <a:gd name="T10" fmla="*/ 43 w 58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28">
                  <a:moveTo>
                    <a:pt x="43" y="0"/>
                  </a:moveTo>
                  <a:lnTo>
                    <a:pt x="0" y="28"/>
                  </a:lnTo>
                  <a:lnTo>
                    <a:pt x="58" y="16"/>
                  </a:lnTo>
                  <a:lnTo>
                    <a:pt x="43" y="0"/>
                  </a:lnTo>
                  <a:close/>
                  <a:moveTo>
                    <a:pt x="43" y="0"/>
                  </a:moveTo>
                  <a:lnTo>
                    <a:pt x="43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" name="Freeform 144"/>
            <p:cNvSpPr>
              <a:spLocks noEditPoints="1"/>
            </p:cNvSpPr>
            <p:nvPr>
              <p:custDataLst>
                <p:tags r:id="rId97"/>
              </p:custDataLst>
            </p:nvPr>
          </p:nvSpPr>
          <p:spPr bwMode="auto">
            <a:xfrm>
              <a:off x="9685338" y="2671763"/>
              <a:ext cx="92075" cy="44450"/>
            </a:xfrm>
            <a:custGeom>
              <a:avLst/>
              <a:gdLst>
                <a:gd name="T0" fmla="*/ 43 w 58"/>
                <a:gd name="T1" fmla="*/ 0 h 28"/>
                <a:gd name="T2" fmla="*/ 0 w 58"/>
                <a:gd name="T3" fmla="*/ 28 h 28"/>
                <a:gd name="T4" fmla="*/ 58 w 58"/>
                <a:gd name="T5" fmla="*/ 16 h 28"/>
                <a:gd name="T6" fmla="*/ 43 w 58"/>
                <a:gd name="T7" fmla="*/ 0 h 28"/>
                <a:gd name="T8" fmla="*/ 43 w 58"/>
                <a:gd name="T9" fmla="*/ 0 h 28"/>
                <a:gd name="T10" fmla="*/ 43 w 58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28">
                  <a:moveTo>
                    <a:pt x="43" y="0"/>
                  </a:moveTo>
                  <a:lnTo>
                    <a:pt x="0" y="28"/>
                  </a:lnTo>
                  <a:lnTo>
                    <a:pt x="58" y="16"/>
                  </a:lnTo>
                  <a:lnTo>
                    <a:pt x="43" y="0"/>
                  </a:lnTo>
                  <a:moveTo>
                    <a:pt x="43" y="0"/>
                  </a:move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" name="Freeform 145"/>
            <p:cNvSpPr>
              <a:spLocks noEditPoints="1"/>
            </p:cNvSpPr>
            <p:nvPr>
              <p:custDataLst>
                <p:tags r:id="rId98"/>
              </p:custDataLst>
            </p:nvPr>
          </p:nvSpPr>
          <p:spPr bwMode="auto">
            <a:xfrm>
              <a:off x="9685338" y="2466975"/>
              <a:ext cx="258763" cy="249237"/>
            </a:xfrm>
            <a:custGeom>
              <a:avLst/>
              <a:gdLst>
                <a:gd name="T0" fmla="*/ 85 w 163"/>
                <a:gd name="T1" fmla="*/ 23 h 157"/>
                <a:gd name="T2" fmla="*/ 0 w 163"/>
                <a:gd name="T3" fmla="*/ 157 h 157"/>
                <a:gd name="T4" fmla="*/ 133 w 163"/>
                <a:gd name="T5" fmla="*/ 71 h 157"/>
                <a:gd name="T6" fmla="*/ 163 w 163"/>
                <a:gd name="T7" fmla="*/ 16 h 157"/>
                <a:gd name="T8" fmla="*/ 120 w 163"/>
                <a:gd name="T9" fmla="*/ 0 h 157"/>
                <a:gd name="T10" fmla="*/ 85 w 163"/>
                <a:gd name="T11" fmla="*/ 23 h 157"/>
                <a:gd name="T12" fmla="*/ 85 w 163"/>
                <a:gd name="T13" fmla="*/ 23 h 157"/>
                <a:gd name="T14" fmla="*/ 85 w 163"/>
                <a:gd name="T15" fmla="*/ 2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157">
                  <a:moveTo>
                    <a:pt x="85" y="23"/>
                  </a:moveTo>
                  <a:lnTo>
                    <a:pt x="0" y="157"/>
                  </a:lnTo>
                  <a:lnTo>
                    <a:pt x="133" y="71"/>
                  </a:lnTo>
                  <a:lnTo>
                    <a:pt x="163" y="16"/>
                  </a:lnTo>
                  <a:lnTo>
                    <a:pt x="120" y="0"/>
                  </a:lnTo>
                  <a:lnTo>
                    <a:pt x="85" y="23"/>
                  </a:lnTo>
                  <a:close/>
                  <a:moveTo>
                    <a:pt x="85" y="23"/>
                  </a:moveTo>
                  <a:lnTo>
                    <a:pt x="85" y="23"/>
                  </a:lnTo>
                  <a:close/>
                </a:path>
              </a:pathLst>
            </a:custGeom>
            <a:solidFill>
              <a:srgbClr val="F0B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3" name="Freeform 146"/>
            <p:cNvSpPr>
              <a:spLocks noEditPoints="1"/>
            </p:cNvSpPr>
            <p:nvPr>
              <p:custDataLst>
                <p:tags r:id="rId99"/>
              </p:custDataLst>
            </p:nvPr>
          </p:nvSpPr>
          <p:spPr bwMode="auto">
            <a:xfrm>
              <a:off x="9685338" y="2466975"/>
              <a:ext cx="258763" cy="249237"/>
            </a:xfrm>
            <a:custGeom>
              <a:avLst/>
              <a:gdLst>
                <a:gd name="T0" fmla="*/ 85 w 163"/>
                <a:gd name="T1" fmla="*/ 23 h 157"/>
                <a:gd name="T2" fmla="*/ 0 w 163"/>
                <a:gd name="T3" fmla="*/ 157 h 157"/>
                <a:gd name="T4" fmla="*/ 133 w 163"/>
                <a:gd name="T5" fmla="*/ 71 h 157"/>
                <a:gd name="T6" fmla="*/ 163 w 163"/>
                <a:gd name="T7" fmla="*/ 16 h 157"/>
                <a:gd name="T8" fmla="*/ 120 w 163"/>
                <a:gd name="T9" fmla="*/ 0 h 157"/>
                <a:gd name="T10" fmla="*/ 85 w 163"/>
                <a:gd name="T11" fmla="*/ 23 h 157"/>
                <a:gd name="T12" fmla="*/ 85 w 163"/>
                <a:gd name="T13" fmla="*/ 23 h 157"/>
                <a:gd name="T14" fmla="*/ 85 w 163"/>
                <a:gd name="T15" fmla="*/ 2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157">
                  <a:moveTo>
                    <a:pt x="85" y="23"/>
                  </a:moveTo>
                  <a:lnTo>
                    <a:pt x="0" y="157"/>
                  </a:lnTo>
                  <a:lnTo>
                    <a:pt x="133" y="71"/>
                  </a:lnTo>
                  <a:lnTo>
                    <a:pt x="163" y="16"/>
                  </a:lnTo>
                  <a:lnTo>
                    <a:pt x="120" y="0"/>
                  </a:lnTo>
                  <a:lnTo>
                    <a:pt x="85" y="23"/>
                  </a:lnTo>
                  <a:moveTo>
                    <a:pt x="85" y="23"/>
                  </a:moveTo>
                  <a:lnTo>
                    <a:pt x="85" y="2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4" name="Freeform 147"/>
            <p:cNvSpPr>
              <a:spLocks noEditPoints="1"/>
            </p:cNvSpPr>
            <p:nvPr>
              <p:custDataLst>
                <p:tags r:id="rId100"/>
              </p:custDataLst>
            </p:nvPr>
          </p:nvSpPr>
          <p:spPr bwMode="auto">
            <a:xfrm>
              <a:off x="9744075" y="1862138"/>
              <a:ext cx="642938" cy="641350"/>
            </a:xfrm>
            <a:custGeom>
              <a:avLst/>
              <a:gdLst>
                <a:gd name="T0" fmla="*/ 48 w 405"/>
                <a:gd name="T1" fmla="*/ 404 h 404"/>
                <a:gd name="T2" fmla="*/ 34 w 405"/>
                <a:gd name="T3" fmla="*/ 370 h 404"/>
                <a:gd name="T4" fmla="*/ 0 w 405"/>
                <a:gd name="T5" fmla="*/ 356 h 404"/>
                <a:gd name="T6" fmla="*/ 357 w 405"/>
                <a:gd name="T7" fmla="*/ 0 h 404"/>
                <a:gd name="T8" fmla="*/ 405 w 405"/>
                <a:gd name="T9" fmla="*/ 48 h 404"/>
                <a:gd name="T10" fmla="*/ 48 w 405"/>
                <a:gd name="T11" fmla="*/ 404 h 404"/>
                <a:gd name="T12" fmla="*/ 48 w 405"/>
                <a:gd name="T13" fmla="*/ 404 h 404"/>
                <a:gd name="T14" fmla="*/ 48 w 405"/>
                <a:gd name="T15" fmla="*/ 40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5" h="404">
                  <a:moveTo>
                    <a:pt x="48" y="404"/>
                  </a:moveTo>
                  <a:cubicBezTo>
                    <a:pt x="48" y="404"/>
                    <a:pt x="47" y="383"/>
                    <a:pt x="34" y="370"/>
                  </a:cubicBezTo>
                  <a:cubicBezTo>
                    <a:pt x="21" y="356"/>
                    <a:pt x="0" y="356"/>
                    <a:pt x="0" y="356"/>
                  </a:cubicBezTo>
                  <a:cubicBezTo>
                    <a:pt x="357" y="0"/>
                    <a:pt x="357" y="0"/>
                    <a:pt x="357" y="0"/>
                  </a:cubicBezTo>
                  <a:cubicBezTo>
                    <a:pt x="405" y="48"/>
                    <a:pt x="405" y="48"/>
                    <a:pt x="405" y="48"/>
                  </a:cubicBezTo>
                  <a:lnTo>
                    <a:pt x="48" y="404"/>
                  </a:lnTo>
                  <a:close/>
                  <a:moveTo>
                    <a:pt x="48" y="404"/>
                  </a:moveTo>
                  <a:cubicBezTo>
                    <a:pt x="48" y="404"/>
                    <a:pt x="48" y="404"/>
                    <a:pt x="48" y="404"/>
                  </a:cubicBezTo>
                </a:path>
              </a:pathLst>
            </a:custGeom>
            <a:solidFill>
              <a:srgbClr val="FEE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5" name="Freeform 148"/>
            <p:cNvSpPr>
              <a:spLocks noEditPoints="1"/>
            </p:cNvSpPr>
            <p:nvPr>
              <p:custDataLst>
                <p:tags r:id="rId101"/>
              </p:custDataLst>
            </p:nvPr>
          </p:nvSpPr>
          <p:spPr bwMode="auto">
            <a:xfrm>
              <a:off x="9820275" y="1938338"/>
              <a:ext cx="641350" cy="641350"/>
            </a:xfrm>
            <a:custGeom>
              <a:avLst/>
              <a:gdLst>
                <a:gd name="T0" fmla="*/ 48 w 404"/>
                <a:gd name="T1" fmla="*/ 404 h 404"/>
                <a:gd name="T2" fmla="*/ 34 w 404"/>
                <a:gd name="T3" fmla="*/ 370 h 404"/>
                <a:gd name="T4" fmla="*/ 0 w 404"/>
                <a:gd name="T5" fmla="*/ 356 h 404"/>
                <a:gd name="T6" fmla="*/ 357 w 404"/>
                <a:gd name="T7" fmla="*/ 0 h 404"/>
                <a:gd name="T8" fmla="*/ 404 w 404"/>
                <a:gd name="T9" fmla="*/ 48 h 404"/>
                <a:gd name="T10" fmla="*/ 48 w 404"/>
                <a:gd name="T11" fmla="*/ 404 h 404"/>
                <a:gd name="T12" fmla="*/ 48 w 404"/>
                <a:gd name="T13" fmla="*/ 404 h 404"/>
                <a:gd name="T14" fmla="*/ 48 w 404"/>
                <a:gd name="T15" fmla="*/ 40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4" h="404">
                  <a:moveTo>
                    <a:pt x="48" y="404"/>
                  </a:moveTo>
                  <a:cubicBezTo>
                    <a:pt x="48" y="404"/>
                    <a:pt x="47" y="383"/>
                    <a:pt x="34" y="370"/>
                  </a:cubicBezTo>
                  <a:cubicBezTo>
                    <a:pt x="20" y="356"/>
                    <a:pt x="0" y="356"/>
                    <a:pt x="0" y="356"/>
                  </a:cubicBezTo>
                  <a:cubicBezTo>
                    <a:pt x="357" y="0"/>
                    <a:pt x="357" y="0"/>
                    <a:pt x="357" y="0"/>
                  </a:cubicBezTo>
                  <a:cubicBezTo>
                    <a:pt x="404" y="48"/>
                    <a:pt x="404" y="48"/>
                    <a:pt x="404" y="48"/>
                  </a:cubicBezTo>
                  <a:lnTo>
                    <a:pt x="48" y="404"/>
                  </a:lnTo>
                  <a:close/>
                  <a:moveTo>
                    <a:pt x="48" y="404"/>
                  </a:moveTo>
                  <a:cubicBezTo>
                    <a:pt x="48" y="404"/>
                    <a:pt x="48" y="404"/>
                    <a:pt x="48" y="404"/>
                  </a:cubicBezTo>
                </a:path>
              </a:pathLst>
            </a:custGeom>
            <a:solidFill>
              <a:srgbClr val="F9CB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6" name="Freeform 149"/>
            <p:cNvSpPr>
              <a:spLocks noEditPoints="1"/>
            </p:cNvSpPr>
            <p:nvPr>
              <p:custDataLst>
                <p:tags r:id="rId102"/>
              </p:custDataLst>
            </p:nvPr>
          </p:nvSpPr>
          <p:spPr bwMode="auto">
            <a:xfrm>
              <a:off x="9896475" y="2014538"/>
              <a:ext cx="641350" cy="641350"/>
            </a:xfrm>
            <a:custGeom>
              <a:avLst/>
              <a:gdLst>
                <a:gd name="T0" fmla="*/ 48 w 404"/>
                <a:gd name="T1" fmla="*/ 403 h 403"/>
                <a:gd name="T2" fmla="*/ 34 w 404"/>
                <a:gd name="T3" fmla="*/ 370 h 403"/>
                <a:gd name="T4" fmla="*/ 0 w 404"/>
                <a:gd name="T5" fmla="*/ 356 h 403"/>
                <a:gd name="T6" fmla="*/ 356 w 404"/>
                <a:gd name="T7" fmla="*/ 0 h 403"/>
                <a:gd name="T8" fmla="*/ 404 w 404"/>
                <a:gd name="T9" fmla="*/ 48 h 403"/>
                <a:gd name="T10" fmla="*/ 48 w 404"/>
                <a:gd name="T11" fmla="*/ 403 h 403"/>
                <a:gd name="T12" fmla="*/ 48 w 404"/>
                <a:gd name="T13" fmla="*/ 403 h 403"/>
                <a:gd name="T14" fmla="*/ 48 w 404"/>
                <a:gd name="T15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4" h="403">
                  <a:moveTo>
                    <a:pt x="48" y="403"/>
                  </a:moveTo>
                  <a:cubicBezTo>
                    <a:pt x="48" y="403"/>
                    <a:pt x="46" y="382"/>
                    <a:pt x="34" y="370"/>
                  </a:cubicBezTo>
                  <a:cubicBezTo>
                    <a:pt x="21" y="357"/>
                    <a:pt x="0" y="356"/>
                    <a:pt x="0" y="356"/>
                  </a:cubicBezTo>
                  <a:cubicBezTo>
                    <a:pt x="356" y="0"/>
                    <a:pt x="356" y="0"/>
                    <a:pt x="356" y="0"/>
                  </a:cubicBezTo>
                  <a:cubicBezTo>
                    <a:pt x="404" y="48"/>
                    <a:pt x="404" y="48"/>
                    <a:pt x="404" y="48"/>
                  </a:cubicBezTo>
                  <a:lnTo>
                    <a:pt x="48" y="403"/>
                  </a:lnTo>
                  <a:close/>
                  <a:moveTo>
                    <a:pt x="48" y="403"/>
                  </a:moveTo>
                  <a:cubicBezTo>
                    <a:pt x="48" y="403"/>
                    <a:pt x="48" y="403"/>
                    <a:pt x="48" y="403"/>
                  </a:cubicBezTo>
                </a:path>
              </a:pathLst>
            </a:custGeom>
            <a:solidFill>
              <a:srgbClr val="EFB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7" name="Freeform 150"/>
            <p:cNvSpPr>
              <a:spLocks noEditPoints="1"/>
            </p:cNvSpPr>
            <p:nvPr>
              <p:custDataLst>
                <p:tags r:id="rId103"/>
              </p:custDataLst>
            </p:nvPr>
          </p:nvSpPr>
          <p:spPr bwMode="auto">
            <a:xfrm>
              <a:off x="9685338" y="2647950"/>
              <a:ext cx="68263" cy="68262"/>
            </a:xfrm>
            <a:custGeom>
              <a:avLst/>
              <a:gdLst>
                <a:gd name="T0" fmla="*/ 27 w 43"/>
                <a:gd name="T1" fmla="*/ 0 h 43"/>
                <a:gd name="T2" fmla="*/ 0 w 43"/>
                <a:gd name="T3" fmla="*/ 43 h 43"/>
                <a:gd name="T4" fmla="*/ 43 w 43"/>
                <a:gd name="T5" fmla="*/ 15 h 43"/>
                <a:gd name="T6" fmla="*/ 27 w 43"/>
                <a:gd name="T7" fmla="*/ 0 h 43"/>
                <a:gd name="T8" fmla="*/ 27 w 43"/>
                <a:gd name="T9" fmla="*/ 0 h 43"/>
                <a:gd name="T10" fmla="*/ 27 w 43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3">
                  <a:moveTo>
                    <a:pt x="27" y="0"/>
                  </a:moveTo>
                  <a:lnTo>
                    <a:pt x="0" y="43"/>
                  </a:lnTo>
                  <a:lnTo>
                    <a:pt x="43" y="15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27" y="0"/>
                  </a:lnTo>
                  <a:close/>
                </a:path>
              </a:pathLst>
            </a:custGeom>
            <a:solidFill>
              <a:srgbClr val="6358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8" name="Freeform 151"/>
            <p:cNvSpPr>
              <a:spLocks noEditPoints="1"/>
            </p:cNvSpPr>
            <p:nvPr>
              <p:custDataLst>
                <p:tags r:id="rId104"/>
              </p:custDataLst>
            </p:nvPr>
          </p:nvSpPr>
          <p:spPr bwMode="auto">
            <a:xfrm>
              <a:off x="9685338" y="2647950"/>
              <a:ext cx="68263" cy="68262"/>
            </a:xfrm>
            <a:custGeom>
              <a:avLst/>
              <a:gdLst>
                <a:gd name="T0" fmla="*/ 27 w 43"/>
                <a:gd name="T1" fmla="*/ 0 h 43"/>
                <a:gd name="T2" fmla="*/ 0 w 43"/>
                <a:gd name="T3" fmla="*/ 43 h 43"/>
                <a:gd name="T4" fmla="*/ 43 w 43"/>
                <a:gd name="T5" fmla="*/ 15 h 43"/>
                <a:gd name="T6" fmla="*/ 27 w 43"/>
                <a:gd name="T7" fmla="*/ 0 h 43"/>
                <a:gd name="T8" fmla="*/ 27 w 43"/>
                <a:gd name="T9" fmla="*/ 0 h 43"/>
                <a:gd name="T10" fmla="*/ 27 w 43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3">
                  <a:moveTo>
                    <a:pt x="27" y="0"/>
                  </a:moveTo>
                  <a:lnTo>
                    <a:pt x="0" y="43"/>
                  </a:lnTo>
                  <a:lnTo>
                    <a:pt x="43" y="15"/>
                  </a:lnTo>
                  <a:lnTo>
                    <a:pt x="27" y="0"/>
                  </a:lnTo>
                  <a:moveTo>
                    <a:pt x="27" y="0"/>
                  </a:moveTo>
                  <a:lnTo>
                    <a:pt x="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9" name="Freeform 152"/>
            <p:cNvSpPr>
              <a:spLocks noEditPoints="1"/>
            </p:cNvSpPr>
            <p:nvPr>
              <p:custDataLst>
                <p:tags r:id="rId105"/>
              </p:custDataLst>
            </p:nvPr>
          </p:nvSpPr>
          <p:spPr bwMode="auto">
            <a:xfrm>
              <a:off x="10310813" y="1744663"/>
              <a:ext cx="346075" cy="346075"/>
            </a:xfrm>
            <a:custGeom>
              <a:avLst/>
              <a:gdLst>
                <a:gd name="T0" fmla="*/ 143 w 218"/>
                <a:gd name="T1" fmla="*/ 218 h 218"/>
                <a:gd name="T2" fmla="*/ 0 w 218"/>
                <a:gd name="T3" fmla="*/ 74 h 218"/>
                <a:gd name="T4" fmla="*/ 34 w 218"/>
                <a:gd name="T5" fmla="*/ 40 h 218"/>
                <a:gd name="T6" fmla="*/ 178 w 218"/>
                <a:gd name="T7" fmla="*/ 40 h 218"/>
                <a:gd name="T8" fmla="*/ 178 w 218"/>
                <a:gd name="T9" fmla="*/ 183 h 218"/>
                <a:gd name="T10" fmla="*/ 143 w 218"/>
                <a:gd name="T11" fmla="*/ 218 h 218"/>
                <a:gd name="T12" fmla="*/ 143 w 218"/>
                <a:gd name="T13" fmla="*/ 218 h 218"/>
                <a:gd name="T14" fmla="*/ 143 w 218"/>
                <a:gd name="T15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8" h="218">
                  <a:moveTo>
                    <a:pt x="143" y="218"/>
                  </a:moveTo>
                  <a:cubicBezTo>
                    <a:pt x="0" y="74"/>
                    <a:pt x="0" y="74"/>
                    <a:pt x="0" y="74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74" y="0"/>
                    <a:pt x="138" y="0"/>
                    <a:pt x="178" y="40"/>
                  </a:cubicBezTo>
                  <a:cubicBezTo>
                    <a:pt x="218" y="79"/>
                    <a:pt x="217" y="144"/>
                    <a:pt x="178" y="183"/>
                  </a:cubicBezTo>
                  <a:lnTo>
                    <a:pt x="143" y="218"/>
                  </a:lnTo>
                  <a:close/>
                  <a:moveTo>
                    <a:pt x="143" y="218"/>
                  </a:moveTo>
                  <a:cubicBezTo>
                    <a:pt x="143" y="218"/>
                    <a:pt x="143" y="218"/>
                    <a:pt x="143" y="218"/>
                  </a:cubicBezTo>
                </a:path>
              </a:pathLst>
            </a:custGeom>
            <a:solidFill>
              <a:srgbClr val="E573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0" name="Freeform 153"/>
            <p:cNvSpPr>
              <a:spLocks noEditPoints="1"/>
            </p:cNvSpPr>
            <p:nvPr>
              <p:custDataLst>
                <p:tags r:id="rId106"/>
              </p:custDataLst>
            </p:nvPr>
          </p:nvSpPr>
          <p:spPr bwMode="auto">
            <a:xfrm>
              <a:off x="10298113" y="1816100"/>
              <a:ext cx="285750" cy="285750"/>
            </a:xfrm>
            <a:custGeom>
              <a:avLst/>
              <a:gdLst>
                <a:gd name="T0" fmla="*/ 22 w 180"/>
                <a:gd name="T1" fmla="*/ 0 h 180"/>
                <a:gd name="T2" fmla="*/ 180 w 180"/>
                <a:gd name="T3" fmla="*/ 159 h 180"/>
                <a:gd name="T4" fmla="*/ 159 w 180"/>
                <a:gd name="T5" fmla="*/ 180 h 180"/>
                <a:gd name="T6" fmla="*/ 0 w 180"/>
                <a:gd name="T7" fmla="*/ 21 h 180"/>
                <a:gd name="T8" fmla="*/ 22 w 180"/>
                <a:gd name="T9" fmla="*/ 0 h 180"/>
                <a:gd name="T10" fmla="*/ 22 w 180"/>
                <a:gd name="T11" fmla="*/ 0 h 180"/>
                <a:gd name="T12" fmla="*/ 22 w 180"/>
                <a:gd name="T13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80">
                  <a:moveTo>
                    <a:pt x="22" y="0"/>
                  </a:moveTo>
                  <a:lnTo>
                    <a:pt x="180" y="159"/>
                  </a:lnTo>
                  <a:lnTo>
                    <a:pt x="159" y="180"/>
                  </a:lnTo>
                  <a:lnTo>
                    <a:pt x="0" y="21"/>
                  </a:lnTo>
                  <a:lnTo>
                    <a:pt x="22" y="0"/>
                  </a:lnTo>
                  <a:close/>
                  <a:moveTo>
                    <a:pt x="22" y="0"/>
                  </a:moveTo>
                  <a:lnTo>
                    <a:pt x="22" y="0"/>
                  </a:lnTo>
                  <a:close/>
                </a:path>
              </a:pathLst>
            </a:custGeom>
            <a:solidFill>
              <a:srgbClr val="E6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1" name="Freeform 154"/>
            <p:cNvSpPr>
              <a:spLocks noEditPoints="1"/>
            </p:cNvSpPr>
            <p:nvPr>
              <p:custDataLst>
                <p:tags r:id="rId107"/>
              </p:custDataLst>
            </p:nvPr>
          </p:nvSpPr>
          <p:spPr bwMode="auto">
            <a:xfrm>
              <a:off x="10298113" y="1816100"/>
              <a:ext cx="285750" cy="285750"/>
            </a:xfrm>
            <a:custGeom>
              <a:avLst/>
              <a:gdLst>
                <a:gd name="T0" fmla="*/ 22 w 180"/>
                <a:gd name="T1" fmla="*/ 0 h 180"/>
                <a:gd name="T2" fmla="*/ 180 w 180"/>
                <a:gd name="T3" fmla="*/ 159 h 180"/>
                <a:gd name="T4" fmla="*/ 159 w 180"/>
                <a:gd name="T5" fmla="*/ 180 h 180"/>
                <a:gd name="T6" fmla="*/ 0 w 180"/>
                <a:gd name="T7" fmla="*/ 21 h 180"/>
                <a:gd name="T8" fmla="*/ 22 w 180"/>
                <a:gd name="T9" fmla="*/ 0 h 180"/>
                <a:gd name="T10" fmla="*/ 22 w 180"/>
                <a:gd name="T11" fmla="*/ 0 h 180"/>
                <a:gd name="T12" fmla="*/ 22 w 180"/>
                <a:gd name="T13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80">
                  <a:moveTo>
                    <a:pt x="22" y="0"/>
                  </a:moveTo>
                  <a:lnTo>
                    <a:pt x="180" y="159"/>
                  </a:lnTo>
                  <a:lnTo>
                    <a:pt x="159" y="180"/>
                  </a:lnTo>
                  <a:lnTo>
                    <a:pt x="0" y="21"/>
                  </a:lnTo>
                  <a:lnTo>
                    <a:pt x="22" y="0"/>
                  </a:lnTo>
                  <a:moveTo>
                    <a:pt x="22" y="0"/>
                  </a:move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2" name="Freeform 155"/>
            <p:cNvSpPr>
              <a:spLocks noEditPoints="1"/>
            </p:cNvSpPr>
            <p:nvPr>
              <p:custDataLst>
                <p:tags r:id="rId108"/>
              </p:custDataLst>
            </p:nvPr>
          </p:nvSpPr>
          <p:spPr bwMode="auto">
            <a:xfrm>
              <a:off x="10298113" y="1816100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0" y="21"/>
                  </a:lnTo>
                  <a:close/>
                </a:path>
              </a:pathLst>
            </a:custGeom>
            <a:solidFill>
              <a:srgbClr val="F2F2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3" name="Freeform 156"/>
            <p:cNvSpPr>
              <a:spLocks noEditPoints="1"/>
            </p:cNvSpPr>
            <p:nvPr>
              <p:custDataLst>
                <p:tags r:id="rId109"/>
              </p:custDataLst>
            </p:nvPr>
          </p:nvSpPr>
          <p:spPr bwMode="auto">
            <a:xfrm>
              <a:off x="10298113" y="1816100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moveTo>
                    <a:pt x="0" y="21"/>
                  </a:moveTo>
                  <a:lnTo>
                    <a:pt x="0" y="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4" name="Freeform 157"/>
            <p:cNvSpPr>
              <a:spLocks noEditPoints="1"/>
            </p:cNvSpPr>
            <p:nvPr>
              <p:custDataLst>
                <p:tags r:id="rId110"/>
              </p:custDataLst>
            </p:nvPr>
          </p:nvSpPr>
          <p:spPr bwMode="auto">
            <a:xfrm>
              <a:off x="10382250" y="1900238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0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5" name="Freeform 158"/>
            <p:cNvSpPr>
              <a:spLocks noEditPoints="1"/>
            </p:cNvSpPr>
            <p:nvPr>
              <p:custDataLst>
                <p:tags r:id="rId111"/>
              </p:custDataLst>
            </p:nvPr>
          </p:nvSpPr>
          <p:spPr bwMode="auto">
            <a:xfrm>
              <a:off x="10382250" y="1900238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moveTo>
                    <a:pt x="0" y="21"/>
                  </a:moveTo>
                  <a:lnTo>
                    <a:pt x="0" y="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6" name="Freeform 159"/>
            <p:cNvSpPr>
              <a:spLocks noEditPoints="1"/>
            </p:cNvSpPr>
            <p:nvPr>
              <p:custDataLst>
                <p:tags r:id="rId112"/>
              </p:custDataLst>
            </p:nvPr>
          </p:nvSpPr>
          <p:spPr bwMode="auto">
            <a:xfrm>
              <a:off x="10594975" y="1863725"/>
              <a:ext cx="30163" cy="96837"/>
            </a:xfrm>
            <a:custGeom>
              <a:avLst/>
              <a:gdLst>
                <a:gd name="T0" fmla="*/ 8 w 19"/>
                <a:gd name="T1" fmla="*/ 30 h 61"/>
                <a:gd name="T2" fmla="*/ 8 w 19"/>
                <a:gd name="T3" fmla="*/ 60 h 61"/>
                <a:gd name="T4" fmla="*/ 18 w 19"/>
                <a:gd name="T5" fmla="*/ 29 h 61"/>
                <a:gd name="T6" fmla="*/ 3 w 19"/>
                <a:gd name="T7" fmla="*/ 1 h 61"/>
                <a:gd name="T8" fmla="*/ 8 w 19"/>
                <a:gd name="T9" fmla="*/ 30 h 61"/>
                <a:gd name="T10" fmla="*/ 8 w 19"/>
                <a:gd name="T11" fmla="*/ 30 h 61"/>
                <a:gd name="T12" fmla="*/ 8 w 19"/>
                <a:gd name="T13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1">
                  <a:moveTo>
                    <a:pt x="8" y="30"/>
                  </a:moveTo>
                  <a:cubicBezTo>
                    <a:pt x="9" y="47"/>
                    <a:pt x="5" y="61"/>
                    <a:pt x="8" y="60"/>
                  </a:cubicBezTo>
                  <a:cubicBezTo>
                    <a:pt x="11" y="60"/>
                    <a:pt x="19" y="46"/>
                    <a:pt x="18" y="29"/>
                  </a:cubicBezTo>
                  <a:cubicBezTo>
                    <a:pt x="16" y="13"/>
                    <a:pt x="5" y="0"/>
                    <a:pt x="3" y="1"/>
                  </a:cubicBezTo>
                  <a:cubicBezTo>
                    <a:pt x="0" y="1"/>
                    <a:pt x="6" y="14"/>
                    <a:pt x="8" y="30"/>
                  </a:cubicBezTo>
                  <a:close/>
                  <a:moveTo>
                    <a:pt x="8" y="30"/>
                  </a:moveTo>
                  <a:cubicBezTo>
                    <a:pt x="8" y="30"/>
                    <a:pt x="8" y="30"/>
                    <a:pt x="8" y="3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7" name="Freeform 160"/>
            <p:cNvSpPr>
              <a:spLocks noEditPoints="1"/>
            </p:cNvSpPr>
            <p:nvPr>
              <p:custDataLst>
                <p:tags r:id="rId113"/>
              </p:custDataLst>
            </p:nvPr>
          </p:nvSpPr>
          <p:spPr bwMode="auto">
            <a:xfrm>
              <a:off x="10277475" y="1862138"/>
              <a:ext cx="109538" cy="98425"/>
            </a:xfrm>
            <a:custGeom>
              <a:avLst/>
              <a:gdLst>
                <a:gd name="T0" fmla="*/ 55 w 69"/>
                <a:gd name="T1" fmla="*/ 62 h 62"/>
                <a:gd name="T2" fmla="*/ 69 w 69"/>
                <a:gd name="T3" fmla="*/ 48 h 62"/>
                <a:gd name="T4" fmla="*/ 21 w 69"/>
                <a:gd name="T5" fmla="*/ 0 h 62"/>
                <a:gd name="T6" fmla="*/ 0 w 69"/>
                <a:gd name="T7" fmla="*/ 21 h 62"/>
                <a:gd name="T8" fmla="*/ 55 w 69"/>
                <a:gd name="T9" fmla="*/ 62 h 62"/>
                <a:gd name="T10" fmla="*/ 55 w 69"/>
                <a:gd name="T11" fmla="*/ 62 h 62"/>
                <a:gd name="T12" fmla="*/ 55 w 69"/>
                <a:gd name="T1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62">
                  <a:moveTo>
                    <a:pt x="55" y="62"/>
                  </a:moveTo>
                  <a:lnTo>
                    <a:pt x="69" y="48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55" y="62"/>
                  </a:lnTo>
                  <a:close/>
                  <a:moveTo>
                    <a:pt x="55" y="62"/>
                  </a:moveTo>
                  <a:lnTo>
                    <a:pt x="55" y="62"/>
                  </a:lnTo>
                  <a:close/>
                </a:path>
              </a:pathLst>
            </a:custGeom>
            <a:solidFill>
              <a:srgbClr val="F9CB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8" name="Freeform 161"/>
            <p:cNvSpPr>
              <a:spLocks noEditPoints="1"/>
            </p:cNvSpPr>
            <p:nvPr>
              <p:custDataLst>
                <p:tags r:id="rId114"/>
              </p:custDataLst>
            </p:nvPr>
          </p:nvSpPr>
          <p:spPr bwMode="auto">
            <a:xfrm>
              <a:off x="10277475" y="1862138"/>
              <a:ext cx="109538" cy="98425"/>
            </a:xfrm>
            <a:custGeom>
              <a:avLst/>
              <a:gdLst>
                <a:gd name="T0" fmla="*/ 55 w 69"/>
                <a:gd name="T1" fmla="*/ 62 h 62"/>
                <a:gd name="T2" fmla="*/ 69 w 69"/>
                <a:gd name="T3" fmla="*/ 48 h 62"/>
                <a:gd name="T4" fmla="*/ 21 w 69"/>
                <a:gd name="T5" fmla="*/ 0 h 62"/>
                <a:gd name="T6" fmla="*/ 0 w 69"/>
                <a:gd name="T7" fmla="*/ 21 h 62"/>
                <a:gd name="T8" fmla="*/ 55 w 69"/>
                <a:gd name="T9" fmla="*/ 62 h 62"/>
                <a:gd name="T10" fmla="*/ 55 w 69"/>
                <a:gd name="T11" fmla="*/ 62 h 62"/>
                <a:gd name="T12" fmla="*/ 55 w 69"/>
                <a:gd name="T1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62">
                  <a:moveTo>
                    <a:pt x="55" y="62"/>
                  </a:moveTo>
                  <a:lnTo>
                    <a:pt x="69" y="48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55" y="62"/>
                  </a:lnTo>
                  <a:moveTo>
                    <a:pt x="55" y="62"/>
                  </a:moveTo>
                  <a:lnTo>
                    <a:pt x="55" y="6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9" name="Freeform 162"/>
            <p:cNvSpPr>
              <a:spLocks noEditPoints="1"/>
            </p:cNvSpPr>
            <p:nvPr>
              <p:custDataLst>
                <p:tags r:id="rId115"/>
              </p:custDataLst>
            </p:nvPr>
          </p:nvSpPr>
          <p:spPr bwMode="auto">
            <a:xfrm>
              <a:off x="10364788" y="1938338"/>
              <a:ext cx="96838" cy="87312"/>
            </a:xfrm>
            <a:custGeom>
              <a:avLst/>
              <a:gdLst>
                <a:gd name="T0" fmla="*/ 54 w 61"/>
                <a:gd name="T1" fmla="*/ 55 h 55"/>
                <a:gd name="T2" fmla="*/ 61 w 61"/>
                <a:gd name="T3" fmla="*/ 48 h 55"/>
                <a:gd name="T4" fmla="*/ 14 w 61"/>
                <a:gd name="T5" fmla="*/ 0 h 55"/>
                <a:gd name="T6" fmla="*/ 0 w 61"/>
                <a:gd name="T7" fmla="*/ 14 h 55"/>
                <a:gd name="T8" fmla="*/ 54 w 61"/>
                <a:gd name="T9" fmla="*/ 55 h 55"/>
                <a:gd name="T10" fmla="*/ 54 w 61"/>
                <a:gd name="T11" fmla="*/ 55 h 55"/>
                <a:gd name="T12" fmla="*/ 54 w 61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55">
                  <a:moveTo>
                    <a:pt x="54" y="55"/>
                  </a:moveTo>
                  <a:lnTo>
                    <a:pt x="61" y="48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54" y="55"/>
                  </a:lnTo>
                  <a:close/>
                  <a:moveTo>
                    <a:pt x="54" y="55"/>
                  </a:moveTo>
                  <a:lnTo>
                    <a:pt x="54" y="55"/>
                  </a:lnTo>
                  <a:close/>
                </a:path>
              </a:pathLst>
            </a:custGeom>
            <a:solidFill>
              <a:srgbClr val="EFB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0" name="Freeform 163"/>
            <p:cNvSpPr>
              <a:spLocks noEditPoints="1"/>
            </p:cNvSpPr>
            <p:nvPr>
              <p:custDataLst>
                <p:tags r:id="rId116"/>
              </p:custDataLst>
            </p:nvPr>
          </p:nvSpPr>
          <p:spPr bwMode="auto">
            <a:xfrm>
              <a:off x="10364788" y="1938338"/>
              <a:ext cx="96838" cy="87312"/>
            </a:xfrm>
            <a:custGeom>
              <a:avLst/>
              <a:gdLst>
                <a:gd name="T0" fmla="*/ 54 w 61"/>
                <a:gd name="T1" fmla="*/ 55 h 55"/>
                <a:gd name="T2" fmla="*/ 61 w 61"/>
                <a:gd name="T3" fmla="*/ 48 h 55"/>
                <a:gd name="T4" fmla="*/ 14 w 61"/>
                <a:gd name="T5" fmla="*/ 0 h 55"/>
                <a:gd name="T6" fmla="*/ 0 w 61"/>
                <a:gd name="T7" fmla="*/ 14 h 55"/>
                <a:gd name="T8" fmla="*/ 54 w 61"/>
                <a:gd name="T9" fmla="*/ 55 h 55"/>
                <a:gd name="T10" fmla="*/ 54 w 61"/>
                <a:gd name="T11" fmla="*/ 55 h 55"/>
                <a:gd name="T12" fmla="*/ 54 w 61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55">
                  <a:moveTo>
                    <a:pt x="54" y="55"/>
                  </a:moveTo>
                  <a:lnTo>
                    <a:pt x="61" y="48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54" y="55"/>
                  </a:lnTo>
                  <a:moveTo>
                    <a:pt x="54" y="55"/>
                  </a:moveTo>
                  <a:lnTo>
                    <a:pt x="54" y="5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1" name="Freeform 164"/>
            <p:cNvSpPr>
              <a:spLocks noEditPoints="1"/>
            </p:cNvSpPr>
            <p:nvPr>
              <p:custDataLst>
                <p:tags r:id="rId117"/>
              </p:custDataLst>
            </p:nvPr>
          </p:nvSpPr>
          <p:spPr bwMode="auto">
            <a:xfrm>
              <a:off x="10450513" y="2014538"/>
              <a:ext cx="87313" cy="76200"/>
            </a:xfrm>
            <a:custGeom>
              <a:avLst/>
              <a:gdLst>
                <a:gd name="T0" fmla="*/ 55 w 55"/>
                <a:gd name="T1" fmla="*/ 48 h 48"/>
                <a:gd name="T2" fmla="*/ 7 w 55"/>
                <a:gd name="T3" fmla="*/ 0 h 48"/>
                <a:gd name="T4" fmla="*/ 0 w 55"/>
                <a:gd name="T5" fmla="*/ 7 h 48"/>
                <a:gd name="T6" fmla="*/ 55 w 55"/>
                <a:gd name="T7" fmla="*/ 48 h 48"/>
                <a:gd name="T8" fmla="*/ 55 w 55"/>
                <a:gd name="T9" fmla="*/ 48 h 48"/>
                <a:gd name="T10" fmla="*/ 55 w 55"/>
                <a:gd name="T1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48">
                  <a:moveTo>
                    <a:pt x="55" y="48"/>
                  </a:moveTo>
                  <a:lnTo>
                    <a:pt x="7" y="0"/>
                  </a:lnTo>
                  <a:lnTo>
                    <a:pt x="0" y="7"/>
                  </a:lnTo>
                  <a:lnTo>
                    <a:pt x="55" y="48"/>
                  </a:lnTo>
                  <a:close/>
                  <a:moveTo>
                    <a:pt x="55" y="48"/>
                  </a:moveTo>
                  <a:lnTo>
                    <a:pt x="55" y="48"/>
                  </a:lnTo>
                  <a:close/>
                </a:path>
              </a:pathLst>
            </a:custGeom>
            <a:solidFill>
              <a:srgbClr val="E2A7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2" name="Freeform 165"/>
            <p:cNvSpPr>
              <a:spLocks noEditPoints="1"/>
            </p:cNvSpPr>
            <p:nvPr>
              <p:custDataLst>
                <p:tags r:id="rId118"/>
              </p:custDataLst>
            </p:nvPr>
          </p:nvSpPr>
          <p:spPr bwMode="auto">
            <a:xfrm>
              <a:off x="10450513" y="2014538"/>
              <a:ext cx="87313" cy="76200"/>
            </a:xfrm>
            <a:custGeom>
              <a:avLst/>
              <a:gdLst>
                <a:gd name="T0" fmla="*/ 55 w 55"/>
                <a:gd name="T1" fmla="*/ 48 h 48"/>
                <a:gd name="T2" fmla="*/ 7 w 55"/>
                <a:gd name="T3" fmla="*/ 0 h 48"/>
                <a:gd name="T4" fmla="*/ 0 w 55"/>
                <a:gd name="T5" fmla="*/ 7 h 48"/>
                <a:gd name="T6" fmla="*/ 55 w 55"/>
                <a:gd name="T7" fmla="*/ 48 h 48"/>
                <a:gd name="T8" fmla="*/ 55 w 55"/>
                <a:gd name="T9" fmla="*/ 48 h 48"/>
                <a:gd name="T10" fmla="*/ 55 w 55"/>
                <a:gd name="T1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48">
                  <a:moveTo>
                    <a:pt x="55" y="48"/>
                  </a:moveTo>
                  <a:lnTo>
                    <a:pt x="7" y="0"/>
                  </a:lnTo>
                  <a:lnTo>
                    <a:pt x="0" y="7"/>
                  </a:lnTo>
                  <a:lnTo>
                    <a:pt x="55" y="48"/>
                  </a:lnTo>
                  <a:moveTo>
                    <a:pt x="55" y="48"/>
                  </a:moveTo>
                  <a:lnTo>
                    <a:pt x="55" y="4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3" name="Freeform 166"/>
            <p:cNvSpPr/>
            <p:nvPr>
              <p:custDataLst>
                <p:tags r:id="rId119"/>
              </p:custDataLst>
            </p:nvPr>
          </p:nvSpPr>
          <p:spPr bwMode="auto">
            <a:xfrm>
              <a:off x="10355263" y="3452813"/>
              <a:ext cx="760413" cy="763587"/>
            </a:xfrm>
            <a:custGeom>
              <a:avLst/>
              <a:gdLst>
                <a:gd name="T0" fmla="*/ 479 w 479"/>
                <a:gd name="T1" fmla="*/ 283 h 481"/>
                <a:gd name="T2" fmla="*/ 298 w 479"/>
                <a:gd name="T3" fmla="*/ 481 h 481"/>
                <a:gd name="T4" fmla="*/ 0 w 479"/>
                <a:gd name="T5" fmla="*/ 193 h 481"/>
                <a:gd name="T6" fmla="*/ 5 w 479"/>
                <a:gd name="T7" fmla="*/ 12 h 481"/>
                <a:gd name="T8" fmla="*/ 199 w 479"/>
                <a:gd name="T9" fmla="*/ 0 h 481"/>
                <a:gd name="T10" fmla="*/ 479 w 479"/>
                <a:gd name="T11" fmla="*/ 283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9" h="481">
                  <a:moveTo>
                    <a:pt x="479" y="283"/>
                  </a:moveTo>
                  <a:lnTo>
                    <a:pt x="298" y="481"/>
                  </a:lnTo>
                  <a:lnTo>
                    <a:pt x="0" y="193"/>
                  </a:lnTo>
                  <a:lnTo>
                    <a:pt x="5" y="12"/>
                  </a:lnTo>
                  <a:lnTo>
                    <a:pt x="199" y="0"/>
                  </a:lnTo>
                  <a:lnTo>
                    <a:pt x="479" y="283"/>
                  </a:lnTo>
                  <a:close/>
                </a:path>
              </a:pathLst>
            </a:custGeom>
            <a:solidFill>
              <a:srgbClr val="33B6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4" name="Oval 167"/>
            <p:cNvSpPr>
              <a:spLocks noChangeArrowheads="1"/>
            </p:cNvSpPr>
            <p:nvPr>
              <p:custDataLst>
                <p:tags r:id="rId120"/>
              </p:custDataLst>
            </p:nvPr>
          </p:nvSpPr>
          <p:spPr bwMode="auto">
            <a:xfrm>
              <a:off x="10445750" y="3527425"/>
              <a:ext cx="149225" cy="150812"/>
            </a:xfrm>
            <a:prstGeom prst="ellipse">
              <a:avLst/>
            </a:prstGeom>
            <a:solidFill>
              <a:srgbClr val="7DCE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5" name="Oval 168"/>
            <p:cNvSpPr>
              <a:spLocks noChangeArrowheads="1"/>
            </p:cNvSpPr>
            <p:nvPr>
              <p:custDataLst>
                <p:tags r:id="rId121"/>
              </p:custDataLst>
            </p:nvPr>
          </p:nvSpPr>
          <p:spPr bwMode="auto">
            <a:xfrm>
              <a:off x="10490200" y="3568700"/>
              <a:ext cx="66675" cy="6826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6" name="Freeform 169"/>
            <p:cNvSpPr>
              <a:spLocks noEditPoints="1"/>
            </p:cNvSpPr>
            <p:nvPr>
              <p:custDataLst>
                <p:tags r:id="rId122"/>
              </p:custDataLst>
            </p:nvPr>
          </p:nvSpPr>
          <p:spPr bwMode="auto">
            <a:xfrm>
              <a:off x="9779000" y="2852738"/>
              <a:ext cx="841375" cy="862012"/>
            </a:xfrm>
            <a:custGeom>
              <a:avLst/>
              <a:gdLst>
                <a:gd name="T0" fmla="*/ 0 w 530"/>
                <a:gd name="T1" fmla="*/ 265 h 543"/>
                <a:gd name="T2" fmla="*/ 132 w 530"/>
                <a:gd name="T3" fmla="*/ 495 h 543"/>
                <a:gd name="T4" fmla="*/ 398 w 530"/>
                <a:gd name="T5" fmla="*/ 495 h 543"/>
                <a:gd name="T6" fmla="*/ 530 w 530"/>
                <a:gd name="T7" fmla="*/ 265 h 543"/>
                <a:gd name="T8" fmla="*/ 265 w 530"/>
                <a:gd name="T9" fmla="*/ 0 h 543"/>
                <a:gd name="T10" fmla="*/ 0 w 530"/>
                <a:gd name="T11" fmla="*/ 265 h 543"/>
                <a:gd name="T12" fmla="*/ 0 w 530"/>
                <a:gd name="T13" fmla="*/ 265 h 543"/>
                <a:gd name="T14" fmla="*/ 0 w 530"/>
                <a:gd name="T15" fmla="*/ 265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0" h="543">
                  <a:moveTo>
                    <a:pt x="0" y="265"/>
                  </a:moveTo>
                  <a:cubicBezTo>
                    <a:pt x="0" y="360"/>
                    <a:pt x="50" y="448"/>
                    <a:pt x="132" y="495"/>
                  </a:cubicBezTo>
                  <a:cubicBezTo>
                    <a:pt x="214" y="543"/>
                    <a:pt x="316" y="543"/>
                    <a:pt x="398" y="495"/>
                  </a:cubicBezTo>
                  <a:cubicBezTo>
                    <a:pt x="480" y="448"/>
                    <a:pt x="530" y="360"/>
                    <a:pt x="530" y="265"/>
                  </a:cubicBezTo>
                  <a:cubicBezTo>
                    <a:pt x="530" y="119"/>
                    <a:pt x="412" y="0"/>
                    <a:pt x="265" y="0"/>
                  </a:cubicBezTo>
                  <a:cubicBezTo>
                    <a:pt x="119" y="0"/>
                    <a:pt x="0" y="119"/>
                    <a:pt x="0" y="265"/>
                  </a:cubicBezTo>
                  <a:close/>
                  <a:moveTo>
                    <a:pt x="0" y="265"/>
                  </a:moveTo>
                  <a:cubicBezTo>
                    <a:pt x="0" y="265"/>
                    <a:pt x="0" y="265"/>
                    <a:pt x="0" y="265"/>
                  </a:cubicBezTo>
                </a:path>
              </a:pathLst>
            </a:custGeom>
            <a:solidFill>
              <a:srgbClr val="98C5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7" name="Freeform 170"/>
            <p:cNvSpPr>
              <a:spLocks noEditPoints="1"/>
            </p:cNvSpPr>
            <p:nvPr>
              <p:custDataLst>
                <p:tags r:id="rId123"/>
              </p:custDataLst>
            </p:nvPr>
          </p:nvSpPr>
          <p:spPr bwMode="auto">
            <a:xfrm>
              <a:off x="9767888" y="2841625"/>
              <a:ext cx="863600" cy="865187"/>
            </a:xfrm>
            <a:custGeom>
              <a:avLst/>
              <a:gdLst>
                <a:gd name="T0" fmla="*/ 272 w 544"/>
                <a:gd name="T1" fmla="*/ 545 h 545"/>
                <a:gd name="T2" fmla="*/ 0 w 544"/>
                <a:gd name="T3" fmla="*/ 272 h 545"/>
                <a:gd name="T4" fmla="*/ 272 w 544"/>
                <a:gd name="T5" fmla="*/ 0 h 545"/>
                <a:gd name="T6" fmla="*/ 544 w 544"/>
                <a:gd name="T7" fmla="*/ 272 h 545"/>
                <a:gd name="T8" fmla="*/ 272 w 544"/>
                <a:gd name="T9" fmla="*/ 545 h 545"/>
                <a:gd name="T10" fmla="*/ 272 w 544"/>
                <a:gd name="T11" fmla="*/ 14 h 545"/>
                <a:gd name="T12" fmla="*/ 14 w 544"/>
                <a:gd name="T13" fmla="*/ 272 h 545"/>
                <a:gd name="T14" fmla="*/ 272 w 544"/>
                <a:gd name="T15" fmla="*/ 531 h 545"/>
                <a:gd name="T16" fmla="*/ 530 w 544"/>
                <a:gd name="T17" fmla="*/ 272 h 545"/>
                <a:gd name="T18" fmla="*/ 272 w 544"/>
                <a:gd name="T19" fmla="*/ 14 h 545"/>
                <a:gd name="T20" fmla="*/ 272 w 544"/>
                <a:gd name="T21" fmla="*/ 14 h 545"/>
                <a:gd name="T22" fmla="*/ 272 w 544"/>
                <a:gd name="T23" fmla="*/ 14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4" h="545">
                  <a:moveTo>
                    <a:pt x="272" y="545"/>
                  </a:moveTo>
                  <a:cubicBezTo>
                    <a:pt x="122" y="545"/>
                    <a:pt x="0" y="423"/>
                    <a:pt x="0" y="272"/>
                  </a:cubicBezTo>
                  <a:cubicBezTo>
                    <a:pt x="0" y="122"/>
                    <a:pt x="122" y="0"/>
                    <a:pt x="272" y="0"/>
                  </a:cubicBezTo>
                  <a:cubicBezTo>
                    <a:pt x="422" y="0"/>
                    <a:pt x="544" y="122"/>
                    <a:pt x="544" y="272"/>
                  </a:cubicBezTo>
                  <a:cubicBezTo>
                    <a:pt x="544" y="423"/>
                    <a:pt x="422" y="545"/>
                    <a:pt x="272" y="545"/>
                  </a:cubicBezTo>
                  <a:close/>
                  <a:moveTo>
                    <a:pt x="272" y="14"/>
                  </a:moveTo>
                  <a:cubicBezTo>
                    <a:pt x="130" y="14"/>
                    <a:pt x="14" y="130"/>
                    <a:pt x="14" y="272"/>
                  </a:cubicBezTo>
                  <a:cubicBezTo>
                    <a:pt x="14" y="415"/>
                    <a:pt x="130" y="531"/>
                    <a:pt x="272" y="531"/>
                  </a:cubicBezTo>
                  <a:cubicBezTo>
                    <a:pt x="414" y="531"/>
                    <a:pt x="530" y="415"/>
                    <a:pt x="530" y="272"/>
                  </a:cubicBezTo>
                  <a:cubicBezTo>
                    <a:pt x="530" y="130"/>
                    <a:pt x="415" y="14"/>
                    <a:pt x="272" y="14"/>
                  </a:cubicBezTo>
                  <a:close/>
                  <a:moveTo>
                    <a:pt x="272" y="14"/>
                  </a:moveTo>
                  <a:cubicBezTo>
                    <a:pt x="272" y="14"/>
                    <a:pt x="272" y="14"/>
                    <a:pt x="272" y="14"/>
                  </a:cubicBezTo>
                </a:path>
              </a:pathLst>
            </a:custGeom>
            <a:solidFill>
              <a:srgbClr val="458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8" name="Freeform 171"/>
            <p:cNvSpPr>
              <a:spLocks noEditPoints="1"/>
            </p:cNvSpPr>
            <p:nvPr>
              <p:custDataLst>
                <p:tags r:id="rId124"/>
              </p:custDataLst>
            </p:nvPr>
          </p:nvSpPr>
          <p:spPr bwMode="auto">
            <a:xfrm>
              <a:off x="10117138" y="3190875"/>
              <a:ext cx="166688" cy="166687"/>
            </a:xfrm>
            <a:custGeom>
              <a:avLst/>
              <a:gdLst>
                <a:gd name="T0" fmla="*/ 0 w 105"/>
                <a:gd name="T1" fmla="*/ 52 h 105"/>
                <a:gd name="T2" fmla="*/ 52 w 105"/>
                <a:gd name="T3" fmla="*/ 105 h 105"/>
                <a:gd name="T4" fmla="*/ 105 w 105"/>
                <a:gd name="T5" fmla="*/ 52 h 105"/>
                <a:gd name="T6" fmla="*/ 52 w 105"/>
                <a:gd name="T7" fmla="*/ 0 h 105"/>
                <a:gd name="T8" fmla="*/ 0 w 105"/>
                <a:gd name="T9" fmla="*/ 52 h 105"/>
                <a:gd name="T10" fmla="*/ 0 w 105"/>
                <a:gd name="T11" fmla="*/ 52 h 105"/>
                <a:gd name="T12" fmla="*/ 0 w 105"/>
                <a:gd name="T13" fmla="*/ 5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105">
                  <a:moveTo>
                    <a:pt x="0" y="52"/>
                  </a:moveTo>
                  <a:cubicBezTo>
                    <a:pt x="0" y="81"/>
                    <a:pt x="23" y="105"/>
                    <a:pt x="52" y="105"/>
                  </a:cubicBezTo>
                  <a:cubicBezTo>
                    <a:pt x="81" y="105"/>
                    <a:pt x="105" y="81"/>
                    <a:pt x="105" y="52"/>
                  </a:cubicBezTo>
                  <a:cubicBezTo>
                    <a:pt x="105" y="23"/>
                    <a:pt x="81" y="0"/>
                    <a:pt x="52" y="0"/>
                  </a:cubicBezTo>
                  <a:cubicBezTo>
                    <a:pt x="23" y="0"/>
                    <a:pt x="0" y="23"/>
                    <a:pt x="0" y="52"/>
                  </a:cubicBezTo>
                  <a:close/>
                  <a:moveTo>
                    <a:pt x="0" y="52"/>
                  </a:moveTo>
                  <a:cubicBezTo>
                    <a:pt x="0" y="52"/>
                    <a:pt x="0" y="52"/>
                    <a:pt x="0" y="5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9" name="Freeform 172"/>
            <p:cNvSpPr>
              <a:spLocks noEditPoints="1"/>
            </p:cNvSpPr>
            <p:nvPr>
              <p:custDataLst>
                <p:tags r:id="rId125"/>
              </p:custDataLst>
            </p:nvPr>
          </p:nvSpPr>
          <p:spPr bwMode="auto">
            <a:xfrm>
              <a:off x="10093325" y="3168650"/>
              <a:ext cx="212725" cy="211137"/>
            </a:xfrm>
            <a:custGeom>
              <a:avLst/>
              <a:gdLst>
                <a:gd name="T0" fmla="*/ 67 w 134"/>
                <a:gd name="T1" fmla="*/ 133 h 133"/>
                <a:gd name="T2" fmla="*/ 0 w 134"/>
                <a:gd name="T3" fmla="*/ 66 h 133"/>
                <a:gd name="T4" fmla="*/ 67 w 134"/>
                <a:gd name="T5" fmla="*/ 0 h 133"/>
                <a:gd name="T6" fmla="*/ 134 w 134"/>
                <a:gd name="T7" fmla="*/ 66 h 133"/>
                <a:gd name="T8" fmla="*/ 67 w 134"/>
                <a:gd name="T9" fmla="*/ 133 h 133"/>
                <a:gd name="T10" fmla="*/ 67 w 134"/>
                <a:gd name="T11" fmla="*/ 28 h 133"/>
                <a:gd name="T12" fmla="*/ 67 w 134"/>
                <a:gd name="T13" fmla="*/ 28 h 133"/>
                <a:gd name="T14" fmla="*/ 67 w 134"/>
                <a:gd name="T15" fmla="*/ 28 h 133"/>
                <a:gd name="T16" fmla="*/ 67 w 134"/>
                <a:gd name="T17" fmla="*/ 2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" h="133">
                  <a:moveTo>
                    <a:pt x="67" y="133"/>
                  </a:moveTo>
                  <a:cubicBezTo>
                    <a:pt x="30" y="133"/>
                    <a:pt x="0" y="103"/>
                    <a:pt x="0" y="66"/>
                  </a:cubicBezTo>
                  <a:cubicBezTo>
                    <a:pt x="0" y="30"/>
                    <a:pt x="30" y="0"/>
                    <a:pt x="67" y="0"/>
                  </a:cubicBezTo>
                  <a:cubicBezTo>
                    <a:pt x="104" y="0"/>
                    <a:pt x="134" y="30"/>
                    <a:pt x="134" y="66"/>
                  </a:cubicBezTo>
                  <a:cubicBezTo>
                    <a:pt x="134" y="103"/>
                    <a:pt x="104" y="133"/>
                    <a:pt x="67" y="133"/>
                  </a:cubicBezTo>
                  <a:close/>
                  <a:moveTo>
                    <a:pt x="67" y="28"/>
                  </a:moveTo>
                  <a:cubicBezTo>
                    <a:pt x="67" y="28"/>
                    <a:pt x="67" y="28"/>
                    <a:pt x="67" y="28"/>
                  </a:cubicBezTo>
                  <a:moveTo>
                    <a:pt x="67" y="28"/>
                  </a:moveTo>
                  <a:cubicBezTo>
                    <a:pt x="67" y="28"/>
                    <a:pt x="67" y="28"/>
                    <a:pt x="67" y="28"/>
                  </a:cubicBezTo>
                </a:path>
              </a:pathLst>
            </a:custGeom>
            <a:solidFill>
              <a:srgbClr val="458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0" name="Freeform 173"/>
            <p:cNvSpPr>
              <a:spLocks noEditPoints="1"/>
            </p:cNvSpPr>
            <p:nvPr>
              <p:custDataLst>
                <p:tags r:id="rId126"/>
              </p:custDataLst>
            </p:nvPr>
          </p:nvSpPr>
          <p:spPr bwMode="auto">
            <a:xfrm>
              <a:off x="10229850" y="2908300"/>
              <a:ext cx="304800" cy="322262"/>
            </a:xfrm>
            <a:custGeom>
              <a:avLst/>
              <a:gdLst>
                <a:gd name="T0" fmla="*/ 42 w 192"/>
                <a:gd name="T1" fmla="*/ 203 h 203"/>
                <a:gd name="T2" fmla="*/ 192 w 192"/>
                <a:gd name="T3" fmla="*/ 61 h 203"/>
                <a:gd name="T4" fmla="*/ 103 w 192"/>
                <a:gd name="T5" fmla="*/ 0 h 203"/>
                <a:gd name="T6" fmla="*/ 0 w 192"/>
                <a:gd name="T7" fmla="*/ 166 h 203"/>
                <a:gd name="T8" fmla="*/ 42 w 192"/>
                <a:gd name="T9" fmla="*/ 203 h 203"/>
                <a:gd name="T10" fmla="*/ 42 w 192"/>
                <a:gd name="T11" fmla="*/ 203 h 203"/>
                <a:gd name="T12" fmla="*/ 42 w 192"/>
                <a:gd name="T13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203">
                  <a:moveTo>
                    <a:pt x="42" y="203"/>
                  </a:moveTo>
                  <a:cubicBezTo>
                    <a:pt x="192" y="61"/>
                    <a:pt x="192" y="61"/>
                    <a:pt x="192" y="61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24" y="173"/>
                    <a:pt x="35" y="189"/>
                    <a:pt x="42" y="203"/>
                  </a:cubicBezTo>
                  <a:close/>
                  <a:moveTo>
                    <a:pt x="42" y="203"/>
                  </a:moveTo>
                  <a:cubicBezTo>
                    <a:pt x="42" y="203"/>
                    <a:pt x="42" y="203"/>
                    <a:pt x="42" y="203"/>
                  </a:cubicBezTo>
                </a:path>
              </a:pathLst>
            </a:custGeom>
            <a:solidFill>
              <a:srgbClr val="DDED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1" name="Freeform 174"/>
            <p:cNvSpPr>
              <a:spLocks noEditPoints="1"/>
            </p:cNvSpPr>
            <p:nvPr>
              <p:custDataLst>
                <p:tags r:id="rId127"/>
              </p:custDataLst>
            </p:nvPr>
          </p:nvSpPr>
          <p:spPr bwMode="auto">
            <a:xfrm>
              <a:off x="10194925" y="2859088"/>
              <a:ext cx="198438" cy="312737"/>
            </a:xfrm>
            <a:custGeom>
              <a:avLst/>
              <a:gdLst>
                <a:gd name="T0" fmla="*/ 3 w 125"/>
                <a:gd name="T1" fmla="*/ 195 h 197"/>
                <a:gd name="T2" fmla="*/ 22 w 125"/>
                <a:gd name="T3" fmla="*/ 197 h 197"/>
                <a:gd name="T4" fmla="*/ 125 w 125"/>
                <a:gd name="T5" fmla="*/ 31 h 197"/>
                <a:gd name="T6" fmla="*/ 66 w 125"/>
                <a:gd name="T7" fmla="*/ 0 h 197"/>
                <a:gd name="T8" fmla="*/ 3 w 125"/>
                <a:gd name="T9" fmla="*/ 196 h 197"/>
                <a:gd name="T10" fmla="*/ 3 w 125"/>
                <a:gd name="T11" fmla="*/ 195 h 197"/>
                <a:gd name="T12" fmla="*/ 3 w 125"/>
                <a:gd name="T13" fmla="*/ 195 h 197"/>
                <a:gd name="T14" fmla="*/ 3 w 125"/>
                <a:gd name="T15" fmla="*/ 195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5" h="197">
                  <a:moveTo>
                    <a:pt x="3" y="195"/>
                  </a:moveTo>
                  <a:cubicBezTo>
                    <a:pt x="10" y="195"/>
                    <a:pt x="16" y="196"/>
                    <a:pt x="22" y="197"/>
                  </a:cubicBezTo>
                  <a:cubicBezTo>
                    <a:pt x="125" y="31"/>
                    <a:pt x="125" y="31"/>
                    <a:pt x="125" y="3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3" y="196"/>
                    <a:pt x="3" y="196"/>
                    <a:pt x="3" y="196"/>
                  </a:cubicBezTo>
                  <a:cubicBezTo>
                    <a:pt x="6" y="195"/>
                    <a:pt x="0" y="195"/>
                    <a:pt x="3" y="195"/>
                  </a:cubicBezTo>
                  <a:close/>
                  <a:moveTo>
                    <a:pt x="3" y="195"/>
                  </a:moveTo>
                  <a:cubicBezTo>
                    <a:pt x="3" y="195"/>
                    <a:pt x="3" y="195"/>
                    <a:pt x="3" y="1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2" name="Freeform 175"/>
            <p:cNvSpPr>
              <a:spLocks noEditPoints="1"/>
            </p:cNvSpPr>
            <p:nvPr>
              <p:custDataLst>
                <p:tags r:id="rId128"/>
              </p:custDataLst>
            </p:nvPr>
          </p:nvSpPr>
          <p:spPr bwMode="auto">
            <a:xfrm>
              <a:off x="9866313" y="3319463"/>
              <a:ext cx="304800" cy="322262"/>
            </a:xfrm>
            <a:custGeom>
              <a:avLst/>
              <a:gdLst>
                <a:gd name="T0" fmla="*/ 150 w 192"/>
                <a:gd name="T1" fmla="*/ 0 h 203"/>
                <a:gd name="T2" fmla="*/ 0 w 192"/>
                <a:gd name="T3" fmla="*/ 143 h 203"/>
                <a:gd name="T4" fmla="*/ 89 w 192"/>
                <a:gd name="T5" fmla="*/ 203 h 203"/>
                <a:gd name="T6" fmla="*/ 192 w 192"/>
                <a:gd name="T7" fmla="*/ 36 h 203"/>
                <a:gd name="T8" fmla="*/ 150 w 192"/>
                <a:gd name="T9" fmla="*/ 0 h 203"/>
                <a:gd name="T10" fmla="*/ 150 w 192"/>
                <a:gd name="T11" fmla="*/ 0 h 203"/>
                <a:gd name="T12" fmla="*/ 150 w 192"/>
                <a:gd name="T13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203">
                  <a:moveTo>
                    <a:pt x="150" y="0"/>
                  </a:moveTo>
                  <a:cubicBezTo>
                    <a:pt x="0" y="143"/>
                    <a:pt x="0" y="143"/>
                    <a:pt x="0" y="143"/>
                  </a:cubicBezTo>
                  <a:cubicBezTo>
                    <a:pt x="89" y="203"/>
                    <a:pt x="89" y="203"/>
                    <a:pt x="89" y="203"/>
                  </a:cubicBezTo>
                  <a:cubicBezTo>
                    <a:pt x="192" y="36"/>
                    <a:pt x="192" y="36"/>
                    <a:pt x="192" y="36"/>
                  </a:cubicBezTo>
                  <a:cubicBezTo>
                    <a:pt x="168" y="30"/>
                    <a:pt x="157" y="14"/>
                    <a:pt x="150" y="0"/>
                  </a:cubicBezTo>
                  <a:close/>
                  <a:moveTo>
                    <a:pt x="150" y="0"/>
                  </a:moveTo>
                  <a:cubicBezTo>
                    <a:pt x="150" y="0"/>
                    <a:pt x="150" y="0"/>
                    <a:pt x="150" y="0"/>
                  </a:cubicBezTo>
                </a:path>
              </a:pathLst>
            </a:custGeom>
            <a:solidFill>
              <a:srgbClr val="DDED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3" name="Freeform 176"/>
            <p:cNvSpPr>
              <a:spLocks noEditPoints="1"/>
            </p:cNvSpPr>
            <p:nvPr>
              <p:custDataLst>
                <p:tags r:id="rId129"/>
              </p:custDataLst>
            </p:nvPr>
          </p:nvSpPr>
          <p:spPr bwMode="auto">
            <a:xfrm>
              <a:off x="10007600" y="3376613"/>
              <a:ext cx="198438" cy="314325"/>
            </a:xfrm>
            <a:custGeom>
              <a:avLst/>
              <a:gdLst>
                <a:gd name="T0" fmla="*/ 122 w 125"/>
                <a:gd name="T1" fmla="*/ 3 h 198"/>
                <a:gd name="T2" fmla="*/ 103 w 125"/>
                <a:gd name="T3" fmla="*/ 0 h 198"/>
                <a:gd name="T4" fmla="*/ 0 w 125"/>
                <a:gd name="T5" fmla="*/ 167 h 198"/>
                <a:gd name="T6" fmla="*/ 60 w 125"/>
                <a:gd name="T7" fmla="*/ 198 h 198"/>
                <a:gd name="T8" fmla="*/ 122 w 125"/>
                <a:gd name="T9" fmla="*/ 2 h 198"/>
                <a:gd name="T10" fmla="*/ 122 w 125"/>
                <a:gd name="T11" fmla="*/ 3 h 198"/>
                <a:gd name="T12" fmla="*/ 122 w 125"/>
                <a:gd name="T13" fmla="*/ 3 h 198"/>
                <a:gd name="T14" fmla="*/ 122 w 125"/>
                <a:gd name="T15" fmla="*/ 3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5" h="198">
                  <a:moveTo>
                    <a:pt x="122" y="3"/>
                  </a:moveTo>
                  <a:cubicBezTo>
                    <a:pt x="115" y="3"/>
                    <a:pt x="109" y="2"/>
                    <a:pt x="103" y="0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60" y="198"/>
                    <a:pt x="60" y="198"/>
                    <a:pt x="60" y="198"/>
                  </a:cubicBezTo>
                  <a:cubicBezTo>
                    <a:pt x="122" y="2"/>
                    <a:pt x="122" y="2"/>
                    <a:pt x="122" y="2"/>
                  </a:cubicBezTo>
                  <a:cubicBezTo>
                    <a:pt x="118" y="3"/>
                    <a:pt x="125" y="3"/>
                    <a:pt x="122" y="3"/>
                  </a:cubicBezTo>
                  <a:close/>
                  <a:moveTo>
                    <a:pt x="122" y="3"/>
                  </a:moveTo>
                  <a:cubicBezTo>
                    <a:pt x="122" y="3"/>
                    <a:pt x="122" y="3"/>
                    <a:pt x="122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4" name="Freeform 177"/>
            <p:cNvSpPr>
              <a:spLocks noEditPoints="1"/>
            </p:cNvSpPr>
            <p:nvPr>
              <p:custDataLst>
                <p:tags r:id="rId130"/>
              </p:custDataLst>
            </p:nvPr>
          </p:nvSpPr>
          <p:spPr bwMode="auto">
            <a:xfrm>
              <a:off x="9767888" y="2841625"/>
              <a:ext cx="863600" cy="865187"/>
            </a:xfrm>
            <a:custGeom>
              <a:avLst/>
              <a:gdLst>
                <a:gd name="T0" fmla="*/ 272 w 544"/>
                <a:gd name="T1" fmla="*/ 545 h 545"/>
                <a:gd name="T2" fmla="*/ 0 w 544"/>
                <a:gd name="T3" fmla="*/ 272 h 545"/>
                <a:gd name="T4" fmla="*/ 272 w 544"/>
                <a:gd name="T5" fmla="*/ 0 h 545"/>
                <a:gd name="T6" fmla="*/ 544 w 544"/>
                <a:gd name="T7" fmla="*/ 272 h 545"/>
                <a:gd name="T8" fmla="*/ 272 w 544"/>
                <a:gd name="T9" fmla="*/ 545 h 545"/>
                <a:gd name="T10" fmla="*/ 272 w 544"/>
                <a:gd name="T11" fmla="*/ 14 h 545"/>
                <a:gd name="T12" fmla="*/ 14 w 544"/>
                <a:gd name="T13" fmla="*/ 272 h 545"/>
                <a:gd name="T14" fmla="*/ 272 w 544"/>
                <a:gd name="T15" fmla="*/ 531 h 545"/>
                <a:gd name="T16" fmla="*/ 530 w 544"/>
                <a:gd name="T17" fmla="*/ 272 h 545"/>
                <a:gd name="T18" fmla="*/ 272 w 544"/>
                <a:gd name="T19" fmla="*/ 14 h 545"/>
                <a:gd name="T20" fmla="*/ 272 w 544"/>
                <a:gd name="T21" fmla="*/ 14 h 545"/>
                <a:gd name="T22" fmla="*/ 272 w 544"/>
                <a:gd name="T23" fmla="*/ 14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4" h="545">
                  <a:moveTo>
                    <a:pt x="272" y="545"/>
                  </a:moveTo>
                  <a:cubicBezTo>
                    <a:pt x="122" y="545"/>
                    <a:pt x="0" y="423"/>
                    <a:pt x="0" y="272"/>
                  </a:cubicBezTo>
                  <a:cubicBezTo>
                    <a:pt x="0" y="122"/>
                    <a:pt x="122" y="0"/>
                    <a:pt x="272" y="0"/>
                  </a:cubicBezTo>
                  <a:cubicBezTo>
                    <a:pt x="422" y="0"/>
                    <a:pt x="544" y="122"/>
                    <a:pt x="544" y="272"/>
                  </a:cubicBezTo>
                  <a:cubicBezTo>
                    <a:pt x="544" y="423"/>
                    <a:pt x="422" y="545"/>
                    <a:pt x="272" y="545"/>
                  </a:cubicBezTo>
                  <a:close/>
                  <a:moveTo>
                    <a:pt x="272" y="14"/>
                  </a:moveTo>
                  <a:cubicBezTo>
                    <a:pt x="130" y="14"/>
                    <a:pt x="14" y="130"/>
                    <a:pt x="14" y="272"/>
                  </a:cubicBezTo>
                  <a:cubicBezTo>
                    <a:pt x="14" y="415"/>
                    <a:pt x="130" y="531"/>
                    <a:pt x="272" y="531"/>
                  </a:cubicBezTo>
                  <a:cubicBezTo>
                    <a:pt x="414" y="531"/>
                    <a:pt x="530" y="415"/>
                    <a:pt x="530" y="272"/>
                  </a:cubicBezTo>
                  <a:cubicBezTo>
                    <a:pt x="530" y="130"/>
                    <a:pt x="415" y="14"/>
                    <a:pt x="272" y="14"/>
                  </a:cubicBezTo>
                  <a:close/>
                  <a:moveTo>
                    <a:pt x="272" y="14"/>
                  </a:moveTo>
                  <a:cubicBezTo>
                    <a:pt x="272" y="14"/>
                    <a:pt x="272" y="14"/>
                    <a:pt x="272" y="14"/>
                  </a:cubicBezTo>
                </a:path>
              </a:pathLst>
            </a:custGeom>
            <a:solidFill>
              <a:srgbClr val="458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5" name="Freeform 178"/>
            <p:cNvSpPr>
              <a:spLocks noEditPoints="1"/>
            </p:cNvSpPr>
            <p:nvPr>
              <p:custDataLst>
                <p:tags r:id="rId131"/>
              </p:custDataLst>
            </p:nvPr>
          </p:nvSpPr>
          <p:spPr bwMode="auto">
            <a:xfrm>
              <a:off x="11031538" y="2270125"/>
              <a:ext cx="706438" cy="709612"/>
            </a:xfrm>
            <a:custGeom>
              <a:avLst/>
              <a:gdLst>
                <a:gd name="T0" fmla="*/ 224 w 445"/>
                <a:gd name="T1" fmla="*/ 0 h 446"/>
                <a:gd name="T2" fmla="*/ 311 w 445"/>
                <a:gd name="T3" fmla="*/ 18 h 446"/>
                <a:gd name="T4" fmla="*/ 381 w 445"/>
                <a:gd name="T5" fmla="*/ 66 h 446"/>
                <a:gd name="T6" fmla="*/ 428 w 445"/>
                <a:gd name="T7" fmla="*/ 137 h 446"/>
                <a:gd name="T8" fmla="*/ 445 w 445"/>
                <a:gd name="T9" fmla="*/ 223 h 446"/>
                <a:gd name="T10" fmla="*/ 428 w 445"/>
                <a:gd name="T11" fmla="*/ 304 h 446"/>
                <a:gd name="T12" fmla="*/ 386 w 445"/>
                <a:gd name="T13" fmla="*/ 370 h 446"/>
                <a:gd name="T14" fmla="*/ 376 w 445"/>
                <a:gd name="T15" fmla="*/ 390 h 446"/>
                <a:gd name="T16" fmla="*/ 384 w 445"/>
                <a:gd name="T17" fmla="*/ 405 h 446"/>
                <a:gd name="T18" fmla="*/ 430 w 445"/>
                <a:gd name="T19" fmla="*/ 420 h 446"/>
                <a:gd name="T20" fmla="*/ 410 w 445"/>
                <a:gd name="T21" fmla="*/ 429 h 446"/>
                <a:gd name="T22" fmla="*/ 332 w 445"/>
                <a:gd name="T23" fmla="*/ 442 h 446"/>
                <a:gd name="T24" fmla="*/ 289 w 445"/>
                <a:gd name="T25" fmla="*/ 445 h 446"/>
                <a:gd name="T26" fmla="*/ 255 w 445"/>
                <a:gd name="T27" fmla="*/ 445 h 446"/>
                <a:gd name="T28" fmla="*/ 227 w 445"/>
                <a:gd name="T29" fmla="*/ 444 h 446"/>
                <a:gd name="T30" fmla="*/ 203 w 445"/>
                <a:gd name="T31" fmla="*/ 441 h 446"/>
                <a:gd name="T32" fmla="*/ 123 w 445"/>
                <a:gd name="T33" fmla="*/ 418 h 446"/>
                <a:gd name="T34" fmla="*/ 58 w 445"/>
                <a:gd name="T35" fmla="*/ 369 h 446"/>
                <a:gd name="T36" fmla="*/ 16 w 445"/>
                <a:gd name="T37" fmla="*/ 301 h 446"/>
                <a:gd name="T38" fmla="*/ 1 w 445"/>
                <a:gd name="T39" fmla="*/ 219 h 446"/>
                <a:gd name="T40" fmla="*/ 19 w 445"/>
                <a:gd name="T41" fmla="*/ 133 h 446"/>
                <a:gd name="T42" fmla="*/ 67 w 445"/>
                <a:gd name="T43" fmla="*/ 63 h 446"/>
                <a:gd name="T44" fmla="*/ 138 w 445"/>
                <a:gd name="T45" fmla="*/ 17 h 446"/>
                <a:gd name="T46" fmla="*/ 224 w 445"/>
                <a:gd name="T47" fmla="*/ 0 h 446"/>
                <a:gd name="T48" fmla="*/ 126 w 445"/>
                <a:gd name="T49" fmla="*/ 222 h 446"/>
                <a:gd name="T50" fmla="*/ 117 w 445"/>
                <a:gd name="T51" fmla="*/ 200 h 446"/>
                <a:gd name="T52" fmla="*/ 95 w 445"/>
                <a:gd name="T53" fmla="*/ 191 h 446"/>
                <a:gd name="T54" fmla="*/ 72 w 445"/>
                <a:gd name="T55" fmla="*/ 200 h 446"/>
                <a:gd name="T56" fmla="*/ 63 w 445"/>
                <a:gd name="T57" fmla="*/ 222 h 446"/>
                <a:gd name="T58" fmla="*/ 72 w 445"/>
                <a:gd name="T59" fmla="*/ 245 h 446"/>
                <a:gd name="T60" fmla="*/ 95 w 445"/>
                <a:gd name="T61" fmla="*/ 254 h 446"/>
                <a:gd name="T62" fmla="*/ 117 w 445"/>
                <a:gd name="T63" fmla="*/ 245 h 446"/>
                <a:gd name="T64" fmla="*/ 126 w 445"/>
                <a:gd name="T65" fmla="*/ 222 h 446"/>
                <a:gd name="T66" fmla="*/ 253 w 445"/>
                <a:gd name="T67" fmla="*/ 222 h 446"/>
                <a:gd name="T68" fmla="*/ 243 w 445"/>
                <a:gd name="T69" fmla="*/ 199 h 446"/>
                <a:gd name="T70" fmla="*/ 220 w 445"/>
                <a:gd name="T71" fmla="*/ 190 h 446"/>
                <a:gd name="T72" fmla="*/ 197 w 445"/>
                <a:gd name="T73" fmla="*/ 199 h 446"/>
                <a:gd name="T74" fmla="*/ 188 w 445"/>
                <a:gd name="T75" fmla="*/ 222 h 446"/>
                <a:gd name="T76" fmla="*/ 197 w 445"/>
                <a:gd name="T77" fmla="*/ 245 h 446"/>
                <a:gd name="T78" fmla="*/ 220 w 445"/>
                <a:gd name="T79" fmla="*/ 254 h 446"/>
                <a:gd name="T80" fmla="*/ 243 w 445"/>
                <a:gd name="T81" fmla="*/ 245 h 446"/>
                <a:gd name="T82" fmla="*/ 253 w 445"/>
                <a:gd name="T83" fmla="*/ 222 h 446"/>
                <a:gd name="T84" fmla="*/ 378 w 445"/>
                <a:gd name="T85" fmla="*/ 222 h 446"/>
                <a:gd name="T86" fmla="*/ 369 w 445"/>
                <a:gd name="T87" fmla="*/ 199 h 446"/>
                <a:gd name="T88" fmla="*/ 346 w 445"/>
                <a:gd name="T89" fmla="*/ 190 h 446"/>
                <a:gd name="T90" fmla="*/ 323 w 445"/>
                <a:gd name="T91" fmla="*/ 199 h 446"/>
                <a:gd name="T92" fmla="*/ 314 w 445"/>
                <a:gd name="T93" fmla="*/ 222 h 446"/>
                <a:gd name="T94" fmla="*/ 323 w 445"/>
                <a:gd name="T95" fmla="*/ 244 h 446"/>
                <a:gd name="T96" fmla="*/ 346 w 445"/>
                <a:gd name="T97" fmla="*/ 254 h 446"/>
                <a:gd name="T98" fmla="*/ 369 w 445"/>
                <a:gd name="T99" fmla="*/ 244 h 446"/>
                <a:gd name="T100" fmla="*/ 378 w 445"/>
                <a:gd name="T101" fmla="*/ 222 h 446"/>
                <a:gd name="T102" fmla="*/ 378 w 445"/>
                <a:gd name="T103" fmla="*/ 222 h 446"/>
                <a:gd name="T104" fmla="*/ 378 w 445"/>
                <a:gd name="T105" fmla="*/ 222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5" h="446">
                  <a:moveTo>
                    <a:pt x="224" y="0"/>
                  </a:moveTo>
                  <a:cubicBezTo>
                    <a:pt x="255" y="0"/>
                    <a:pt x="284" y="6"/>
                    <a:pt x="311" y="18"/>
                  </a:cubicBezTo>
                  <a:cubicBezTo>
                    <a:pt x="338" y="30"/>
                    <a:pt x="361" y="46"/>
                    <a:pt x="381" y="66"/>
                  </a:cubicBezTo>
                  <a:cubicBezTo>
                    <a:pt x="401" y="86"/>
                    <a:pt x="416" y="110"/>
                    <a:pt x="428" y="137"/>
                  </a:cubicBezTo>
                  <a:cubicBezTo>
                    <a:pt x="439" y="164"/>
                    <a:pt x="445" y="193"/>
                    <a:pt x="445" y="223"/>
                  </a:cubicBezTo>
                  <a:cubicBezTo>
                    <a:pt x="444" y="252"/>
                    <a:pt x="438" y="279"/>
                    <a:pt x="428" y="304"/>
                  </a:cubicBezTo>
                  <a:cubicBezTo>
                    <a:pt x="417" y="329"/>
                    <a:pt x="403" y="351"/>
                    <a:pt x="386" y="370"/>
                  </a:cubicBezTo>
                  <a:cubicBezTo>
                    <a:pt x="381" y="376"/>
                    <a:pt x="377" y="383"/>
                    <a:pt x="376" y="390"/>
                  </a:cubicBezTo>
                  <a:cubicBezTo>
                    <a:pt x="375" y="396"/>
                    <a:pt x="378" y="402"/>
                    <a:pt x="384" y="405"/>
                  </a:cubicBezTo>
                  <a:cubicBezTo>
                    <a:pt x="397" y="412"/>
                    <a:pt x="413" y="417"/>
                    <a:pt x="430" y="420"/>
                  </a:cubicBezTo>
                  <a:cubicBezTo>
                    <a:pt x="434" y="421"/>
                    <a:pt x="427" y="424"/>
                    <a:pt x="410" y="429"/>
                  </a:cubicBezTo>
                  <a:cubicBezTo>
                    <a:pt x="393" y="435"/>
                    <a:pt x="367" y="439"/>
                    <a:pt x="332" y="442"/>
                  </a:cubicBezTo>
                  <a:cubicBezTo>
                    <a:pt x="316" y="444"/>
                    <a:pt x="302" y="445"/>
                    <a:pt x="289" y="445"/>
                  </a:cubicBezTo>
                  <a:cubicBezTo>
                    <a:pt x="277" y="446"/>
                    <a:pt x="265" y="446"/>
                    <a:pt x="255" y="445"/>
                  </a:cubicBezTo>
                  <a:cubicBezTo>
                    <a:pt x="245" y="445"/>
                    <a:pt x="235" y="445"/>
                    <a:pt x="227" y="444"/>
                  </a:cubicBezTo>
                  <a:cubicBezTo>
                    <a:pt x="218" y="443"/>
                    <a:pt x="211" y="442"/>
                    <a:pt x="203" y="441"/>
                  </a:cubicBezTo>
                  <a:cubicBezTo>
                    <a:pt x="175" y="438"/>
                    <a:pt x="148" y="430"/>
                    <a:pt x="123" y="418"/>
                  </a:cubicBezTo>
                  <a:cubicBezTo>
                    <a:pt x="98" y="405"/>
                    <a:pt x="77" y="389"/>
                    <a:pt x="58" y="369"/>
                  </a:cubicBezTo>
                  <a:cubicBezTo>
                    <a:pt x="40" y="349"/>
                    <a:pt x="26" y="327"/>
                    <a:pt x="16" y="301"/>
                  </a:cubicBezTo>
                  <a:cubicBezTo>
                    <a:pt x="5" y="275"/>
                    <a:pt x="0" y="248"/>
                    <a:pt x="1" y="219"/>
                  </a:cubicBezTo>
                  <a:cubicBezTo>
                    <a:pt x="1" y="189"/>
                    <a:pt x="7" y="160"/>
                    <a:pt x="19" y="133"/>
                  </a:cubicBezTo>
                  <a:cubicBezTo>
                    <a:pt x="31" y="106"/>
                    <a:pt x="47" y="83"/>
                    <a:pt x="67" y="63"/>
                  </a:cubicBezTo>
                  <a:cubicBezTo>
                    <a:pt x="87" y="44"/>
                    <a:pt x="111" y="28"/>
                    <a:pt x="138" y="17"/>
                  </a:cubicBezTo>
                  <a:cubicBezTo>
                    <a:pt x="165" y="5"/>
                    <a:pt x="194" y="0"/>
                    <a:pt x="224" y="0"/>
                  </a:cubicBezTo>
                  <a:close/>
                  <a:moveTo>
                    <a:pt x="126" y="222"/>
                  </a:moveTo>
                  <a:cubicBezTo>
                    <a:pt x="126" y="213"/>
                    <a:pt x="123" y="206"/>
                    <a:pt x="117" y="200"/>
                  </a:cubicBezTo>
                  <a:cubicBezTo>
                    <a:pt x="111" y="194"/>
                    <a:pt x="103" y="191"/>
                    <a:pt x="95" y="191"/>
                  </a:cubicBezTo>
                  <a:cubicBezTo>
                    <a:pt x="86" y="191"/>
                    <a:pt x="78" y="194"/>
                    <a:pt x="72" y="200"/>
                  </a:cubicBezTo>
                  <a:cubicBezTo>
                    <a:pt x="66" y="206"/>
                    <a:pt x="63" y="213"/>
                    <a:pt x="63" y="222"/>
                  </a:cubicBezTo>
                  <a:cubicBezTo>
                    <a:pt x="63" y="231"/>
                    <a:pt x="66" y="238"/>
                    <a:pt x="72" y="245"/>
                  </a:cubicBezTo>
                  <a:cubicBezTo>
                    <a:pt x="78" y="251"/>
                    <a:pt x="86" y="254"/>
                    <a:pt x="95" y="254"/>
                  </a:cubicBezTo>
                  <a:cubicBezTo>
                    <a:pt x="103" y="254"/>
                    <a:pt x="111" y="251"/>
                    <a:pt x="117" y="245"/>
                  </a:cubicBezTo>
                  <a:cubicBezTo>
                    <a:pt x="123" y="238"/>
                    <a:pt x="126" y="231"/>
                    <a:pt x="126" y="222"/>
                  </a:cubicBezTo>
                  <a:close/>
                  <a:moveTo>
                    <a:pt x="253" y="222"/>
                  </a:moveTo>
                  <a:cubicBezTo>
                    <a:pt x="253" y="213"/>
                    <a:pt x="249" y="205"/>
                    <a:pt x="243" y="199"/>
                  </a:cubicBezTo>
                  <a:cubicBezTo>
                    <a:pt x="237" y="193"/>
                    <a:pt x="229" y="190"/>
                    <a:pt x="220" y="190"/>
                  </a:cubicBezTo>
                  <a:cubicBezTo>
                    <a:pt x="211" y="190"/>
                    <a:pt x="204" y="193"/>
                    <a:pt x="197" y="199"/>
                  </a:cubicBezTo>
                  <a:cubicBezTo>
                    <a:pt x="191" y="205"/>
                    <a:pt x="188" y="213"/>
                    <a:pt x="188" y="222"/>
                  </a:cubicBezTo>
                  <a:cubicBezTo>
                    <a:pt x="188" y="231"/>
                    <a:pt x="191" y="238"/>
                    <a:pt x="197" y="245"/>
                  </a:cubicBezTo>
                  <a:cubicBezTo>
                    <a:pt x="204" y="251"/>
                    <a:pt x="211" y="254"/>
                    <a:pt x="220" y="254"/>
                  </a:cubicBezTo>
                  <a:cubicBezTo>
                    <a:pt x="229" y="254"/>
                    <a:pt x="237" y="251"/>
                    <a:pt x="243" y="245"/>
                  </a:cubicBezTo>
                  <a:cubicBezTo>
                    <a:pt x="249" y="238"/>
                    <a:pt x="253" y="231"/>
                    <a:pt x="253" y="222"/>
                  </a:cubicBezTo>
                  <a:close/>
                  <a:moveTo>
                    <a:pt x="378" y="222"/>
                  </a:moveTo>
                  <a:cubicBezTo>
                    <a:pt x="378" y="213"/>
                    <a:pt x="375" y="205"/>
                    <a:pt x="369" y="199"/>
                  </a:cubicBezTo>
                  <a:cubicBezTo>
                    <a:pt x="362" y="193"/>
                    <a:pt x="355" y="190"/>
                    <a:pt x="346" y="190"/>
                  </a:cubicBezTo>
                  <a:cubicBezTo>
                    <a:pt x="337" y="190"/>
                    <a:pt x="329" y="193"/>
                    <a:pt x="323" y="199"/>
                  </a:cubicBezTo>
                  <a:cubicBezTo>
                    <a:pt x="317" y="205"/>
                    <a:pt x="314" y="213"/>
                    <a:pt x="314" y="222"/>
                  </a:cubicBezTo>
                  <a:cubicBezTo>
                    <a:pt x="314" y="230"/>
                    <a:pt x="317" y="238"/>
                    <a:pt x="323" y="244"/>
                  </a:cubicBezTo>
                  <a:cubicBezTo>
                    <a:pt x="329" y="251"/>
                    <a:pt x="337" y="254"/>
                    <a:pt x="346" y="254"/>
                  </a:cubicBezTo>
                  <a:cubicBezTo>
                    <a:pt x="355" y="254"/>
                    <a:pt x="362" y="251"/>
                    <a:pt x="369" y="244"/>
                  </a:cubicBezTo>
                  <a:cubicBezTo>
                    <a:pt x="375" y="238"/>
                    <a:pt x="378" y="230"/>
                    <a:pt x="378" y="222"/>
                  </a:cubicBezTo>
                  <a:close/>
                  <a:moveTo>
                    <a:pt x="378" y="222"/>
                  </a:moveTo>
                  <a:cubicBezTo>
                    <a:pt x="378" y="222"/>
                    <a:pt x="378" y="222"/>
                    <a:pt x="378" y="222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6" name="Freeform 179"/>
            <p:cNvSpPr>
              <a:spLocks noEditPoints="1"/>
            </p:cNvSpPr>
            <p:nvPr>
              <p:custDataLst>
                <p:tags r:id="rId132"/>
              </p:custDataLst>
            </p:nvPr>
          </p:nvSpPr>
          <p:spPr bwMode="auto">
            <a:xfrm>
              <a:off x="10672763" y="2073275"/>
              <a:ext cx="706438" cy="711200"/>
            </a:xfrm>
            <a:custGeom>
              <a:avLst/>
              <a:gdLst>
                <a:gd name="T0" fmla="*/ 221 w 445"/>
                <a:gd name="T1" fmla="*/ 1 h 447"/>
                <a:gd name="T2" fmla="*/ 307 w 445"/>
                <a:gd name="T3" fmla="*/ 17 h 447"/>
                <a:gd name="T4" fmla="*/ 378 w 445"/>
                <a:gd name="T5" fmla="*/ 64 h 447"/>
                <a:gd name="T6" fmla="*/ 426 w 445"/>
                <a:gd name="T7" fmla="*/ 134 h 447"/>
                <a:gd name="T8" fmla="*/ 445 w 445"/>
                <a:gd name="T9" fmla="*/ 220 h 447"/>
                <a:gd name="T10" fmla="*/ 430 w 445"/>
                <a:gd name="T11" fmla="*/ 302 h 447"/>
                <a:gd name="T12" fmla="*/ 387 w 445"/>
                <a:gd name="T13" fmla="*/ 370 h 447"/>
                <a:gd name="T14" fmla="*/ 322 w 445"/>
                <a:gd name="T15" fmla="*/ 418 h 447"/>
                <a:gd name="T16" fmla="*/ 242 w 445"/>
                <a:gd name="T17" fmla="*/ 442 h 447"/>
                <a:gd name="T18" fmla="*/ 218 w 445"/>
                <a:gd name="T19" fmla="*/ 445 h 447"/>
                <a:gd name="T20" fmla="*/ 190 w 445"/>
                <a:gd name="T21" fmla="*/ 446 h 447"/>
                <a:gd name="T22" fmla="*/ 156 w 445"/>
                <a:gd name="T23" fmla="*/ 446 h 447"/>
                <a:gd name="T24" fmla="*/ 113 w 445"/>
                <a:gd name="T25" fmla="*/ 443 h 447"/>
                <a:gd name="T26" fmla="*/ 35 w 445"/>
                <a:gd name="T27" fmla="*/ 430 h 447"/>
                <a:gd name="T28" fmla="*/ 15 w 445"/>
                <a:gd name="T29" fmla="*/ 421 h 447"/>
                <a:gd name="T30" fmla="*/ 61 w 445"/>
                <a:gd name="T31" fmla="*/ 406 h 447"/>
                <a:gd name="T32" fmla="*/ 69 w 445"/>
                <a:gd name="T33" fmla="*/ 390 h 447"/>
                <a:gd name="T34" fmla="*/ 59 w 445"/>
                <a:gd name="T35" fmla="*/ 371 h 447"/>
                <a:gd name="T36" fmla="*/ 18 w 445"/>
                <a:gd name="T37" fmla="*/ 305 h 447"/>
                <a:gd name="T38" fmla="*/ 1 w 445"/>
                <a:gd name="T39" fmla="*/ 224 h 447"/>
                <a:gd name="T40" fmla="*/ 17 w 445"/>
                <a:gd name="T41" fmla="*/ 138 h 447"/>
                <a:gd name="T42" fmla="*/ 64 w 445"/>
                <a:gd name="T43" fmla="*/ 67 h 447"/>
                <a:gd name="T44" fmla="*/ 134 w 445"/>
                <a:gd name="T45" fmla="*/ 19 h 447"/>
                <a:gd name="T46" fmla="*/ 221 w 445"/>
                <a:gd name="T47" fmla="*/ 1 h 447"/>
                <a:gd name="T48" fmla="*/ 319 w 445"/>
                <a:gd name="T49" fmla="*/ 223 h 447"/>
                <a:gd name="T50" fmla="*/ 328 w 445"/>
                <a:gd name="T51" fmla="*/ 245 h 447"/>
                <a:gd name="T52" fmla="*/ 351 w 445"/>
                <a:gd name="T53" fmla="*/ 255 h 447"/>
                <a:gd name="T54" fmla="*/ 373 w 445"/>
                <a:gd name="T55" fmla="*/ 245 h 447"/>
                <a:gd name="T56" fmla="*/ 382 w 445"/>
                <a:gd name="T57" fmla="*/ 223 h 447"/>
                <a:gd name="T58" fmla="*/ 373 w 445"/>
                <a:gd name="T59" fmla="*/ 201 h 447"/>
                <a:gd name="T60" fmla="*/ 351 w 445"/>
                <a:gd name="T61" fmla="*/ 192 h 447"/>
                <a:gd name="T62" fmla="*/ 328 w 445"/>
                <a:gd name="T63" fmla="*/ 201 h 447"/>
                <a:gd name="T64" fmla="*/ 319 w 445"/>
                <a:gd name="T65" fmla="*/ 223 h 447"/>
                <a:gd name="T66" fmla="*/ 193 w 445"/>
                <a:gd name="T67" fmla="*/ 223 h 447"/>
                <a:gd name="T68" fmla="*/ 202 w 445"/>
                <a:gd name="T69" fmla="*/ 246 h 447"/>
                <a:gd name="T70" fmla="*/ 225 w 445"/>
                <a:gd name="T71" fmla="*/ 255 h 447"/>
                <a:gd name="T72" fmla="*/ 248 w 445"/>
                <a:gd name="T73" fmla="*/ 246 h 447"/>
                <a:gd name="T74" fmla="*/ 257 w 445"/>
                <a:gd name="T75" fmla="*/ 223 h 447"/>
                <a:gd name="T76" fmla="*/ 248 w 445"/>
                <a:gd name="T77" fmla="*/ 200 h 447"/>
                <a:gd name="T78" fmla="*/ 225 w 445"/>
                <a:gd name="T79" fmla="*/ 191 h 447"/>
                <a:gd name="T80" fmla="*/ 202 w 445"/>
                <a:gd name="T81" fmla="*/ 200 h 447"/>
                <a:gd name="T82" fmla="*/ 193 w 445"/>
                <a:gd name="T83" fmla="*/ 223 h 447"/>
                <a:gd name="T84" fmla="*/ 67 w 445"/>
                <a:gd name="T85" fmla="*/ 223 h 447"/>
                <a:gd name="T86" fmla="*/ 77 w 445"/>
                <a:gd name="T87" fmla="*/ 245 h 447"/>
                <a:gd name="T88" fmla="*/ 99 w 445"/>
                <a:gd name="T89" fmla="*/ 255 h 447"/>
                <a:gd name="T90" fmla="*/ 122 w 445"/>
                <a:gd name="T91" fmla="*/ 245 h 447"/>
                <a:gd name="T92" fmla="*/ 131 w 445"/>
                <a:gd name="T93" fmla="*/ 223 h 447"/>
                <a:gd name="T94" fmla="*/ 122 w 445"/>
                <a:gd name="T95" fmla="*/ 200 h 447"/>
                <a:gd name="T96" fmla="*/ 99 w 445"/>
                <a:gd name="T97" fmla="*/ 191 h 447"/>
                <a:gd name="T98" fmla="*/ 77 w 445"/>
                <a:gd name="T99" fmla="*/ 200 h 447"/>
                <a:gd name="T100" fmla="*/ 67 w 445"/>
                <a:gd name="T101" fmla="*/ 223 h 447"/>
                <a:gd name="T102" fmla="*/ 67 w 445"/>
                <a:gd name="T103" fmla="*/ 223 h 447"/>
                <a:gd name="T104" fmla="*/ 67 w 445"/>
                <a:gd name="T105" fmla="*/ 223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5" h="447">
                  <a:moveTo>
                    <a:pt x="221" y="1"/>
                  </a:moveTo>
                  <a:cubicBezTo>
                    <a:pt x="251" y="0"/>
                    <a:pt x="280" y="6"/>
                    <a:pt x="307" y="17"/>
                  </a:cubicBezTo>
                  <a:cubicBezTo>
                    <a:pt x="334" y="29"/>
                    <a:pt x="358" y="45"/>
                    <a:pt x="378" y="64"/>
                  </a:cubicBezTo>
                  <a:cubicBezTo>
                    <a:pt x="398" y="84"/>
                    <a:pt x="415" y="107"/>
                    <a:pt x="426" y="134"/>
                  </a:cubicBezTo>
                  <a:cubicBezTo>
                    <a:pt x="438" y="161"/>
                    <a:pt x="444" y="189"/>
                    <a:pt x="445" y="220"/>
                  </a:cubicBezTo>
                  <a:cubicBezTo>
                    <a:pt x="445" y="249"/>
                    <a:pt x="440" y="276"/>
                    <a:pt x="430" y="302"/>
                  </a:cubicBezTo>
                  <a:cubicBezTo>
                    <a:pt x="419" y="327"/>
                    <a:pt x="405" y="350"/>
                    <a:pt x="387" y="370"/>
                  </a:cubicBezTo>
                  <a:cubicBezTo>
                    <a:pt x="368" y="389"/>
                    <a:pt x="347" y="406"/>
                    <a:pt x="322" y="418"/>
                  </a:cubicBezTo>
                  <a:cubicBezTo>
                    <a:pt x="297" y="431"/>
                    <a:pt x="271" y="439"/>
                    <a:pt x="242" y="442"/>
                  </a:cubicBezTo>
                  <a:cubicBezTo>
                    <a:pt x="235" y="443"/>
                    <a:pt x="227" y="444"/>
                    <a:pt x="218" y="445"/>
                  </a:cubicBezTo>
                  <a:cubicBezTo>
                    <a:pt x="210" y="445"/>
                    <a:pt x="200" y="446"/>
                    <a:pt x="190" y="446"/>
                  </a:cubicBezTo>
                  <a:cubicBezTo>
                    <a:pt x="180" y="447"/>
                    <a:pt x="169" y="447"/>
                    <a:pt x="156" y="446"/>
                  </a:cubicBezTo>
                  <a:cubicBezTo>
                    <a:pt x="143" y="446"/>
                    <a:pt x="129" y="445"/>
                    <a:pt x="113" y="443"/>
                  </a:cubicBezTo>
                  <a:cubicBezTo>
                    <a:pt x="78" y="440"/>
                    <a:pt x="52" y="435"/>
                    <a:pt x="35" y="430"/>
                  </a:cubicBezTo>
                  <a:cubicBezTo>
                    <a:pt x="18" y="425"/>
                    <a:pt x="11" y="422"/>
                    <a:pt x="15" y="421"/>
                  </a:cubicBezTo>
                  <a:cubicBezTo>
                    <a:pt x="33" y="418"/>
                    <a:pt x="48" y="413"/>
                    <a:pt x="61" y="406"/>
                  </a:cubicBezTo>
                  <a:cubicBezTo>
                    <a:pt x="67" y="403"/>
                    <a:pt x="70" y="397"/>
                    <a:pt x="69" y="390"/>
                  </a:cubicBezTo>
                  <a:cubicBezTo>
                    <a:pt x="68" y="384"/>
                    <a:pt x="65" y="377"/>
                    <a:pt x="59" y="371"/>
                  </a:cubicBezTo>
                  <a:cubicBezTo>
                    <a:pt x="42" y="352"/>
                    <a:pt x="28" y="330"/>
                    <a:pt x="18" y="305"/>
                  </a:cubicBezTo>
                  <a:cubicBezTo>
                    <a:pt x="7" y="280"/>
                    <a:pt x="1" y="253"/>
                    <a:pt x="1" y="224"/>
                  </a:cubicBezTo>
                  <a:cubicBezTo>
                    <a:pt x="0" y="193"/>
                    <a:pt x="6" y="165"/>
                    <a:pt x="17" y="138"/>
                  </a:cubicBezTo>
                  <a:cubicBezTo>
                    <a:pt x="29" y="111"/>
                    <a:pt x="44" y="87"/>
                    <a:pt x="64" y="67"/>
                  </a:cubicBezTo>
                  <a:cubicBezTo>
                    <a:pt x="84" y="47"/>
                    <a:pt x="107" y="31"/>
                    <a:pt x="134" y="19"/>
                  </a:cubicBezTo>
                  <a:cubicBezTo>
                    <a:pt x="161" y="7"/>
                    <a:pt x="190" y="1"/>
                    <a:pt x="221" y="1"/>
                  </a:cubicBezTo>
                  <a:close/>
                  <a:moveTo>
                    <a:pt x="319" y="223"/>
                  </a:moveTo>
                  <a:cubicBezTo>
                    <a:pt x="319" y="232"/>
                    <a:pt x="322" y="239"/>
                    <a:pt x="328" y="245"/>
                  </a:cubicBezTo>
                  <a:cubicBezTo>
                    <a:pt x="334" y="252"/>
                    <a:pt x="342" y="255"/>
                    <a:pt x="351" y="255"/>
                  </a:cubicBezTo>
                  <a:cubicBezTo>
                    <a:pt x="359" y="255"/>
                    <a:pt x="367" y="252"/>
                    <a:pt x="373" y="245"/>
                  </a:cubicBezTo>
                  <a:cubicBezTo>
                    <a:pt x="379" y="239"/>
                    <a:pt x="382" y="232"/>
                    <a:pt x="382" y="223"/>
                  </a:cubicBezTo>
                  <a:cubicBezTo>
                    <a:pt x="382" y="214"/>
                    <a:pt x="379" y="207"/>
                    <a:pt x="373" y="201"/>
                  </a:cubicBezTo>
                  <a:cubicBezTo>
                    <a:pt x="367" y="195"/>
                    <a:pt x="359" y="192"/>
                    <a:pt x="351" y="192"/>
                  </a:cubicBezTo>
                  <a:cubicBezTo>
                    <a:pt x="342" y="192"/>
                    <a:pt x="334" y="195"/>
                    <a:pt x="328" y="201"/>
                  </a:cubicBezTo>
                  <a:cubicBezTo>
                    <a:pt x="322" y="207"/>
                    <a:pt x="319" y="214"/>
                    <a:pt x="319" y="223"/>
                  </a:cubicBezTo>
                  <a:close/>
                  <a:moveTo>
                    <a:pt x="193" y="223"/>
                  </a:moveTo>
                  <a:cubicBezTo>
                    <a:pt x="193" y="232"/>
                    <a:pt x="196" y="239"/>
                    <a:pt x="202" y="246"/>
                  </a:cubicBezTo>
                  <a:cubicBezTo>
                    <a:pt x="208" y="252"/>
                    <a:pt x="216" y="255"/>
                    <a:pt x="225" y="255"/>
                  </a:cubicBezTo>
                  <a:cubicBezTo>
                    <a:pt x="234" y="255"/>
                    <a:pt x="242" y="252"/>
                    <a:pt x="248" y="246"/>
                  </a:cubicBezTo>
                  <a:cubicBezTo>
                    <a:pt x="254" y="239"/>
                    <a:pt x="257" y="232"/>
                    <a:pt x="257" y="223"/>
                  </a:cubicBezTo>
                  <a:cubicBezTo>
                    <a:pt x="257" y="214"/>
                    <a:pt x="254" y="206"/>
                    <a:pt x="248" y="200"/>
                  </a:cubicBezTo>
                  <a:cubicBezTo>
                    <a:pt x="242" y="194"/>
                    <a:pt x="234" y="191"/>
                    <a:pt x="225" y="191"/>
                  </a:cubicBezTo>
                  <a:cubicBezTo>
                    <a:pt x="216" y="191"/>
                    <a:pt x="208" y="194"/>
                    <a:pt x="202" y="200"/>
                  </a:cubicBezTo>
                  <a:cubicBezTo>
                    <a:pt x="196" y="206"/>
                    <a:pt x="193" y="214"/>
                    <a:pt x="193" y="223"/>
                  </a:cubicBezTo>
                  <a:close/>
                  <a:moveTo>
                    <a:pt x="67" y="223"/>
                  </a:moveTo>
                  <a:cubicBezTo>
                    <a:pt x="67" y="231"/>
                    <a:pt x="70" y="239"/>
                    <a:pt x="77" y="245"/>
                  </a:cubicBezTo>
                  <a:cubicBezTo>
                    <a:pt x="83" y="252"/>
                    <a:pt x="90" y="255"/>
                    <a:pt x="99" y="255"/>
                  </a:cubicBezTo>
                  <a:cubicBezTo>
                    <a:pt x="108" y="255"/>
                    <a:pt x="116" y="252"/>
                    <a:pt x="122" y="245"/>
                  </a:cubicBezTo>
                  <a:cubicBezTo>
                    <a:pt x="128" y="239"/>
                    <a:pt x="131" y="231"/>
                    <a:pt x="131" y="223"/>
                  </a:cubicBezTo>
                  <a:cubicBezTo>
                    <a:pt x="131" y="214"/>
                    <a:pt x="128" y="206"/>
                    <a:pt x="122" y="200"/>
                  </a:cubicBezTo>
                  <a:cubicBezTo>
                    <a:pt x="116" y="194"/>
                    <a:pt x="108" y="191"/>
                    <a:pt x="99" y="191"/>
                  </a:cubicBezTo>
                  <a:cubicBezTo>
                    <a:pt x="90" y="191"/>
                    <a:pt x="83" y="194"/>
                    <a:pt x="77" y="200"/>
                  </a:cubicBezTo>
                  <a:cubicBezTo>
                    <a:pt x="70" y="206"/>
                    <a:pt x="67" y="214"/>
                    <a:pt x="67" y="223"/>
                  </a:cubicBezTo>
                  <a:close/>
                  <a:moveTo>
                    <a:pt x="67" y="223"/>
                  </a:moveTo>
                  <a:cubicBezTo>
                    <a:pt x="67" y="223"/>
                    <a:pt x="67" y="223"/>
                    <a:pt x="67" y="223"/>
                  </a:cubicBezTo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33"/>
            </p:custDataLst>
          </p:nvPr>
        </p:nvSpPr>
        <p:spPr>
          <a:xfrm>
            <a:off x="876000" y="334800"/>
            <a:ext cx="10440000" cy="13680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34"/>
            </p:custDataLst>
          </p:nvPr>
        </p:nvSpPr>
        <p:spPr>
          <a:xfrm>
            <a:off x="876000" y="1852295"/>
            <a:ext cx="10440000" cy="4320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5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38" name="KSO_TEMPLATE" hidden="1"/>
          <p:cNvSpPr/>
          <p:nvPr>
            <p:custDataLst>
              <p:tags r:id="rId13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>
            <p:custDataLst>
              <p:tags r:id="rId2"/>
            </p:custDataLst>
          </p:nvPr>
        </p:nvSpPr>
        <p:spPr bwMode="auto">
          <a:xfrm>
            <a:off x="-1588" y="3116263"/>
            <a:ext cx="12195175" cy="3743325"/>
          </a:xfrm>
          <a:custGeom>
            <a:avLst/>
            <a:gdLst>
              <a:gd name="T0" fmla="*/ 0 w 7685"/>
              <a:gd name="T1" fmla="*/ 1802 h 2358"/>
              <a:gd name="T2" fmla="*/ 361 w 7685"/>
              <a:gd name="T3" fmla="*/ 1299 h 2358"/>
              <a:gd name="T4" fmla="*/ 900 w 7685"/>
              <a:gd name="T5" fmla="*/ 59 h 2358"/>
              <a:gd name="T6" fmla="*/ 1545 w 7685"/>
              <a:gd name="T7" fmla="*/ 1124 h 2358"/>
              <a:gd name="T8" fmla="*/ 2339 w 7685"/>
              <a:gd name="T9" fmla="*/ 1226 h 2358"/>
              <a:gd name="T10" fmla="*/ 3883 w 7685"/>
              <a:gd name="T11" fmla="*/ 920 h 2358"/>
              <a:gd name="T12" fmla="*/ 5262 w 7685"/>
              <a:gd name="T13" fmla="*/ 1182 h 2358"/>
              <a:gd name="T14" fmla="*/ 6476 w 7685"/>
              <a:gd name="T15" fmla="*/ 1299 h 2358"/>
              <a:gd name="T16" fmla="*/ 7105 w 7685"/>
              <a:gd name="T17" fmla="*/ 1007 h 2358"/>
              <a:gd name="T18" fmla="*/ 7685 w 7685"/>
              <a:gd name="T19" fmla="*/ 1610 h 2358"/>
              <a:gd name="T20" fmla="*/ 7680 w 7685"/>
              <a:gd name="T21" fmla="*/ 2358 h 2358"/>
              <a:gd name="T22" fmla="*/ 0 w 7685"/>
              <a:gd name="T23" fmla="*/ 2358 h 2358"/>
              <a:gd name="T24" fmla="*/ 0 w 7685"/>
              <a:gd name="T25" fmla="*/ 1802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685" h="2358">
                <a:moveTo>
                  <a:pt x="0" y="1802"/>
                </a:moveTo>
                <a:cubicBezTo>
                  <a:pt x="0" y="1802"/>
                  <a:pt x="331" y="1649"/>
                  <a:pt x="361" y="1299"/>
                </a:cubicBezTo>
                <a:cubicBezTo>
                  <a:pt x="391" y="949"/>
                  <a:pt x="616" y="117"/>
                  <a:pt x="900" y="59"/>
                </a:cubicBezTo>
                <a:cubicBezTo>
                  <a:pt x="1185" y="0"/>
                  <a:pt x="1470" y="861"/>
                  <a:pt x="1545" y="1124"/>
                </a:cubicBezTo>
                <a:cubicBezTo>
                  <a:pt x="1620" y="1386"/>
                  <a:pt x="1980" y="1634"/>
                  <a:pt x="2339" y="1226"/>
                </a:cubicBezTo>
                <a:cubicBezTo>
                  <a:pt x="2699" y="817"/>
                  <a:pt x="3568" y="774"/>
                  <a:pt x="3883" y="920"/>
                </a:cubicBezTo>
                <a:cubicBezTo>
                  <a:pt x="4198" y="1065"/>
                  <a:pt x="4872" y="1197"/>
                  <a:pt x="5262" y="1182"/>
                </a:cubicBezTo>
                <a:cubicBezTo>
                  <a:pt x="5651" y="1168"/>
                  <a:pt x="6161" y="1153"/>
                  <a:pt x="6476" y="1299"/>
                </a:cubicBezTo>
                <a:cubicBezTo>
                  <a:pt x="6790" y="1445"/>
                  <a:pt x="6895" y="861"/>
                  <a:pt x="7105" y="1007"/>
                </a:cubicBezTo>
                <a:cubicBezTo>
                  <a:pt x="7315" y="1153"/>
                  <a:pt x="7685" y="1610"/>
                  <a:pt x="7685" y="1610"/>
                </a:cubicBezTo>
                <a:cubicBezTo>
                  <a:pt x="7680" y="2358"/>
                  <a:pt x="7680" y="2358"/>
                  <a:pt x="7680" y="2358"/>
                </a:cubicBezTo>
                <a:cubicBezTo>
                  <a:pt x="0" y="2358"/>
                  <a:pt x="0" y="2358"/>
                  <a:pt x="0" y="2358"/>
                </a:cubicBezTo>
                <a:lnTo>
                  <a:pt x="0" y="180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Freeform 7"/>
          <p:cNvSpPr/>
          <p:nvPr>
            <p:custDataLst>
              <p:tags r:id="rId3"/>
            </p:custDataLst>
          </p:nvPr>
        </p:nvSpPr>
        <p:spPr bwMode="auto">
          <a:xfrm>
            <a:off x="2028825" y="4745038"/>
            <a:ext cx="10156825" cy="2114550"/>
          </a:xfrm>
          <a:custGeom>
            <a:avLst/>
            <a:gdLst>
              <a:gd name="T0" fmla="*/ 6401 w 6401"/>
              <a:gd name="T1" fmla="*/ 1332 h 1332"/>
              <a:gd name="T2" fmla="*/ 6401 w 6401"/>
              <a:gd name="T3" fmla="*/ 361 h 1332"/>
              <a:gd name="T4" fmla="*/ 5833 w 6401"/>
              <a:gd name="T5" fmla="*/ 513 h 1332"/>
              <a:gd name="T6" fmla="*/ 3917 w 6401"/>
              <a:gd name="T7" fmla="*/ 0 h 1332"/>
              <a:gd name="T8" fmla="*/ 1985 w 6401"/>
              <a:gd name="T9" fmla="*/ 597 h 1332"/>
              <a:gd name="T10" fmla="*/ 682 w 6401"/>
              <a:gd name="T11" fmla="*/ 750 h 1332"/>
              <a:gd name="T12" fmla="*/ 0 w 6401"/>
              <a:gd name="T13" fmla="*/ 1332 h 1332"/>
              <a:gd name="T14" fmla="*/ 6401 w 6401"/>
              <a:gd name="T15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01" h="1332">
                <a:moveTo>
                  <a:pt x="6401" y="1332"/>
                </a:moveTo>
                <a:cubicBezTo>
                  <a:pt x="6401" y="361"/>
                  <a:pt x="6401" y="361"/>
                  <a:pt x="6401" y="361"/>
                </a:cubicBezTo>
                <a:cubicBezTo>
                  <a:pt x="6221" y="418"/>
                  <a:pt x="6023" y="487"/>
                  <a:pt x="5833" y="513"/>
                </a:cubicBezTo>
                <a:cubicBezTo>
                  <a:pt x="5332" y="583"/>
                  <a:pt x="4660" y="0"/>
                  <a:pt x="3917" y="0"/>
                </a:cubicBezTo>
                <a:cubicBezTo>
                  <a:pt x="3174" y="0"/>
                  <a:pt x="2101" y="536"/>
                  <a:pt x="1985" y="597"/>
                </a:cubicBezTo>
                <a:cubicBezTo>
                  <a:pt x="1909" y="637"/>
                  <a:pt x="1131" y="490"/>
                  <a:pt x="682" y="750"/>
                </a:cubicBezTo>
                <a:cubicBezTo>
                  <a:pt x="411" y="906"/>
                  <a:pt x="158" y="1157"/>
                  <a:pt x="0" y="1332"/>
                </a:cubicBezTo>
                <a:lnTo>
                  <a:pt x="6401" y="133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>
            <p:custDataLst>
              <p:tags r:id="rId4"/>
            </p:custDataLst>
          </p:nvPr>
        </p:nvSpPr>
        <p:spPr>
          <a:xfrm>
            <a:off x="831850" y="698500"/>
            <a:ext cx="10528300" cy="546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52" name="组合 51"/>
          <p:cNvGrpSpPr/>
          <p:nvPr>
            <p:custDataLst>
              <p:tags r:id="rId5"/>
            </p:custDataLst>
          </p:nvPr>
        </p:nvGrpSpPr>
        <p:grpSpPr>
          <a:xfrm>
            <a:off x="7836153" y="3640930"/>
            <a:ext cx="3332044" cy="2518570"/>
            <a:chOff x="6119813" y="1327150"/>
            <a:chExt cx="5618163" cy="4246563"/>
          </a:xfrm>
        </p:grpSpPr>
        <p:sp>
          <p:nvSpPr>
            <p:cNvPr id="53" name="Freeform 51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9231313" y="3797300"/>
              <a:ext cx="831850" cy="831850"/>
            </a:xfrm>
            <a:custGeom>
              <a:avLst/>
              <a:gdLst>
                <a:gd name="T0" fmla="*/ 0 w 524"/>
                <a:gd name="T1" fmla="*/ 262 h 524"/>
                <a:gd name="T2" fmla="*/ 262 w 524"/>
                <a:gd name="T3" fmla="*/ 524 h 524"/>
                <a:gd name="T4" fmla="*/ 524 w 524"/>
                <a:gd name="T5" fmla="*/ 262 h 524"/>
                <a:gd name="T6" fmla="*/ 262 w 524"/>
                <a:gd name="T7" fmla="*/ 0 h 524"/>
                <a:gd name="T8" fmla="*/ 0 w 524"/>
                <a:gd name="T9" fmla="*/ 262 h 524"/>
                <a:gd name="T10" fmla="*/ 0 w 524"/>
                <a:gd name="T11" fmla="*/ 262 h 524"/>
                <a:gd name="T12" fmla="*/ 0 w 524"/>
                <a:gd name="T13" fmla="*/ 262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4" h="524">
                  <a:moveTo>
                    <a:pt x="0" y="262"/>
                  </a:moveTo>
                  <a:cubicBezTo>
                    <a:pt x="0" y="407"/>
                    <a:pt x="117" y="524"/>
                    <a:pt x="262" y="524"/>
                  </a:cubicBezTo>
                  <a:cubicBezTo>
                    <a:pt x="407" y="524"/>
                    <a:pt x="524" y="407"/>
                    <a:pt x="524" y="262"/>
                  </a:cubicBezTo>
                  <a:cubicBezTo>
                    <a:pt x="524" y="117"/>
                    <a:pt x="407" y="0"/>
                    <a:pt x="262" y="0"/>
                  </a:cubicBezTo>
                  <a:cubicBezTo>
                    <a:pt x="117" y="0"/>
                    <a:pt x="0" y="117"/>
                    <a:pt x="0" y="262"/>
                  </a:cubicBezTo>
                  <a:close/>
                  <a:moveTo>
                    <a:pt x="0" y="262"/>
                  </a:moveTo>
                  <a:cubicBezTo>
                    <a:pt x="0" y="262"/>
                    <a:pt x="0" y="262"/>
                    <a:pt x="0" y="262"/>
                  </a:cubicBezTo>
                </a:path>
              </a:pathLst>
            </a:custGeom>
            <a:solidFill>
              <a:srgbClr val="AE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4" name="Freeform 52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9215438" y="3860800"/>
              <a:ext cx="830263" cy="496887"/>
            </a:xfrm>
            <a:custGeom>
              <a:avLst/>
              <a:gdLst>
                <a:gd name="T0" fmla="*/ 406 w 523"/>
                <a:gd name="T1" fmla="*/ 28 h 313"/>
                <a:gd name="T2" fmla="*/ 378 w 523"/>
                <a:gd name="T3" fmla="*/ 0 h 313"/>
                <a:gd name="T4" fmla="*/ 14 w 523"/>
                <a:gd name="T5" fmla="*/ 173 h 313"/>
                <a:gd name="T6" fmla="*/ 16 w 523"/>
                <a:gd name="T7" fmla="*/ 285 h 313"/>
                <a:gd name="T8" fmla="*/ 406 w 523"/>
                <a:gd name="T9" fmla="*/ 28 h 313"/>
                <a:gd name="T10" fmla="*/ 356 w 523"/>
                <a:gd name="T11" fmla="*/ 94 h 313"/>
                <a:gd name="T12" fmla="*/ 179 w 523"/>
                <a:gd name="T13" fmla="*/ 251 h 313"/>
                <a:gd name="T14" fmla="*/ 238 w 523"/>
                <a:gd name="T15" fmla="*/ 287 h 313"/>
                <a:gd name="T16" fmla="*/ 384 w 523"/>
                <a:gd name="T17" fmla="*/ 114 h 313"/>
                <a:gd name="T18" fmla="*/ 356 w 523"/>
                <a:gd name="T19" fmla="*/ 94 h 313"/>
                <a:gd name="T20" fmla="*/ 405 w 523"/>
                <a:gd name="T21" fmla="*/ 121 h 313"/>
                <a:gd name="T22" fmla="*/ 332 w 523"/>
                <a:gd name="T23" fmla="*/ 299 h 313"/>
                <a:gd name="T24" fmla="*/ 397 w 523"/>
                <a:gd name="T25" fmla="*/ 299 h 313"/>
                <a:gd name="T26" fmla="*/ 432 w 523"/>
                <a:gd name="T27" fmla="*/ 131 h 313"/>
                <a:gd name="T28" fmla="*/ 405 w 523"/>
                <a:gd name="T29" fmla="*/ 121 h 313"/>
                <a:gd name="T30" fmla="*/ 460 w 523"/>
                <a:gd name="T31" fmla="*/ 108 h 313"/>
                <a:gd name="T32" fmla="*/ 460 w 523"/>
                <a:gd name="T33" fmla="*/ 313 h 313"/>
                <a:gd name="T34" fmla="*/ 523 w 523"/>
                <a:gd name="T35" fmla="*/ 298 h 313"/>
                <a:gd name="T36" fmla="*/ 485 w 523"/>
                <a:gd name="T37" fmla="*/ 108 h 313"/>
                <a:gd name="T38" fmla="*/ 460 w 523"/>
                <a:gd name="T39" fmla="*/ 108 h 313"/>
                <a:gd name="T40" fmla="*/ 460 w 523"/>
                <a:gd name="T41" fmla="*/ 108 h 313"/>
                <a:gd name="T42" fmla="*/ 460 w 523"/>
                <a:gd name="T43" fmla="*/ 108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3" h="313">
                  <a:moveTo>
                    <a:pt x="406" y="28"/>
                  </a:moveTo>
                  <a:cubicBezTo>
                    <a:pt x="378" y="0"/>
                    <a:pt x="378" y="0"/>
                    <a:pt x="378" y="0"/>
                  </a:cubicBezTo>
                  <a:cubicBezTo>
                    <a:pt x="14" y="173"/>
                    <a:pt x="14" y="173"/>
                    <a:pt x="14" y="173"/>
                  </a:cubicBezTo>
                  <a:cubicBezTo>
                    <a:pt x="14" y="173"/>
                    <a:pt x="0" y="224"/>
                    <a:pt x="16" y="285"/>
                  </a:cubicBezTo>
                  <a:cubicBezTo>
                    <a:pt x="121" y="217"/>
                    <a:pt x="333" y="76"/>
                    <a:pt x="406" y="28"/>
                  </a:cubicBezTo>
                  <a:close/>
                  <a:moveTo>
                    <a:pt x="356" y="94"/>
                  </a:moveTo>
                  <a:cubicBezTo>
                    <a:pt x="179" y="251"/>
                    <a:pt x="179" y="251"/>
                    <a:pt x="179" y="251"/>
                  </a:cubicBezTo>
                  <a:cubicBezTo>
                    <a:pt x="238" y="287"/>
                    <a:pt x="238" y="287"/>
                    <a:pt x="238" y="287"/>
                  </a:cubicBezTo>
                  <a:cubicBezTo>
                    <a:pt x="384" y="114"/>
                    <a:pt x="384" y="114"/>
                    <a:pt x="384" y="114"/>
                  </a:cubicBezTo>
                  <a:lnTo>
                    <a:pt x="356" y="94"/>
                  </a:lnTo>
                  <a:close/>
                  <a:moveTo>
                    <a:pt x="405" y="121"/>
                  </a:moveTo>
                  <a:cubicBezTo>
                    <a:pt x="332" y="299"/>
                    <a:pt x="332" y="299"/>
                    <a:pt x="332" y="299"/>
                  </a:cubicBezTo>
                  <a:cubicBezTo>
                    <a:pt x="397" y="299"/>
                    <a:pt x="397" y="299"/>
                    <a:pt x="397" y="299"/>
                  </a:cubicBezTo>
                  <a:cubicBezTo>
                    <a:pt x="432" y="131"/>
                    <a:pt x="432" y="131"/>
                    <a:pt x="432" y="131"/>
                  </a:cubicBezTo>
                  <a:lnTo>
                    <a:pt x="405" y="121"/>
                  </a:lnTo>
                  <a:close/>
                  <a:moveTo>
                    <a:pt x="460" y="108"/>
                  </a:moveTo>
                  <a:cubicBezTo>
                    <a:pt x="460" y="313"/>
                    <a:pt x="460" y="313"/>
                    <a:pt x="460" y="313"/>
                  </a:cubicBezTo>
                  <a:cubicBezTo>
                    <a:pt x="523" y="298"/>
                    <a:pt x="523" y="298"/>
                    <a:pt x="523" y="298"/>
                  </a:cubicBezTo>
                  <a:cubicBezTo>
                    <a:pt x="485" y="108"/>
                    <a:pt x="485" y="108"/>
                    <a:pt x="485" y="108"/>
                  </a:cubicBezTo>
                  <a:lnTo>
                    <a:pt x="460" y="108"/>
                  </a:lnTo>
                  <a:close/>
                  <a:moveTo>
                    <a:pt x="460" y="108"/>
                  </a:moveTo>
                  <a:cubicBezTo>
                    <a:pt x="460" y="108"/>
                    <a:pt x="460" y="108"/>
                    <a:pt x="460" y="108"/>
                  </a:cubicBezTo>
                </a:path>
              </a:pathLst>
            </a:custGeom>
            <a:solidFill>
              <a:srgbClr val="E3F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5" name="Freeform 53"/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9755188" y="3797300"/>
              <a:ext cx="290513" cy="290512"/>
            </a:xfrm>
            <a:custGeom>
              <a:avLst/>
              <a:gdLst>
                <a:gd name="T0" fmla="*/ 0 w 183"/>
                <a:gd name="T1" fmla="*/ 91 h 183"/>
                <a:gd name="T2" fmla="*/ 92 w 183"/>
                <a:gd name="T3" fmla="*/ 183 h 183"/>
                <a:gd name="T4" fmla="*/ 183 w 183"/>
                <a:gd name="T5" fmla="*/ 91 h 183"/>
                <a:gd name="T6" fmla="*/ 92 w 183"/>
                <a:gd name="T7" fmla="*/ 0 h 183"/>
                <a:gd name="T8" fmla="*/ 0 w 183"/>
                <a:gd name="T9" fmla="*/ 91 h 183"/>
                <a:gd name="T10" fmla="*/ 0 w 183"/>
                <a:gd name="T11" fmla="*/ 91 h 183"/>
                <a:gd name="T12" fmla="*/ 0 w 183"/>
                <a:gd name="T13" fmla="*/ 91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183">
                  <a:moveTo>
                    <a:pt x="0" y="91"/>
                  </a:moveTo>
                  <a:cubicBezTo>
                    <a:pt x="0" y="142"/>
                    <a:pt x="41" y="183"/>
                    <a:pt x="92" y="183"/>
                  </a:cubicBezTo>
                  <a:cubicBezTo>
                    <a:pt x="142" y="183"/>
                    <a:pt x="183" y="142"/>
                    <a:pt x="183" y="91"/>
                  </a:cubicBezTo>
                  <a:cubicBezTo>
                    <a:pt x="183" y="41"/>
                    <a:pt x="142" y="0"/>
                    <a:pt x="92" y="0"/>
                  </a:cubicBezTo>
                  <a:cubicBezTo>
                    <a:pt x="41" y="0"/>
                    <a:pt x="0" y="41"/>
                    <a:pt x="0" y="91"/>
                  </a:cubicBezTo>
                  <a:close/>
                  <a:moveTo>
                    <a:pt x="0" y="91"/>
                  </a:moveTo>
                  <a:cubicBezTo>
                    <a:pt x="0" y="91"/>
                    <a:pt x="0" y="91"/>
                    <a:pt x="0" y="91"/>
                  </a:cubicBezTo>
                </a:path>
              </a:pathLst>
            </a:custGeom>
            <a:solidFill>
              <a:srgbClr val="FFF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6" name="Freeform 54"/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9244013" y="4102100"/>
              <a:ext cx="684213" cy="527050"/>
            </a:xfrm>
            <a:custGeom>
              <a:avLst/>
              <a:gdLst>
                <a:gd name="T0" fmla="*/ 254 w 431"/>
                <a:gd name="T1" fmla="*/ 332 h 332"/>
                <a:gd name="T2" fmla="*/ 431 w 431"/>
                <a:gd name="T3" fmla="*/ 263 h 332"/>
                <a:gd name="T4" fmla="*/ 413 w 431"/>
                <a:gd name="T5" fmla="*/ 233 h 332"/>
                <a:gd name="T6" fmla="*/ 208 w 431"/>
                <a:gd name="T7" fmla="*/ 28 h 332"/>
                <a:gd name="T8" fmla="*/ 108 w 431"/>
                <a:gd name="T9" fmla="*/ 28 h 332"/>
                <a:gd name="T10" fmla="*/ 0 w 431"/>
                <a:gd name="T11" fmla="*/ 135 h 332"/>
                <a:gd name="T12" fmla="*/ 254 w 431"/>
                <a:gd name="T13" fmla="*/ 332 h 332"/>
                <a:gd name="T14" fmla="*/ 254 w 431"/>
                <a:gd name="T15" fmla="*/ 332 h 332"/>
                <a:gd name="T16" fmla="*/ 254 w 431"/>
                <a:gd name="T17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1" h="332">
                  <a:moveTo>
                    <a:pt x="254" y="332"/>
                  </a:moveTo>
                  <a:cubicBezTo>
                    <a:pt x="322" y="332"/>
                    <a:pt x="384" y="306"/>
                    <a:pt x="431" y="263"/>
                  </a:cubicBezTo>
                  <a:cubicBezTo>
                    <a:pt x="428" y="252"/>
                    <a:pt x="422" y="242"/>
                    <a:pt x="413" y="233"/>
                  </a:cubicBezTo>
                  <a:cubicBezTo>
                    <a:pt x="208" y="28"/>
                    <a:pt x="208" y="28"/>
                    <a:pt x="208" y="28"/>
                  </a:cubicBezTo>
                  <a:cubicBezTo>
                    <a:pt x="180" y="0"/>
                    <a:pt x="135" y="0"/>
                    <a:pt x="108" y="28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29" y="249"/>
                    <a:pt x="132" y="332"/>
                    <a:pt x="254" y="332"/>
                  </a:cubicBezTo>
                  <a:close/>
                  <a:moveTo>
                    <a:pt x="254" y="332"/>
                  </a:moveTo>
                  <a:cubicBezTo>
                    <a:pt x="254" y="332"/>
                    <a:pt x="254" y="332"/>
                    <a:pt x="254" y="332"/>
                  </a:cubicBezTo>
                </a:path>
              </a:pathLst>
            </a:custGeom>
            <a:solidFill>
              <a:srgbClr val="66BF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7" name="Freeform 55"/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9442450" y="4179888"/>
              <a:ext cx="604838" cy="449262"/>
            </a:xfrm>
            <a:custGeom>
              <a:avLst/>
              <a:gdLst>
                <a:gd name="T0" fmla="*/ 0 w 381"/>
                <a:gd name="T1" fmla="*/ 249 h 283"/>
                <a:gd name="T2" fmla="*/ 129 w 381"/>
                <a:gd name="T3" fmla="*/ 283 h 283"/>
                <a:gd name="T4" fmla="*/ 381 w 381"/>
                <a:gd name="T5" fmla="*/ 92 h 283"/>
                <a:gd name="T6" fmla="*/ 317 w 381"/>
                <a:gd name="T7" fmla="*/ 28 h 283"/>
                <a:gd name="T8" fmla="*/ 217 w 381"/>
                <a:gd name="T9" fmla="*/ 28 h 283"/>
                <a:gd name="T10" fmla="*/ 12 w 381"/>
                <a:gd name="T11" fmla="*/ 233 h 283"/>
                <a:gd name="T12" fmla="*/ 0 w 381"/>
                <a:gd name="T13" fmla="*/ 249 h 283"/>
                <a:gd name="T14" fmla="*/ 0 w 381"/>
                <a:gd name="T15" fmla="*/ 249 h 283"/>
                <a:gd name="T16" fmla="*/ 0 w 381"/>
                <a:gd name="T17" fmla="*/ 24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1" h="283">
                  <a:moveTo>
                    <a:pt x="0" y="249"/>
                  </a:moveTo>
                  <a:cubicBezTo>
                    <a:pt x="39" y="272"/>
                    <a:pt x="84" y="283"/>
                    <a:pt x="129" y="283"/>
                  </a:cubicBezTo>
                  <a:cubicBezTo>
                    <a:pt x="247" y="283"/>
                    <a:pt x="350" y="205"/>
                    <a:pt x="381" y="92"/>
                  </a:cubicBezTo>
                  <a:cubicBezTo>
                    <a:pt x="317" y="28"/>
                    <a:pt x="317" y="28"/>
                    <a:pt x="317" y="28"/>
                  </a:cubicBezTo>
                  <a:cubicBezTo>
                    <a:pt x="290" y="0"/>
                    <a:pt x="245" y="0"/>
                    <a:pt x="217" y="28"/>
                  </a:cubicBezTo>
                  <a:cubicBezTo>
                    <a:pt x="12" y="233"/>
                    <a:pt x="12" y="233"/>
                    <a:pt x="12" y="233"/>
                  </a:cubicBezTo>
                  <a:cubicBezTo>
                    <a:pt x="7" y="238"/>
                    <a:pt x="3" y="244"/>
                    <a:pt x="0" y="249"/>
                  </a:cubicBezTo>
                  <a:close/>
                  <a:moveTo>
                    <a:pt x="0" y="249"/>
                  </a:moveTo>
                  <a:cubicBezTo>
                    <a:pt x="0" y="249"/>
                    <a:pt x="0" y="249"/>
                    <a:pt x="0" y="249"/>
                  </a:cubicBezTo>
                </a:path>
              </a:pathLst>
            </a:custGeom>
            <a:solidFill>
              <a:srgbClr val="3FB0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8" name="Freeform 56"/>
            <p:cNvSpPr>
              <a:spLocks noEditPoints="1"/>
            </p:cNvSpPr>
            <p:nvPr>
              <p:custDataLst>
                <p:tags r:id="rId11"/>
              </p:custDataLst>
            </p:nvPr>
          </p:nvSpPr>
          <p:spPr bwMode="auto">
            <a:xfrm>
              <a:off x="9321800" y="4313238"/>
              <a:ext cx="512763" cy="315912"/>
            </a:xfrm>
            <a:custGeom>
              <a:avLst/>
              <a:gdLst>
                <a:gd name="T0" fmla="*/ 205 w 323"/>
                <a:gd name="T1" fmla="*/ 199 h 199"/>
                <a:gd name="T2" fmla="*/ 323 w 323"/>
                <a:gd name="T3" fmla="*/ 171 h 199"/>
                <a:gd name="T4" fmla="*/ 183 w 323"/>
                <a:gd name="T5" fmla="*/ 32 h 199"/>
                <a:gd name="T6" fmla="*/ 69 w 323"/>
                <a:gd name="T7" fmla="*/ 32 h 199"/>
                <a:gd name="T8" fmla="*/ 0 w 323"/>
                <a:gd name="T9" fmla="*/ 101 h 199"/>
                <a:gd name="T10" fmla="*/ 205 w 323"/>
                <a:gd name="T11" fmla="*/ 199 h 199"/>
                <a:gd name="T12" fmla="*/ 205 w 323"/>
                <a:gd name="T13" fmla="*/ 199 h 199"/>
                <a:gd name="T14" fmla="*/ 205 w 323"/>
                <a:gd name="T15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3" h="199">
                  <a:moveTo>
                    <a:pt x="205" y="199"/>
                  </a:moveTo>
                  <a:cubicBezTo>
                    <a:pt x="246" y="199"/>
                    <a:pt x="286" y="190"/>
                    <a:pt x="323" y="171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51" y="0"/>
                    <a:pt x="100" y="0"/>
                    <a:pt x="69" y="32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0" y="163"/>
                    <a:pt x="125" y="199"/>
                    <a:pt x="205" y="199"/>
                  </a:cubicBezTo>
                  <a:close/>
                  <a:moveTo>
                    <a:pt x="205" y="199"/>
                  </a:moveTo>
                  <a:cubicBezTo>
                    <a:pt x="205" y="199"/>
                    <a:pt x="205" y="199"/>
                    <a:pt x="205" y="199"/>
                  </a:cubicBezTo>
                </a:path>
              </a:pathLst>
            </a:custGeom>
            <a:solidFill>
              <a:srgbClr val="5AA9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9" name="Freeform 57"/>
            <p:cNvSpPr/>
            <p:nvPr>
              <p:custDataLst>
                <p:tags r:id="rId12"/>
              </p:custDataLst>
            </p:nvPr>
          </p:nvSpPr>
          <p:spPr bwMode="auto">
            <a:xfrm>
              <a:off x="9147175" y="4262438"/>
              <a:ext cx="706438" cy="228600"/>
            </a:xfrm>
            <a:custGeom>
              <a:avLst/>
              <a:gdLst>
                <a:gd name="T0" fmla="*/ 0 w 445"/>
                <a:gd name="T1" fmla="*/ 117 h 144"/>
                <a:gd name="T2" fmla="*/ 56 w 445"/>
                <a:gd name="T3" fmla="*/ 15 h 144"/>
                <a:gd name="T4" fmla="*/ 98 w 445"/>
                <a:gd name="T5" fmla="*/ 0 h 144"/>
                <a:gd name="T6" fmla="*/ 427 w 445"/>
                <a:gd name="T7" fmla="*/ 0 h 144"/>
                <a:gd name="T8" fmla="*/ 442 w 445"/>
                <a:gd name="T9" fmla="*/ 21 h 144"/>
                <a:gd name="T10" fmla="*/ 445 w 445"/>
                <a:gd name="T11" fmla="*/ 144 h 144"/>
                <a:gd name="T12" fmla="*/ 0 w 445"/>
                <a:gd name="T13" fmla="*/ 117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5" h="144">
                  <a:moveTo>
                    <a:pt x="0" y="117"/>
                  </a:moveTo>
                  <a:cubicBezTo>
                    <a:pt x="56" y="15"/>
                    <a:pt x="56" y="15"/>
                    <a:pt x="56" y="15"/>
                  </a:cubicBezTo>
                  <a:cubicBezTo>
                    <a:pt x="56" y="15"/>
                    <a:pt x="56" y="0"/>
                    <a:pt x="98" y="0"/>
                  </a:cubicBezTo>
                  <a:cubicBezTo>
                    <a:pt x="139" y="0"/>
                    <a:pt x="427" y="0"/>
                    <a:pt x="427" y="0"/>
                  </a:cubicBezTo>
                  <a:cubicBezTo>
                    <a:pt x="427" y="0"/>
                    <a:pt x="442" y="0"/>
                    <a:pt x="442" y="21"/>
                  </a:cubicBezTo>
                  <a:cubicBezTo>
                    <a:pt x="442" y="42"/>
                    <a:pt x="445" y="144"/>
                    <a:pt x="445" y="144"/>
                  </a:cubicBezTo>
                  <a:lnTo>
                    <a:pt x="0" y="117"/>
                  </a:lnTo>
                  <a:close/>
                </a:path>
              </a:pathLst>
            </a:custGeom>
            <a:solidFill>
              <a:srgbClr val="FFE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0" name="Freeform 58"/>
            <p:cNvSpPr/>
            <p:nvPr>
              <p:custDataLst>
                <p:tags r:id="rId13"/>
              </p:custDataLst>
            </p:nvPr>
          </p:nvSpPr>
          <p:spPr bwMode="auto">
            <a:xfrm>
              <a:off x="7870825" y="4335463"/>
              <a:ext cx="1301750" cy="1238250"/>
            </a:xfrm>
            <a:custGeom>
              <a:avLst/>
              <a:gdLst>
                <a:gd name="T0" fmla="*/ 820 w 820"/>
                <a:gd name="T1" fmla="*/ 48 h 779"/>
                <a:gd name="T2" fmla="*/ 799 w 820"/>
                <a:gd name="T3" fmla="*/ 0 h 779"/>
                <a:gd name="T4" fmla="*/ 0 w 820"/>
                <a:gd name="T5" fmla="*/ 4 h 779"/>
                <a:gd name="T6" fmla="*/ 0 w 820"/>
                <a:gd name="T7" fmla="*/ 741 h 779"/>
                <a:gd name="T8" fmla="*/ 41 w 820"/>
                <a:gd name="T9" fmla="*/ 771 h 779"/>
                <a:gd name="T10" fmla="*/ 147 w 820"/>
                <a:gd name="T11" fmla="*/ 779 h 779"/>
                <a:gd name="T12" fmla="*/ 221 w 820"/>
                <a:gd name="T13" fmla="*/ 698 h 779"/>
                <a:gd name="T14" fmla="*/ 820 w 820"/>
                <a:gd name="T15" fmla="*/ 48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0" h="779">
                  <a:moveTo>
                    <a:pt x="820" y="48"/>
                  </a:moveTo>
                  <a:cubicBezTo>
                    <a:pt x="799" y="0"/>
                    <a:pt x="799" y="0"/>
                    <a:pt x="799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741"/>
                    <a:pt x="0" y="741"/>
                    <a:pt x="0" y="741"/>
                  </a:cubicBezTo>
                  <a:cubicBezTo>
                    <a:pt x="0" y="741"/>
                    <a:pt x="11" y="767"/>
                    <a:pt x="41" y="771"/>
                  </a:cubicBezTo>
                  <a:cubicBezTo>
                    <a:pt x="71" y="776"/>
                    <a:pt x="147" y="779"/>
                    <a:pt x="147" y="779"/>
                  </a:cubicBezTo>
                  <a:cubicBezTo>
                    <a:pt x="221" y="698"/>
                    <a:pt x="221" y="698"/>
                    <a:pt x="221" y="698"/>
                  </a:cubicBezTo>
                  <a:lnTo>
                    <a:pt x="820" y="48"/>
                  </a:lnTo>
                  <a:close/>
                </a:path>
              </a:pathLst>
            </a:custGeom>
            <a:solidFill>
              <a:srgbClr val="FBC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1" name="Freeform 59"/>
            <p:cNvSpPr/>
            <p:nvPr>
              <p:custDataLst>
                <p:tags r:id="rId14"/>
              </p:custDataLst>
            </p:nvPr>
          </p:nvSpPr>
          <p:spPr bwMode="auto">
            <a:xfrm>
              <a:off x="7951788" y="4360863"/>
              <a:ext cx="166688" cy="1212850"/>
            </a:xfrm>
            <a:custGeom>
              <a:avLst/>
              <a:gdLst>
                <a:gd name="T0" fmla="*/ 0 w 105"/>
                <a:gd name="T1" fmla="*/ 21 h 763"/>
                <a:gd name="T2" fmla="*/ 0 w 105"/>
                <a:gd name="T3" fmla="*/ 757 h 763"/>
                <a:gd name="T4" fmla="*/ 96 w 105"/>
                <a:gd name="T5" fmla="*/ 763 h 763"/>
                <a:gd name="T6" fmla="*/ 105 w 105"/>
                <a:gd name="T7" fmla="*/ 753 h 763"/>
                <a:gd name="T8" fmla="*/ 105 w 105"/>
                <a:gd name="T9" fmla="*/ 21 h 763"/>
                <a:gd name="T10" fmla="*/ 101 w 105"/>
                <a:gd name="T11" fmla="*/ 2 h 763"/>
                <a:gd name="T12" fmla="*/ 4 w 105"/>
                <a:gd name="T13" fmla="*/ 0 h 763"/>
                <a:gd name="T14" fmla="*/ 0 w 105"/>
                <a:gd name="T15" fmla="*/ 21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63">
                  <a:moveTo>
                    <a:pt x="0" y="21"/>
                  </a:moveTo>
                  <a:cubicBezTo>
                    <a:pt x="0" y="757"/>
                    <a:pt x="0" y="757"/>
                    <a:pt x="0" y="757"/>
                  </a:cubicBezTo>
                  <a:cubicBezTo>
                    <a:pt x="34" y="761"/>
                    <a:pt x="96" y="763"/>
                    <a:pt x="96" y="763"/>
                  </a:cubicBezTo>
                  <a:cubicBezTo>
                    <a:pt x="105" y="753"/>
                    <a:pt x="105" y="753"/>
                    <a:pt x="105" y="753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14"/>
                    <a:pt x="104" y="8"/>
                    <a:pt x="10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7"/>
                    <a:pt x="0" y="14"/>
                    <a:pt x="0" y="21"/>
                  </a:cubicBezTo>
                  <a:close/>
                </a:path>
              </a:pathLst>
            </a:custGeom>
            <a:solidFill>
              <a:srgbClr val="F4B4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2" name="Freeform 60"/>
            <p:cNvSpPr/>
            <p:nvPr>
              <p:custDataLst>
                <p:tags r:id="rId15"/>
              </p:custDataLst>
            </p:nvPr>
          </p:nvSpPr>
          <p:spPr bwMode="auto">
            <a:xfrm>
              <a:off x="7951788" y="5489575"/>
              <a:ext cx="152400" cy="84137"/>
            </a:xfrm>
            <a:custGeom>
              <a:avLst/>
              <a:gdLst>
                <a:gd name="T0" fmla="*/ 96 w 96"/>
                <a:gd name="T1" fmla="*/ 53 h 53"/>
                <a:gd name="T2" fmla="*/ 96 w 96"/>
                <a:gd name="T3" fmla="*/ 53 h 53"/>
                <a:gd name="T4" fmla="*/ 96 w 96"/>
                <a:gd name="T5" fmla="*/ 53 h 53"/>
                <a:gd name="T6" fmla="*/ 43 w 96"/>
                <a:gd name="T7" fmla="*/ 0 h 53"/>
                <a:gd name="T8" fmla="*/ 0 w 96"/>
                <a:gd name="T9" fmla="*/ 47 h 53"/>
                <a:gd name="T10" fmla="*/ 0 w 96"/>
                <a:gd name="T11" fmla="*/ 47 h 53"/>
                <a:gd name="T12" fmla="*/ 96 w 96"/>
                <a:gd name="T1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53">
                  <a:moveTo>
                    <a:pt x="96" y="53"/>
                  </a:moveTo>
                  <a:cubicBezTo>
                    <a:pt x="96" y="53"/>
                    <a:pt x="96" y="53"/>
                    <a:pt x="96" y="53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0"/>
                    <a:pt x="39" y="37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34" y="51"/>
                    <a:pt x="96" y="53"/>
                    <a:pt x="96" y="53"/>
                  </a:cubicBezTo>
                  <a:close/>
                </a:path>
              </a:pathLst>
            </a:custGeom>
            <a:solidFill>
              <a:srgbClr val="FFE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3" name="Freeform 61"/>
            <p:cNvSpPr/>
            <p:nvPr>
              <p:custDataLst>
                <p:tags r:id="rId16"/>
              </p:custDataLst>
            </p:nvPr>
          </p:nvSpPr>
          <p:spPr bwMode="auto">
            <a:xfrm>
              <a:off x="7653338" y="4129088"/>
              <a:ext cx="776288" cy="1058862"/>
            </a:xfrm>
            <a:custGeom>
              <a:avLst/>
              <a:gdLst>
                <a:gd name="T0" fmla="*/ 137 w 489"/>
                <a:gd name="T1" fmla="*/ 3 h 667"/>
                <a:gd name="T2" fmla="*/ 483 w 489"/>
                <a:gd name="T3" fmla="*/ 0 h 667"/>
                <a:gd name="T4" fmla="*/ 489 w 489"/>
                <a:gd name="T5" fmla="*/ 662 h 667"/>
                <a:gd name="T6" fmla="*/ 3 w 489"/>
                <a:gd name="T7" fmla="*/ 667 h 667"/>
                <a:gd name="T8" fmla="*/ 0 w 489"/>
                <a:gd name="T9" fmla="*/ 140 h 667"/>
                <a:gd name="T10" fmla="*/ 137 w 489"/>
                <a:gd name="T11" fmla="*/ 3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9" h="667">
                  <a:moveTo>
                    <a:pt x="137" y="3"/>
                  </a:moveTo>
                  <a:lnTo>
                    <a:pt x="483" y="0"/>
                  </a:lnTo>
                  <a:lnTo>
                    <a:pt x="489" y="662"/>
                  </a:lnTo>
                  <a:lnTo>
                    <a:pt x="3" y="667"/>
                  </a:lnTo>
                  <a:lnTo>
                    <a:pt x="0" y="140"/>
                  </a:lnTo>
                  <a:lnTo>
                    <a:pt x="137" y="3"/>
                  </a:lnTo>
                  <a:close/>
                </a:path>
              </a:pathLst>
            </a:custGeom>
            <a:solidFill>
              <a:srgbClr val="33B6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4" name="Freeform 62"/>
            <p:cNvSpPr/>
            <p:nvPr>
              <p:custDataLst>
                <p:tags r:id="rId17"/>
              </p:custDataLst>
            </p:nvPr>
          </p:nvSpPr>
          <p:spPr bwMode="auto">
            <a:xfrm>
              <a:off x="7653338" y="4132263"/>
              <a:ext cx="223838" cy="219075"/>
            </a:xfrm>
            <a:custGeom>
              <a:avLst/>
              <a:gdLst>
                <a:gd name="T0" fmla="*/ 140 w 141"/>
                <a:gd name="T1" fmla="*/ 138 h 138"/>
                <a:gd name="T2" fmla="*/ 0 w 141"/>
                <a:gd name="T3" fmla="*/ 138 h 138"/>
                <a:gd name="T4" fmla="*/ 141 w 141"/>
                <a:gd name="T5" fmla="*/ 0 h 138"/>
                <a:gd name="T6" fmla="*/ 140 w 141"/>
                <a:gd name="T7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8">
                  <a:moveTo>
                    <a:pt x="140" y="138"/>
                  </a:moveTo>
                  <a:lnTo>
                    <a:pt x="0" y="138"/>
                  </a:lnTo>
                  <a:lnTo>
                    <a:pt x="141" y="0"/>
                  </a:lnTo>
                  <a:lnTo>
                    <a:pt x="140" y="138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5" name="Freeform 63"/>
            <p:cNvSpPr/>
            <p:nvPr>
              <p:custDataLst>
                <p:tags r:id="rId18"/>
              </p:custDataLst>
            </p:nvPr>
          </p:nvSpPr>
          <p:spPr bwMode="auto">
            <a:xfrm>
              <a:off x="7653338" y="4351338"/>
              <a:ext cx="222250" cy="215900"/>
            </a:xfrm>
            <a:custGeom>
              <a:avLst/>
              <a:gdLst>
                <a:gd name="T0" fmla="*/ 0 w 140"/>
                <a:gd name="T1" fmla="*/ 136 h 136"/>
                <a:gd name="T2" fmla="*/ 140 w 140"/>
                <a:gd name="T3" fmla="*/ 0 h 136"/>
                <a:gd name="T4" fmla="*/ 0 w 140"/>
                <a:gd name="T5" fmla="*/ 0 h 136"/>
                <a:gd name="T6" fmla="*/ 0 w 140"/>
                <a:gd name="T7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36">
                  <a:moveTo>
                    <a:pt x="0" y="136"/>
                  </a:moveTo>
                  <a:lnTo>
                    <a:pt x="140" y="0"/>
                  </a:lnTo>
                  <a:lnTo>
                    <a:pt x="0" y="0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0E9D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6" name="Freeform 64"/>
            <p:cNvSpPr/>
            <p:nvPr>
              <p:custDataLst>
                <p:tags r:id="rId19"/>
              </p:custDataLst>
            </p:nvPr>
          </p:nvSpPr>
          <p:spPr bwMode="auto">
            <a:xfrm>
              <a:off x="7808913" y="4535488"/>
              <a:ext cx="457200" cy="82550"/>
            </a:xfrm>
            <a:custGeom>
              <a:avLst/>
              <a:gdLst>
                <a:gd name="T0" fmla="*/ 288 w 288"/>
                <a:gd name="T1" fmla="*/ 49 h 52"/>
                <a:gd name="T2" fmla="*/ 1 w 288"/>
                <a:gd name="T3" fmla="*/ 52 h 52"/>
                <a:gd name="T4" fmla="*/ 0 w 288"/>
                <a:gd name="T5" fmla="*/ 3 h 52"/>
                <a:gd name="T6" fmla="*/ 288 w 288"/>
                <a:gd name="T7" fmla="*/ 0 h 52"/>
                <a:gd name="T8" fmla="*/ 288 w 288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2">
                  <a:moveTo>
                    <a:pt x="288" y="49"/>
                  </a:moveTo>
                  <a:lnTo>
                    <a:pt x="1" y="52"/>
                  </a:lnTo>
                  <a:lnTo>
                    <a:pt x="0" y="3"/>
                  </a:lnTo>
                  <a:lnTo>
                    <a:pt x="288" y="0"/>
                  </a:lnTo>
                  <a:lnTo>
                    <a:pt x="288" y="49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7" name="Freeform 65"/>
            <p:cNvSpPr/>
            <p:nvPr>
              <p:custDataLst>
                <p:tags r:id="rId20"/>
              </p:custDataLst>
            </p:nvPr>
          </p:nvSpPr>
          <p:spPr bwMode="auto">
            <a:xfrm>
              <a:off x="7810500" y="4699000"/>
              <a:ext cx="457200" cy="82550"/>
            </a:xfrm>
            <a:custGeom>
              <a:avLst/>
              <a:gdLst>
                <a:gd name="T0" fmla="*/ 288 w 288"/>
                <a:gd name="T1" fmla="*/ 49 h 52"/>
                <a:gd name="T2" fmla="*/ 1 w 288"/>
                <a:gd name="T3" fmla="*/ 52 h 52"/>
                <a:gd name="T4" fmla="*/ 0 w 288"/>
                <a:gd name="T5" fmla="*/ 3 h 52"/>
                <a:gd name="T6" fmla="*/ 288 w 288"/>
                <a:gd name="T7" fmla="*/ 0 h 52"/>
                <a:gd name="T8" fmla="*/ 288 w 288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2">
                  <a:moveTo>
                    <a:pt x="288" y="49"/>
                  </a:moveTo>
                  <a:lnTo>
                    <a:pt x="1" y="52"/>
                  </a:lnTo>
                  <a:lnTo>
                    <a:pt x="0" y="3"/>
                  </a:lnTo>
                  <a:lnTo>
                    <a:pt x="288" y="0"/>
                  </a:lnTo>
                  <a:lnTo>
                    <a:pt x="288" y="49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8" name="Freeform 66"/>
            <p:cNvSpPr/>
            <p:nvPr>
              <p:custDataLst>
                <p:tags r:id="rId21"/>
              </p:custDataLst>
            </p:nvPr>
          </p:nvSpPr>
          <p:spPr bwMode="auto">
            <a:xfrm>
              <a:off x="7812088" y="4862513"/>
              <a:ext cx="457200" cy="82550"/>
            </a:xfrm>
            <a:custGeom>
              <a:avLst/>
              <a:gdLst>
                <a:gd name="T0" fmla="*/ 288 w 288"/>
                <a:gd name="T1" fmla="*/ 49 h 52"/>
                <a:gd name="T2" fmla="*/ 1 w 288"/>
                <a:gd name="T3" fmla="*/ 52 h 52"/>
                <a:gd name="T4" fmla="*/ 0 w 288"/>
                <a:gd name="T5" fmla="*/ 3 h 52"/>
                <a:gd name="T6" fmla="*/ 288 w 288"/>
                <a:gd name="T7" fmla="*/ 0 h 52"/>
                <a:gd name="T8" fmla="*/ 288 w 288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2">
                  <a:moveTo>
                    <a:pt x="288" y="49"/>
                  </a:moveTo>
                  <a:lnTo>
                    <a:pt x="1" y="52"/>
                  </a:lnTo>
                  <a:lnTo>
                    <a:pt x="0" y="3"/>
                  </a:lnTo>
                  <a:lnTo>
                    <a:pt x="288" y="0"/>
                  </a:lnTo>
                  <a:lnTo>
                    <a:pt x="288" y="49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9" name="Freeform 67"/>
            <p:cNvSpPr/>
            <p:nvPr>
              <p:custDataLst>
                <p:tags r:id="rId22"/>
              </p:custDataLst>
            </p:nvPr>
          </p:nvSpPr>
          <p:spPr bwMode="auto">
            <a:xfrm>
              <a:off x="8020050" y="4408488"/>
              <a:ext cx="1833563" cy="1165225"/>
            </a:xfrm>
            <a:custGeom>
              <a:avLst/>
              <a:gdLst>
                <a:gd name="T0" fmla="*/ 1107 w 1155"/>
                <a:gd name="T1" fmla="*/ 733 h 733"/>
                <a:gd name="T2" fmla="*/ 48 w 1155"/>
                <a:gd name="T3" fmla="*/ 733 h 733"/>
                <a:gd name="T4" fmla="*/ 0 w 1155"/>
                <a:gd name="T5" fmla="*/ 685 h 733"/>
                <a:gd name="T6" fmla="*/ 0 w 1155"/>
                <a:gd name="T7" fmla="*/ 48 h 733"/>
                <a:gd name="T8" fmla="*/ 48 w 1155"/>
                <a:gd name="T9" fmla="*/ 0 h 733"/>
                <a:gd name="T10" fmla="*/ 1107 w 1155"/>
                <a:gd name="T11" fmla="*/ 0 h 733"/>
                <a:gd name="T12" fmla="*/ 1155 w 1155"/>
                <a:gd name="T13" fmla="*/ 48 h 733"/>
                <a:gd name="T14" fmla="*/ 1155 w 1155"/>
                <a:gd name="T15" fmla="*/ 685 h 733"/>
                <a:gd name="T16" fmla="*/ 1107 w 1155"/>
                <a:gd name="T17" fmla="*/ 733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55" h="733">
                  <a:moveTo>
                    <a:pt x="1107" y="733"/>
                  </a:moveTo>
                  <a:cubicBezTo>
                    <a:pt x="48" y="733"/>
                    <a:pt x="48" y="733"/>
                    <a:pt x="48" y="733"/>
                  </a:cubicBezTo>
                  <a:cubicBezTo>
                    <a:pt x="22" y="733"/>
                    <a:pt x="0" y="711"/>
                    <a:pt x="0" y="685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1"/>
                    <a:pt x="22" y="0"/>
                    <a:pt x="48" y="0"/>
                  </a:cubicBezTo>
                  <a:cubicBezTo>
                    <a:pt x="1107" y="0"/>
                    <a:pt x="1107" y="0"/>
                    <a:pt x="1107" y="0"/>
                  </a:cubicBezTo>
                  <a:cubicBezTo>
                    <a:pt x="1133" y="0"/>
                    <a:pt x="1155" y="21"/>
                    <a:pt x="1155" y="48"/>
                  </a:cubicBezTo>
                  <a:cubicBezTo>
                    <a:pt x="1155" y="685"/>
                    <a:pt x="1155" y="685"/>
                    <a:pt x="1155" y="685"/>
                  </a:cubicBezTo>
                  <a:cubicBezTo>
                    <a:pt x="1155" y="711"/>
                    <a:pt x="1133" y="733"/>
                    <a:pt x="1107" y="733"/>
                  </a:cubicBezTo>
                  <a:close/>
                </a:path>
              </a:pathLst>
            </a:custGeom>
            <a:solidFill>
              <a:srgbClr val="FFE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0" name="Rectangle 68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8020050" y="5280025"/>
              <a:ext cx="1833563" cy="38100"/>
            </a:xfrm>
            <a:prstGeom prst="rect">
              <a:avLst/>
            </a:prstGeom>
            <a:solidFill>
              <a:srgbClr val="FACA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" name="Rectangle 69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8020050" y="5356225"/>
              <a:ext cx="1833563" cy="39687"/>
            </a:xfrm>
            <a:prstGeom prst="rect">
              <a:avLst/>
            </a:prstGeom>
            <a:solidFill>
              <a:srgbClr val="FACA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2" name="Freeform 70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7370763" y="2262188"/>
              <a:ext cx="328613" cy="328612"/>
            </a:xfrm>
            <a:custGeom>
              <a:avLst/>
              <a:gdLst>
                <a:gd name="T0" fmla="*/ 207 w 207"/>
                <a:gd name="T1" fmla="*/ 182 h 207"/>
                <a:gd name="T2" fmla="*/ 179 w 207"/>
                <a:gd name="T3" fmla="*/ 154 h 207"/>
                <a:gd name="T4" fmla="*/ 59 w 207"/>
                <a:gd name="T5" fmla="*/ 149 h 207"/>
                <a:gd name="T6" fmla="*/ 53 w 207"/>
                <a:gd name="T7" fmla="*/ 28 h 207"/>
                <a:gd name="T8" fmla="*/ 26 w 207"/>
                <a:gd name="T9" fmla="*/ 1 h 207"/>
                <a:gd name="T10" fmla="*/ 1 w 207"/>
                <a:gd name="T11" fmla="*/ 26 h 207"/>
                <a:gd name="T12" fmla="*/ 7 w 207"/>
                <a:gd name="T13" fmla="*/ 172 h 207"/>
                <a:gd name="T14" fmla="*/ 35 w 207"/>
                <a:gd name="T15" fmla="*/ 201 h 207"/>
                <a:gd name="T16" fmla="*/ 181 w 207"/>
                <a:gd name="T17" fmla="*/ 207 h 207"/>
                <a:gd name="T18" fmla="*/ 207 w 207"/>
                <a:gd name="T19" fmla="*/ 182 h 207"/>
                <a:gd name="T20" fmla="*/ 207 w 207"/>
                <a:gd name="T21" fmla="*/ 182 h 207"/>
                <a:gd name="T22" fmla="*/ 207 w 207"/>
                <a:gd name="T23" fmla="*/ 18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207">
                  <a:moveTo>
                    <a:pt x="207" y="182"/>
                  </a:moveTo>
                  <a:cubicBezTo>
                    <a:pt x="206" y="167"/>
                    <a:pt x="194" y="155"/>
                    <a:pt x="179" y="154"/>
                  </a:cubicBezTo>
                  <a:cubicBezTo>
                    <a:pt x="59" y="149"/>
                    <a:pt x="59" y="149"/>
                    <a:pt x="59" y="149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3" y="14"/>
                    <a:pt x="41" y="1"/>
                    <a:pt x="26" y="1"/>
                  </a:cubicBezTo>
                  <a:cubicBezTo>
                    <a:pt x="11" y="0"/>
                    <a:pt x="0" y="11"/>
                    <a:pt x="1" y="26"/>
                  </a:cubicBezTo>
                  <a:cubicBezTo>
                    <a:pt x="7" y="172"/>
                    <a:pt x="7" y="172"/>
                    <a:pt x="7" y="172"/>
                  </a:cubicBezTo>
                  <a:cubicBezTo>
                    <a:pt x="8" y="187"/>
                    <a:pt x="20" y="199"/>
                    <a:pt x="35" y="201"/>
                  </a:cubicBezTo>
                  <a:cubicBezTo>
                    <a:pt x="181" y="207"/>
                    <a:pt x="181" y="207"/>
                    <a:pt x="181" y="207"/>
                  </a:cubicBezTo>
                  <a:cubicBezTo>
                    <a:pt x="196" y="207"/>
                    <a:pt x="207" y="196"/>
                    <a:pt x="207" y="182"/>
                  </a:cubicBezTo>
                  <a:close/>
                  <a:moveTo>
                    <a:pt x="207" y="182"/>
                  </a:moveTo>
                  <a:cubicBezTo>
                    <a:pt x="207" y="182"/>
                    <a:pt x="207" y="182"/>
                    <a:pt x="207" y="182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3" name="Freeform 71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6572250" y="2189163"/>
              <a:ext cx="1227138" cy="1225550"/>
            </a:xfrm>
            <a:custGeom>
              <a:avLst/>
              <a:gdLst>
                <a:gd name="T0" fmla="*/ 761 w 773"/>
                <a:gd name="T1" fmla="*/ 409 h 771"/>
                <a:gd name="T2" fmla="*/ 365 w 773"/>
                <a:gd name="T3" fmla="*/ 13 h 771"/>
                <a:gd name="T4" fmla="*/ 321 w 773"/>
                <a:gd name="T5" fmla="*/ 13 h 771"/>
                <a:gd name="T6" fmla="*/ 12 w 773"/>
                <a:gd name="T7" fmla="*/ 321 h 771"/>
                <a:gd name="T8" fmla="*/ 12 w 773"/>
                <a:gd name="T9" fmla="*/ 365 h 771"/>
                <a:gd name="T10" fmla="*/ 408 w 773"/>
                <a:gd name="T11" fmla="*/ 762 h 771"/>
                <a:gd name="T12" fmla="*/ 430 w 773"/>
                <a:gd name="T13" fmla="*/ 771 h 771"/>
                <a:gd name="T14" fmla="*/ 452 w 773"/>
                <a:gd name="T15" fmla="*/ 762 h 771"/>
                <a:gd name="T16" fmla="*/ 761 w 773"/>
                <a:gd name="T17" fmla="*/ 453 h 771"/>
                <a:gd name="T18" fmla="*/ 761 w 773"/>
                <a:gd name="T19" fmla="*/ 409 h 771"/>
                <a:gd name="T20" fmla="*/ 381 w 773"/>
                <a:gd name="T21" fmla="*/ 620 h 771"/>
                <a:gd name="T22" fmla="*/ 337 w 773"/>
                <a:gd name="T23" fmla="*/ 620 h 771"/>
                <a:gd name="T24" fmla="*/ 82 w 773"/>
                <a:gd name="T25" fmla="*/ 365 h 771"/>
                <a:gd name="T26" fmla="*/ 82 w 773"/>
                <a:gd name="T27" fmla="*/ 321 h 771"/>
                <a:gd name="T28" fmla="*/ 320 w 773"/>
                <a:gd name="T29" fmla="*/ 83 h 771"/>
                <a:gd name="T30" fmla="*/ 364 w 773"/>
                <a:gd name="T31" fmla="*/ 83 h 771"/>
                <a:gd name="T32" fmla="*/ 619 w 773"/>
                <a:gd name="T33" fmla="*/ 338 h 771"/>
                <a:gd name="T34" fmla="*/ 619 w 773"/>
                <a:gd name="T35" fmla="*/ 382 h 771"/>
                <a:gd name="T36" fmla="*/ 381 w 773"/>
                <a:gd name="T37" fmla="*/ 620 h 771"/>
                <a:gd name="T38" fmla="*/ 381 w 773"/>
                <a:gd name="T39" fmla="*/ 620 h 771"/>
                <a:gd name="T40" fmla="*/ 381 w 773"/>
                <a:gd name="T41" fmla="*/ 62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73" h="771">
                  <a:moveTo>
                    <a:pt x="761" y="409"/>
                  </a:moveTo>
                  <a:cubicBezTo>
                    <a:pt x="365" y="13"/>
                    <a:pt x="365" y="13"/>
                    <a:pt x="365" y="13"/>
                  </a:cubicBezTo>
                  <a:cubicBezTo>
                    <a:pt x="352" y="0"/>
                    <a:pt x="333" y="0"/>
                    <a:pt x="321" y="13"/>
                  </a:cubicBezTo>
                  <a:cubicBezTo>
                    <a:pt x="12" y="321"/>
                    <a:pt x="12" y="321"/>
                    <a:pt x="12" y="321"/>
                  </a:cubicBezTo>
                  <a:cubicBezTo>
                    <a:pt x="0" y="333"/>
                    <a:pt x="0" y="353"/>
                    <a:pt x="12" y="365"/>
                  </a:cubicBezTo>
                  <a:cubicBezTo>
                    <a:pt x="408" y="762"/>
                    <a:pt x="408" y="762"/>
                    <a:pt x="408" y="762"/>
                  </a:cubicBezTo>
                  <a:cubicBezTo>
                    <a:pt x="414" y="767"/>
                    <a:pt x="422" y="771"/>
                    <a:pt x="430" y="771"/>
                  </a:cubicBezTo>
                  <a:cubicBezTo>
                    <a:pt x="439" y="771"/>
                    <a:pt x="446" y="767"/>
                    <a:pt x="452" y="762"/>
                  </a:cubicBezTo>
                  <a:cubicBezTo>
                    <a:pt x="761" y="453"/>
                    <a:pt x="761" y="453"/>
                    <a:pt x="761" y="453"/>
                  </a:cubicBezTo>
                  <a:cubicBezTo>
                    <a:pt x="773" y="441"/>
                    <a:pt x="773" y="421"/>
                    <a:pt x="761" y="409"/>
                  </a:cubicBezTo>
                  <a:close/>
                  <a:moveTo>
                    <a:pt x="381" y="620"/>
                  </a:moveTo>
                  <a:cubicBezTo>
                    <a:pt x="369" y="632"/>
                    <a:pt x="349" y="632"/>
                    <a:pt x="337" y="620"/>
                  </a:cubicBezTo>
                  <a:cubicBezTo>
                    <a:pt x="82" y="365"/>
                    <a:pt x="82" y="365"/>
                    <a:pt x="82" y="365"/>
                  </a:cubicBezTo>
                  <a:cubicBezTo>
                    <a:pt x="70" y="353"/>
                    <a:pt x="70" y="333"/>
                    <a:pt x="82" y="321"/>
                  </a:cubicBezTo>
                  <a:cubicBezTo>
                    <a:pt x="320" y="83"/>
                    <a:pt x="320" y="83"/>
                    <a:pt x="320" y="83"/>
                  </a:cubicBezTo>
                  <a:cubicBezTo>
                    <a:pt x="332" y="71"/>
                    <a:pt x="352" y="71"/>
                    <a:pt x="364" y="83"/>
                  </a:cubicBezTo>
                  <a:cubicBezTo>
                    <a:pt x="619" y="338"/>
                    <a:pt x="619" y="338"/>
                    <a:pt x="619" y="338"/>
                  </a:cubicBezTo>
                  <a:cubicBezTo>
                    <a:pt x="631" y="350"/>
                    <a:pt x="631" y="370"/>
                    <a:pt x="619" y="382"/>
                  </a:cubicBezTo>
                  <a:lnTo>
                    <a:pt x="381" y="620"/>
                  </a:lnTo>
                  <a:close/>
                  <a:moveTo>
                    <a:pt x="381" y="620"/>
                  </a:moveTo>
                  <a:cubicBezTo>
                    <a:pt x="381" y="620"/>
                    <a:pt x="381" y="620"/>
                    <a:pt x="381" y="620"/>
                  </a:cubicBezTo>
                </a:path>
              </a:pathLst>
            </a:custGeom>
            <a:solidFill>
              <a:srgbClr val="267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4" name="Freeform 72"/>
            <p:cNvSpPr>
              <a:spLocks noEditPoints="1"/>
            </p:cNvSpPr>
            <p:nvPr>
              <p:custDataLst>
                <p:tags r:id="rId27"/>
              </p:custDataLst>
            </p:nvPr>
          </p:nvSpPr>
          <p:spPr bwMode="auto">
            <a:xfrm>
              <a:off x="7604125" y="2832100"/>
              <a:ext cx="84138" cy="84137"/>
            </a:xfrm>
            <a:custGeom>
              <a:avLst/>
              <a:gdLst>
                <a:gd name="T0" fmla="*/ 9 w 53"/>
                <a:gd name="T1" fmla="*/ 9 h 53"/>
                <a:gd name="T2" fmla="*/ 2 w 53"/>
                <a:gd name="T3" fmla="*/ 33 h 53"/>
                <a:gd name="T4" fmla="*/ 20 w 53"/>
                <a:gd name="T5" fmla="*/ 51 h 53"/>
                <a:gd name="T6" fmla="*/ 44 w 53"/>
                <a:gd name="T7" fmla="*/ 44 h 53"/>
                <a:gd name="T8" fmla="*/ 51 w 53"/>
                <a:gd name="T9" fmla="*/ 20 h 53"/>
                <a:gd name="T10" fmla="*/ 33 w 53"/>
                <a:gd name="T11" fmla="*/ 2 h 53"/>
                <a:gd name="T12" fmla="*/ 9 w 53"/>
                <a:gd name="T13" fmla="*/ 9 h 53"/>
                <a:gd name="T14" fmla="*/ 9 w 53"/>
                <a:gd name="T15" fmla="*/ 9 h 53"/>
                <a:gd name="T16" fmla="*/ 9 w 53"/>
                <a:gd name="T17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9" y="9"/>
                  </a:moveTo>
                  <a:cubicBezTo>
                    <a:pt x="3" y="15"/>
                    <a:pt x="0" y="24"/>
                    <a:pt x="2" y="33"/>
                  </a:cubicBezTo>
                  <a:cubicBezTo>
                    <a:pt x="5" y="42"/>
                    <a:pt x="11" y="48"/>
                    <a:pt x="20" y="51"/>
                  </a:cubicBezTo>
                  <a:cubicBezTo>
                    <a:pt x="29" y="53"/>
                    <a:pt x="38" y="50"/>
                    <a:pt x="44" y="44"/>
                  </a:cubicBezTo>
                  <a:cubicBezTo>
                    <a:pt x="50" y="38"/>
                    <a:pt x="53" y="29"/>
                    <a:pt x="51" y="20"/>
                  </a:cubicBezTo>
                  <a:cubicBezTo>
                    <a:pt x="48" y="11"/>
                    <a:pt x="42" y="5"/>
                    <a:pt x="33" y="2"/>
                  </a:cubicBezTo>
                  <a:cubicBezTo>
                    <a:pt x="24" y="0"/>
                    <a:pt x="15" y="3"/>
                    <a:pt x="9" y="9"/>
                  </a:cubicBezTo>
                  <a:close/>
                  <a:moveTo>
                    <a:pt x="9" y="9"/>
                  </a:moveTo>
                  <a:cubicBezTo>
                    <a:pt x="9" y="9"/>
                    <a:pt x="9" y="9"/>
                    <a:pt x="9" y="9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5" name="Freeform 73"/>
            <p:cNvSpPr>
              <a:spLocks noEditPoints="1"/>
            </p:cNvSpPr>
            <p:nvPr>
              <p:custDataLst>
                <p:tags r:id="rId28"/>
              </p:custDataLst>
            </p:nvPr>
          </p:nvSpPr>
          <p:spPr bwMode="auto">
            <a:xfrm>
              <a:off x="7491413" y="2944813"/>
              <a:ext cx="84138" cy="84137"/>
            </a:xfrm>
            <a:custGeom>
              <a:avLst/>
              <a:gdLst>
                <a:gd name="T0" fmla="*/ 9 w 53"/>
                <a:gd name="T1" fmla="*/ 9 h 53"/>
                <a:gd name="T2" fmla="*/ 2 w 53"/>
                <a:gd name="T3" fmla="*/ 33 h 53"/>
                <a:gd name="T4" fmla="*/ 20 w 53"/>
                <a:gd name="T5" fmla="*/ 51 h 53"/>
                <a:gd name="T6" fmla="*/ 44 w 53"/>
                <a:gd name="T7" fmla="*/ 44 h 53"/>
                <a:gd name="T8" fmla="*/ 50 w 53"/>
                <a:gd name="T9" fmla="*/ 20 h 53"/>
                <a:gd name="T10" fmla="*/ 33 w 53"/>
                <a:gd name="T11" fmla="*/ 2 h 53"/>
                <a:gd name="T12" fmla="*/ 9 w 53"/>
                <a:gd name="T13" fmla="*/ 9 h 53"/>
                <a:gd name="T14" fmla="*/ 9 w 53"/>
                <a:gd name="T15" fmla="*/ 9 h 53"/>
                <a:gd name="T16" fmla="*/ 9 w 53"/>
                <a:gd name="T17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9" y="9"/>
                  </a:moveTo>
                  <a:cubicBezTo>
                    <a:pt x="2" y="15"/>
                    <a:pt x="0" y="24"/>
                    <a:pt x="2" y="33"/>
                  </a:cubicBezTo>
                  <a:cubicBezTo>
                    <a:pt x="5" y="42"/>
                    <a:pt x="11" y="48"/>
                    <a:pt x="20" y="51"/>
                  </a:cubicBezTo>
                  <a:cubicBezTo>
                    <a:pt x="28" y="53"/>
                    <a:pt x="38" y="51"/>
                    <a:pt x="44" y="44"/>
                  </a:cubicBezTo>
                  <a:cubicBezTo>
                    <a:pt x="50" y="38"/>
                    <a:pt x="53" y="29"/>
                    <a:pt x="50" y="20"/>
                  </a:cubicBezTo>
                  <a:cubicBezTo>
                    <a:pt x="48" y="12"/>
                    <a:pt x="41" y="5"/>
                    <a:pt x="33" y="2"/>
                  </a:cubicBezTo>
                  <a:cubicBezTo>
                    <a:pt x="24" y="0"/>
                    <a:pt x="15" y="3"/>
                    <a:pt x="9" y="9"/>
                  </a:cubicBezTo>
                  <a:close/>
                  <a:moveTo>
                    <a:pt x="9" y="9"/>
                  </a:moveTo>
                  <a:cubicBezTo>
                    <a:pt x="9" y="9"/>
                    <a:pt x="9" y="9"/>
                    <a:pt x="9" y="9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6" name="Freeform 74"/>
            <p:cNvSpPr>
              <a:spLocks noEditPoints="1"/>
            </p:cNvSpPr>
            <p:nvPr>
              <p:custDataLst>
                <p:tags r:id="rId29"/>
              </p:custDataLst>
            </p:nvPr>
          </p:nvSpPr>
          <p:spPr bwMode="auto">
            <a:xfrm>
              <a:off x="6961188" y="2590800"/>
              <a:ext cx="277813" cy="279400"/>
            </a:xfrm>
            <a:custGeom>
              <a:avLst/>
              <a:gdLst>
                <a:gd name="T0" fmla="*/ 13 w 175"/>
                <a:gd name="T1" fmla="*/ 106 h 175"/>
                <a:gd name="T2" fmla="*/ 105 w 175"/>
                <a:gd name="T3" fmla="*/ 13 h 175"/>
                <a:gd name="T4" fmla="*/ 145 w 175"/>
                <a:gd name="T5" fmla="*/ 23 h 175"/>
                <a:gd name="T6" fmla="*/ 171 w 175"/>
                <a:gd name="T7" fmla="*/ 141 h 175"/>
                <a:gd name="T8" fmla="*/ 142 w 175"/>
                <a:gd name="T9" fmla="*/ 171 h 175"/>
                <a:gd name="T10" fmla="*/ 23 w 175"/>
                <a:gd name="T11" fmla="*/ 146 h 175"/>
                <a:gd name="T12" fmla="*/ 13 w 175"/>
                <a:gd name="T13" fmla="*/ 106 h 175"/>
                <a:gd name="T14" fmla="*/ 13 w 175"/>
                <a:gd name="T15" fmla="*/ 106 h 175"/>
                <a:gd name="T16" fmla="*/ 13 w 175"/>
                <a:gd name="T17" fmla="*/ 106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175">
                  <a:moveTo>
                    <a:pt x="13" y="106"/>
                  </a:moveTo>
                  <a:cubicBezTo>
                    <a:pt x="105" y="13"/>
                    <a:pt x="105" y="13"/>
                    <a:pt x="105" y="13"/>
                  </a:cubicBezTo>
                  <a:cubicBezTo>
                    <a:pt x="119" y="0"/>
                    <a:pt x="141" y="6"/>
                    <a:pt x="145" y="23"/>
                  </a:cubicBezTo>
                  <a:cubicBezTo>
                    <a:pt x="171" y="141"/>
                    <a:pt x="171" y="141"/>
                    <a:pt x="171" y="141"/>
                  </a:cubicBezTo>
                  <a:cubicBezTo>
                    <a:pt x="175" y="158"/>
                    <a:pt x="159" y="175"/>
                    <a:pt x="142" y="171"/>
                  </a:cubicBezTo>
                  <a:cubicBezTo>
                    <a:pt x="23" y="146"/>
                    <a:pt x="23" y="146"/>
                    <a:pt x="23" y="146"/>
                  </a:cubicBezTo>
                  <a:cubicBezTo>
                    <a:pt x="5" y="142"/>
                    <a:pt x="0" y="119"/>
                    <a:pt x="13" y="106"/>
                  </a:cubicBezTo>
                  <a:close/>
                  <a:moveTo>
                    <a:pt x="13" y="106"/>
                  </a:moveTo>
                  <a:cubicBezTo>
                    <a:pt x="13" y="106"/>
                    <a:pt x="13" y="106"/>
                    <a:pt x="13" y="106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7" name="Freeform 75"/>
            <p:cNvSpPr/>
            <p:nvPr>
              <p:custDataLst>
                <p:tags r:id="rId30"/>
              </p:custDataLst>
            </p:nvPr>
          </p:nvSpPr>
          <p:spPr bwMode="auto">
            <a:xfrm>
              <a:off x="8096250" y="1639888"/>
              <a:ext cx="608013" cy="827087"/>
            </a:xfrm>
            <a:custGeom>
              <a:avLst/>
              <a:gdLst>
                <a:gd name="T0" fmla="*/ 108 w 383"/>
                <a:gd name="T1" fmla="*/ 3 h 521"/>
                <a:gd name="T2" fmla="*/ 378 w 383"/>
                <a:gd name="T3" fmla="*/ 0 h 521"/>
                <a:gd name="T4" fmla="*/ 383 w 383"/>
                <a:gd name="T5" fmla="*/ 518 h 521"/>
                <a:gd name="T6" fmla="*/ 3 w 383"/>
                <a:gd name="T7" fmla="*/ 521 h 521"/>
                <a:gd name="T8" fmla="*/ 0 w 383"/>
                <a:gd name="T9" fmla="*/ 110 h 521"/>
                <a:gd name="T10" fmla="*/ 108 w 383"/>
                <a:gd name="T11" fmla="*/ 3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" h="521">
                  <a:moveTo>
                    <a:pt x="108" y="3"/>
                  </a:moveTo>
                  <a:lnTo>
                    <a:pt x="378" y="0"/>
                  </a:lnTo>
                  <a:lnTo>
                    <a:pt x="383" y="518"/>
                  </a:lnTo>
                  <a:lnTo>
                    <a:pt x="3" y="521"/>
                  </a:lnTo>
                  <a:lnTo>
                    <a:pt x="0" y="110"/>
                  </a:lnTo>
                  <a:lnTo>
                    <a:pt x="108" y="3"/>
                  </a:lnTo>
                  <a:close/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8" name="Freeform 76"/>
            <p:cNvSpPr/>
            <p:nvPr>
              <p:custDataLst>
                <p:tags r:id="rId31"/>
              </p:custDataLst>
            </p:nvPr>
          </p:nvSpPr>
          <p:spPr bwMode="auto">
            <a:xfrm>
              <a:off x="8096250" y="1643063"/>
              <a:ext cx="174625" cy="171450"/>
            </a:xfrm>
            <a:custGeom>
              <a:avLst/>
              <a:gdLst>
                <a:gd name="T0" fmla="*/ 110 w 110"/>
                <a:gd name="T1" fmla="*/ 108 h 108"/>
                <a:gd name="T2" fmla="*/ 0 w 110"/>
                <a:gd name="T3" fmla="*/ 108 h 108"/>
                <a:gd name="T4" fmla="*/ 110 w 110"/>
                <a:gd name="T5" fmla="*/ 0 h 108"/>
                <a:gd name="T6" fmla="*/ 110 w 110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8">
                  <a:moveTo>
                    <a:pt x="110" y="108"/>
                  </a:moveTo>
                  <a:lnTo>
                    <a:pt x="0" y="108"/>
                  </a:lnTo>
                  <a:lnTo>
                    <a:pt x="110" y="0"/>
                  </a:lnTo>
                  <a:lnTo>
                    <a:pt x="110" y="108"/>
                  </a:lnTo>
                  <a:close/>
                </a:path>
              </a:pathLst>
            </a:custGeom>
            <a:solidFill>
              <a:srgbClr val="9F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9" name="Freeform 77"/>
            <p:cNvSpPr/>
            <p:nvPr>
              <p:custDataLst>
                <p:tags r:id="rId32"/>
              </p:custDataLst>
            </p:nvPr>
          </p:nvSpPr>
          <p:spPr bwMode="auto">
            <a:xfrm>
              <a:off x="8096250" y="1814513"/>
              <a:ext cx="174625" cy="168275"/>
            </a:xfrm>
            <a:custGeom>
              <a:avLst/>
              <a:gdLst>
                <a:gd name="T0" fmla="*/ 1 w 110"/>
                <a:gd name="T1" fmla="*/ 106 h 106"/>
                <a:gd name="T2" fmla="*/ 110 w 110"/>
                <a:gd name="T3" fmla="*/ 0 h 106"/>
                <a:gd name="T4" fmla="*/ 0 w 110"/>
                <a:gd name="T5" fmla="*/ 0 h 106"/>
                <a:gd name="T6" fmla="*/ 1 w 110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6">
                  <a:moveTo>
                    <a:pt x="1" y="106"/>
                  </a:moveTo>
                  <a:lnTo>
                    <a:pt x="110" y="0"/>
                  </a:lnTo>
                  <a:lnTo>
                    <a:pt x="0" y="0"/>
                  </a:lnTo>
                  <a:lnTo>
                    <a:pt x="1" y="106"/>
                  </a:lnTo>
                  <a:close/>
                </a:path>
              </a:pathLst>
            </a:cu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0" name="Freeform 78"/>
            <p:cNvSpPr/>
            <p:nvPr>
              <p:custDataLst>
                <p:tags r:id="rId33"/>
              </p:custDataLst>
            </p:nvPr>
          </p:nvSpPr>
          <p:spPr bwMode="auto">
            <a:xfrm>
              <a:off x="8218488" y="1957388"/>
              <a:ext cx="357188" cy="65087"/>
            </a:xfrm>
            <a:custGeom>
              <a:avLst/>
              <a:gdLst>
                <a:gd name="T0" fmla="*/ 225 w 225"/>
                <a:gd name="T1" fmla="*/ 39 h 41"/>
                <a:gd name="T2" fmla="*/ 1 w 225"/>
                <a:gd name="T3" fmla="*/ 41 h 41"/>
                <a:gd name="T4" fmla="*/ 0 w 225"/>
                <a:gd name="T5" fmla="*/ 3 h 41"/>
                <a:gd name="T6" fmla="*/ 225 w 225"/>
                <a:gd name="T7" fmla="*/ 0 h 41"/>
                <a:gd name="T8" fmla="*/ 225 w 225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1">
                  <a:moveTo>
                    <a:pt x="225" y="39"/>
                  </a:moveTo>
                  <a:lnTo>
                    <a:pt x="1" y="41"/>
                  </a:lnTo>
                  <a:lnTo>
                    <a:pt x="0" y="3"/>
                  </a:lnTo>
                  <a:lnTo>
                    <a:pt x="225" y="0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1" name="Freeform 79"/>
            <p:cNvSpPr/>
            <p:nvPr>
              <p:custDataLst>
                <p:tags r:id="rId34"/>
              </p:custDataLst>
            </p:nvPr>
          </p:nvSpPr>
          <p:spPr bwMode="auto">
            <a:xfrm>
              <a:off x="8220075" y="2085975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2" name="Freeform 80"/>
            <p:cNvSpPr/>
            <p:nvPr>
              <p:custDataLst>
                <p:tags r:id="rId35"/>
              </p:custDataLst>
            </p:nvPr>
          </p:nvSpPr>
          <p:spPr bwMode="auto">
            <a:xfrm>
              <a:off x="8221663" y="2214563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3" name="Rectangle 81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8101013" y="1643063"/>
              <a:ext cx="482600" cy="727075"/>
            </a:xfrm>
            <a:prstGeom prst="rect">
              <a:avLst/>
            </a:pr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4" name="Freeform 82"/>
            <p:cNvSpPr/>
            <p:nvPr>
              <p:custDataLst>
                <p:tags r:id="rId37"/>
              </p:custDataLst>
            </p:nvPr>
          </p:nvSpPr>
          <p:spPr bwMode="auto">
            <a:xfrm>
              <a:off x="7902575" y="1495425"/>
              <a:ext cx="608013" cy="827087"/>
            </a:xfrm>
            <a:custGeom>
              <a:avLst/>
              <a:gdLst>
                <a:gd name="T0" fmla="*/ 108 w 383"/>
                <a:gd name="T1" fmla="*/ 3 h 521"/>
                <a:gd name="T2" fmla="*/ 378 w 383"/>
                <a:gd name="T3" fmla="*/ 0 h 521"/>
                <a:gd name="T4" fmla="*/ 383 w 383"/>
                <a:gd name="T5" fmla="*/ 518 h 521"/>
                <a:gd name="T6" fmla="*/ 3 w 383"/>
                <a:gd name="T7" fmla="*/ 521 h 521"/>
                <a:gd name="T8" fmla="*/ 0 w 383"/>
                <a:gd name="T9" fmla="*/ 110 h 521"/>
                <a:gd name="T10" fmla="*/ 108 w 383"/>
                <a:gd name="T11" fmla="*/ 3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" h="521">
                  <a:moveTo>
                    <a:pt x="108" y="3"/>
                  </a:moveTo>
                  <a:lnTo>
                    <a:pt x="378" y="0"/>
                  </a:lnTo>
                  <a:lnTo>
                    <a:pt x="383" y="518"/>
                  </a:lnTo>
                  <a:lnTo>
                    <a:pt x="3" y="521"/>
                  </a:lnTo>
                  <a:lnTo>
                    <a:pt x="0" y="110"/>
                  </a:lnTo>
                  <a:lnTo>
                    <a:pt x="108" y="3"/>
                  </a:lnTo>
                  <a:close/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5" name="Freeform 83"/>
            <p:cNvSpPr/>
            <p:nvPr>
              <p:custDataLst>
                <p:tags r:id="rId38"/>
              </p:custDataLst>
            </p:nvPr>
          </p:nvSpPr>
          <p:spPr bwMode="auto">
            <a:xfrm>
              <a:off x="7902575" y="1498600"/>
              <a:ext cx="176213" cy="171450"/>
            </a:xfrm>
            <a:custGeom>
              <a:avLst/>
              <a:gdLst>
                <a:gd name="T0" fmla="*/ 110 w 111"/>
                <a:gd name="T1" fmla="*/ 108 h 108"/>
                <a:gd name="T2" fmla="*/ 0 w 111"/>
                <a:gd name="T3" fmla="*/ 108 h 108"/>
                <a:gd name="T4" fmla="*/ 111 w 111"/>
                <a:gd name="T5" fmla="*/ 0 h 108"/>
                <a:gd name="T6" fmla="*/ 110 w 111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108">
                  <a:moveTo>
                    <a:pt x="110" y="108"/>
                  </a:moveTo>
                  <a:lnTo>
                    <a:pt x="0" y="108"/>
                  </a:lnTo>
                  <a:lnTo>
                    <a:pt x="111" y="0"/>
                  </a:lnTo>
                  <a:lnTo>
                    <a:pt x="110" y="108"/>
                  </a:lnTo>
                  <a:close/>
                </a:path>
              </a:pathLst>
            </a:custGeom>
            <a:solidFill>
              <a:srgbClr val="9F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6" name="Freeform 84"/>
            <p:cNvSpPr/>
            <p:nvPr>
              <p:custDataLst>
                <p:tags r:id="rId39"/>
              </p:custDataLst>
            </p:nvPr>
          </p:nvSpPr>
          <p:spPr bwMode="auto">
            <a:xfrm>
              <a:off x="7902575" y="1670050"/>
              <a:ext cx="174625" cy="168275"/>
            </a:xfrm>
            <a:custGeom>
              <a:avLst/>
              <a:gdLst>
                <a:gd name="T0" fmla="*/ 1 w 110"/>
                <a:gd name="T1" fmla="*/ 106 h 106"/>
                <a:gd name="T2" fmla="*/ 110 w 110"/>
                <a:gd name="T3" fmla="*/ 0 h 106"/>
                <a:gd name="T4" fmla="*/ 0 w 110"/>
                <a:gd name="T5" fmla="*/ 0 h 106"/>
                <a:gd name="T6" fmla="*/ 1 w 110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6">
                  <a:moveTo>
                    <a:pt x="1" y="106"/>
                  </a:moveTo>
                  <a:lnTo>
                    <a:pt x="110" y="0"/>
                  </a:lnTo>
                  <a:lnTo>
                    <a:pt x="0" y="0"/>
                  </a:lnTo>
                  <a:lnTo>
                    <a:pt x="1" y="106"/>
                  </a:lnTo>
                  <a:close/>
                </a:path>
              </a:pathLst>
            </a:cu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7" name="Freeform 85"/>
            <p:cNvSpPr/>
            <p:nvPr>
              <p:custDataLst>
                <p:tags r:id="rId40"/>
              </p:custDataLst>
            </p:nvPr>
          </p:nvSpPr>
          <p:spPr bwMode="auto">
            <a:xfrm>
              <a:off x="8024813" y="1812925"/>
              <a:ext cx="357188" cy="65087"/>
            </a:xfrm>
            <a:custGeom>
              <a:avLst/>
              <a:gdLst>
                <a:gd name="T0" fmla="*/ 225 w 225"/>
                <a:gd name="T1" fmla="*/ 39 h 41"/>
                <a:gd name="T2" fmla="*/ 1 w 225"/>
                <a:gd name="T3" fmla="*/ 41 h 41"/>
                <a:gd name="T4" fmla="*/ 0 w 225"/>
                <a:gd name="T5" fmla="*/ 3 h 41"/>
                <a:gd name="T6" fmla="*/ 225 w 225"/>
                <a:gd name="T7" fmla="*/ 0 h 41"/>
                <a:gd name="T8" fmla="*/ 225 w 225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1">
                  <a:moveTo>
                    <a:pt x="225" y="39"/>
                  </a:moveTo>
                  <a:lnTo>
                    <a:pt x="1" y="41"/>
                  </a:lnTo>
                  <a:lnTo>
                    <a:pt x="0" y="3"/>
                  </a:lnTo>
                  <a:lnTo>
                    <a:pt x="225" y="0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8" name="Freeform 86"/>
            <p:cNvSpPr/>
            <p:nvPr>
              <p:custDataLst>
                <p:tags r:id="rId41"/>
              </p:custDataLst>
            </p:nvPr>
          </p:nvSpPr>
          <p:spPr bwMode="auto">
            <a:xfrm>
              <a:off x="8026400" y="1941513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9" name="Freeform 87"/>
            <p:cNvSpPr/>
            <p:nvPr>
              <p:custDataLst>
                <p:tags r:id="rId42"/>
              </p:custDataLst>
            </p:nvPr>
          </p:nvSpPr>
          <p:spPr bwMode="auto">
            <a:xfrm>
              <a:off x="8027988" y="2070100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0" name="Rectangle 88"/>
            <p:cNvSpPr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7907338" y="1497013"/>
              <a:ext cx="484188" cy="728662"/>
            </a:xfrm>
            <a:prstGeom prst="rect">
              <a:avLst/>
            </a:pr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1" name="Freeform 89"/>
            <p:cNvSpPr/>
            <p:nvPr>
              <p:custDataLst>
                <p:tags r:id="rId44"/>
              </p:custDataLst>
            </p:nvPr>
          </p:nvSpPr>
          <p:spPr bwMode="auto">
            <a:xfrm>
              <a:off x="7699375" y="1327150"/>
              <a:ext cx="608013" cy="828675"/>
            </a:xfrm>
            <a:custGeom>
              <a:avLst/>
              <a:gdLst>
                <a:gd name="T0" fmla="*/ 108 w 383"/>
                <a:gd name="T1" fmla="*/ 3 h 522"/>
                <a:gd name="T2" fmla="*/ 378 w 383"/>
                <a:gd name="T3" fmla="*/ 0 h 522"/>
                <a:gd name="T4" fmla="*/ 383 w 383"/>
                <a:gd name="T5" fmla="*/ 518 h 522"/>
                <a:gd name="T6" fmla="*/ 3 w 383"/>
                <a:gd name="T7" fmla="*/ 522 h 522"/>
                <a:gd name="T8" fmla="*/ 0 w 383"/>
                <a:gd name="T9" fmla="*/ 110 h 522"/>
                <a:gd name="T10" fmla="*/ 108 w 383"/>
                <a:gd name="T11" fmla="*/ 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" h="522">
                  <a:moveTo>
                    <a:pt x="108" y="3"/>
                  </a:moveTo>
                  <a:lnTo>
                    <a:pt x="378" y="0"/>
                  </a:lnTo>
                  <a:lnTo>
                    <a:pt x="383" y="518"/>
                  </a:lnTo>
                  <a:lnTo>
                    <a:pt x="3" y="522"/>
                  </a:lnTo>
                  <a:lnTo>
                    <a:pt x="0" y="110"/>
                  </a:lnTo>
                  <a:lnTo>
                    <a:pt x="108" y="3"/>
                  </a:lnTo>
                  <a:close/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" name="Freeform 90"/>
            <p:cNvSpPr/>
            <p:nvPr>
              <p:custDataLst>
                <p:tags r:id="rId45"/>
              </p:custDataLst>
            </p:nvPr>
          </p:nvSpPr>
          <p:spPr bwMode="auto">
            <a:xfrm>
              <a:off x="7699375" y="1330325"/>
              <a:ext cx="176213" cy="171450"/>
            </a:xfrm>
            <a:custGeom>
              <a:avLst/>
              <a:gdLst>
                <a:gd name="T0" fmla="*/ 110 w 111"/>
                <a:gd name="T1" fmla="*/ 108 h 108"/>
                <a:gd name="T2" fmla="*/ 0 w 111"/>
                <a:gd name="T3" fmla="*/ 108 h 108"/>
                <a:gd name="T4" fmla="*/ 111 w 111"/>
                <a:gd name="T5" fmla="*/ 0 h 108"/>
                <a:gd name="T6" fmla="*/ 110 w 111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108">
                  <a:moveTo>
                    <a:pt x="110" y="108"/>
                  </a:moveTo>
                  <a:lnTo>
                    <a:pt x="0" y="108"/>
                  </a:lnTo>
                  <a:lnTo>
                    <a:pt x="111" y="0"/>
                  </a:lnTo>
                  <a:lnTo>
                    <a:pt x="110" y="108"/>
                  </a:lnTo>
                  <a:close/>
                </a:path>
              </a:pathLst>
            </a:custGeom>
            <a:solidFill>
              <a:srgbClr val="9F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3" name="Freeform 91"/>
            <p:cNvSpPr/>
            <p:nvPr>
              <p:custDataLst>
                <p:tags r:id="rId46"/>
              </p:custDataLst>
            </p:nvPr>
          </p:nvSpPr>
          <p:spPr bwMode="auto">
            <a:xfrm>
              <a:off x="7699375" y="1501775"/>
              <a:ext cx="174625" cy="168275"/>
            </a:xfrm>
            <a:custGeom>
              <a:avLst/>
              <a:gdLst>
                <a:gd name="T0" fmla="*/ 1 w 110"/>
                <a:gd name="T1" fmla="*/ 106 h 106"/>
                <a:gd name="T2" fmla="*/ 110 w 110"/>
                <a:gd name="T3" fmla="*/ 0 h 106"/>
                <a:gd name="T4" fmla="*/ 0 w 110"/>
                <a:gd name="T5" fmla="*/ 0 h 106"/>
                <a:gd name="T6" fmla="*/ 1 w 110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6">
                  <a:moveTo>
                    <a:pt x="1" y="106"/>
                  </a:moveTo>
                  <a:lnTo>
                    <a:pt x="110" y="0"/>
                  </a:lnTo>
                  <a:lnTo>
                    <a:pt x="0" y="0"/>
                  </a:lnTo>
                  <a:lnTo>
                    <a:pt x="1" y="106"/>
                  </a:lnTo>
                  <a:close/>
                </a:path>
              </a:pathLst>
            </a:cu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4" name="Freeform 92"/>
            <p:cNvSpPr/>
            <p:nvPr>
              <p:custDataLst>
                <p:tags r:id="rId47"/>
              </p:custDataLst>
            </p:nvPr>
          </p:nvSpPr>
          <p:spPr bwMode="auto">
            <a:xfrm>
              <a:off x="7821613" y="1646238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1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1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5" name="Freeform 93"/>
            <p:cNvSpPr/>
            <p:nvPr>
              <p:custDataLst>
                <p:tags r:id="rId48"/>
              </p:custDataLst>
            </p:nvPr>
          </p:nvSpPr>
          <p:spPr bwMode="auto">
            <a:xfrm>
              <a:off x="7823200" y="1774825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6" name="Freeform 94"/>
            <p:cNvSpPr/>
            <p:nvPr>
              <p:custDataLst>
                <p:tags r:id="rId49"/>
              </p:custDataLst>
            </p:nvPr>
          </p:nvSpPr>
          <p:spPr bwMode="auto">
            <a:xfrm>
              <a:off x="7824788" y="1901825"/>
              <a:ext cx="357188" cy="65087"/>
            </a:xfrm>
            <a:custGeom>
              <a:avLst/>
              <a:gdLst>
                <a:gd name="T0" fmla="*/ 225 w 225"/>
                <a:gd name="T1" fmla="*/ 38 h 41"/>
                <a:gd name="T2" fmla="*/ 0 w 225"/>
                <a:gd name="T3" fmla="*/ 41 h 41"/>
                <a:gd name="T4" fmla="*/ 0 w 225"/>
                <a:gd name="T5" fmla="*/ 2 h 41"/>
                <a:gd name="T6" fmla="*/ 225 w 225"/>
                <a:gd name="T7" fmla="*/ 0 h 41"/>
                <a:gd name="T8" fmla="*/ 225 w 225"/>
                <a:gd name="T9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1">
                  <a:moveTo>
                    <a:pt x="225" y="38"/>
                  </a:moveTo>
                  <a:lnTo>
                    <a:pt x="0" y="41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7" name="Freeform 95"/>
            <p:cNvSpPr/>
            <p:nvPr>
              <p:custDataLst>
                <p:tags r:id="rId50"/>
              </p:custDataLst>
            </p:nvPr>
          </p:nvSpPr>
          <p:spPr bwMode="auto">
            <a:xfrm>
              <a:off x="7621588" y="3222625"/>
              <a:ext cx="1214438" cy="839787"/>
            </a:xfrm>
            <a:custGeom>
              <a:avLst/>
              <a:gdLst>
                <a:gd name="T0" fmla="*/ 733 w 765"/>
                <a:gd name="T1" fmla="*/ 529 h 529"/>
                <a:gd name="T2" fmla="*/ 32 w 765"/>
                <a:gd name="T3" fmla="*/ 529 h 529"/>
                <a:gd name="T4" fmla="*/ 0 w 765"/>
                <a:gd name="T5" fmla="*/ 497 h 529"/>
                <a:gd name="T6" fmla="*/ 0 w 765"/>
                <a:gd name="T7" fmla="*/ 31 h 529"/>
                <a:gd name="T8" fmla="*/ 32 w 765"/>
                <a:gd name="T9" fmla="*/ 0 h 529"/>
                <a:gd name="T10" fmla="*/ 733 w 765"/>
                <a:gd name="T11" fmla="*/ 0 h 529"/>
                <a:gd name="T12" fmla="*/ 765 w 765"/>
                <a:gd name="T13" fmla="*/ 31 h 529"/>
                <a:gd name="T14" fmla="*/ 765 w 765"/>
                <a:gd name="T15" fmla="*/ 497 h 529"/>
                <a:gd name="T16" fmla="*/ 733 w 765"/>
                <a:gd name="T17" fmla="*/ 529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5" h="529">
                  <a:moveTo>
                    <a:pt x="733" y="529"/>
                  </a:moveTo>
                  <a:cubicBezTo>
                    <a:pt x="32" y="529"/>
                    <a:pt x="32" y="529"/>
                    <a:pt x="32" y="529"/>
                  </a:cubicBezTo>
                  <a:cubicBezTo>
                    <a:pt x="14" y="529"/>
                    <a:pt x="0" y="515"/>
                    <a:pt x="0" y="49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733" y="0"/>
                    <a:pt x="733" y="0"/>
                    <a:pt x="733" y="0"/>
                  </a:cubicBezTo>
                  <a:cubicBezTo>
                    <a:pt x="751" y="0"/>
                    <a:pt x="765" y="14"/>
                    <a:pt x="765" y="31"/>
                  </a:cubicBezTo>
                  <a:cubicBezTo>
                    <a:pt x="765" y="497"/>
                    <a:pt x="765" y="497"/>
                    <a:pt x="765" y="497"/>
                  </a:cubicBezTo>
                  <a:cubicBezTo>
                    <a:pt x="765" y="515"/>
                    <a:pt x="751" y="529"/>
                    <a:pt x="733" y="52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" name="Rectangle 96"/>
            <p:cNvSpPr>
              <a:spLocks noChangeArrowheads="1"/>
            </p:cNvSpPr>
            <p:nvPr>
              <p:custDataLst>
                <p:tags r:id="rId51"/>
              </p:custDataLst>
            </p:nvPr>
          </p:nvSpPr>
          <p:spPr bwMode="auto">
            <a:xfrm>
              <a:off x="7724775" y="3311525"/>
              <a:ext cx="1008063" cy="660400"/>
            </a:xfrm>
            <a:prstGeom prst="rect">
              <a:avLst/>
            </a:pr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" name="Rectangle 97"/>
            <p:cNvSpPr>
              <a:spLocks noChangeArrowheads="1"/>
            </p:cNvSpPr>
            <p:nvPr>
              <p:custDataLst>
                <p:tags r:id="rId52"/>
              </p:custDataLst>
            </p:nvPr>
          </p:nvSpPr>
          <p:spPr bwMode="auto">
            <a:xfrm>
              <a:off x="7724775" y="3863975"/>
              <a:ext cx="1008063" cy="1079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" name="Freeform 98"/>
            <p:cNvSpPr/>
            <p:nvPr>
              <p:custDataLst>
                <p:tags r:id="rId53"/>
              </p:custDataLst>
            </p:nvPr>
          </p:nvSpPr>
          <p:spPr bwMode="auto">
            <a:xfrm>
              <a:off x="7999413" y="3492500"/>
              <a:ext cx="458788" cy="296862"/>
            </a:xfrm>
            <a:custGeom>
              <a:avLst/>
              <a:gdLst>
                <a:gd name="T0" fmla="*/ 241 w 289"/>
                <a:gd name="T1" fmla="*/ 187 h 187"/>
                <a:gd name="T2" fmla="*/ 48 w 289"/>
                <a:gd name="T3" fmla="*/ 187 h 187"/>
                <a:gd name="T4" fmla="*/ 0 w 289"/>
                <a:gd name="T5" fmla="*/ 139 h 187"/>
                <a:gd name="T6" fmla="*/ 0 w 289"/>
                <a:gd name="T7" fmla="*/ 48 h 187"/>
                <a:gd name="T8" fmla="*/ 48 w 289"/>
                <a:gd name="T9" fmla="*/ 0 h 187"/>
                <a:gd name="T10" fmla="*/ 241 w 289"/>
                <a:gd name="T11" fmla="*/ 0 h 187"/>
                <a:gd name="T12" fmla="*/ 289 w 289"/>
                <a:gd name="T13" fmla="*/ 48 h 187"/>
                <a:gd name="T14" fmla="*/ 289 w 289"/>
                <a:gd name="T15" fmla="*/ 139 h 187"/>
                <a:gd name="T16" fmla="*/ 241 w 289"/>
                <a:gd name="T17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9" h="187">
                  <a:moveTo>
                    <a:pt x="241" y="187"/>
                  </a:moveTo>
                  <a:cubicBezTo>
                    <a:pt x="48" y="187"/>
                    <a:pt x="48" y="187"/>
                    <a:pt x="48" y="187"/>
                  </a:cubicBezTo>
                  <a:cubicBezTo>
                    <a:pt x="22" y="187"/>
                    <a:pt x="0" y="165"/>
                    <a:pt x="0" y="13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67" y="0"/>
                    <a:pt x="289" y="22"/>
                    <a:pt x="289" y="48"/>
                  </a:cubicBezTo>
                  <a:cubicBezTo>
                    <a:pt x="289" y="139"/>
                    <a:pt x="289" y="139"/>
                    <a:pt x="289" y="139"/>
                  </a:cubicBezTo>
                  <a:cubicBezTo>
                    <a:pt x="289" y="165"/>
                    <a:pt x="267" y="187"/>
                    <a:pt x="241" y="187"/>
                  </a:cubicBezTo>
                  <a:close/>
                </a:path>
              </a:pathLst>
            </a:custGeom>
            <a:solidFill>
              <a:srgbClr val="DB4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" name="Freeform 99"/>
            <p:cNvSpPr/>
            <p:nvPr>
              <p:custDataLst>
                <p:tags r:id="rId54"/>
              </p:custDataLst>
            </p:nvPr>
          </p:nvSpPr>
          <p:spPr bwMode="auto">
            <a:xfrm>
              <a:off x="8153400" y="3563938"/>
              <a:ext cx="150813" cy="153987"/>
            </a:xfrm>
            <a:custGeom>
              <a:avLst/>
              <a:gdLst>
                <a:gd name="T0" fmla="*/ 0 w 95"/>
                <a:gd name="T1" fmla="*/ 0 h 97"/>
                <a:gd name="T2" fmla="*/ 0 w 95"/>
                <a:gd name="T3" fmla="*/ 97 h 97"/>
                <a:gd name="T4" fmla="*/ 95 w 95"/>
                <a:gd name="T5" fmla="*/ 48 h 97"/>
                <a:gd name="T6" fmla="*/ 0 w 95"/>
                <a:gd name="T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" h="97">
                  <a:moveTo>
                    <a:pt x="0" y="0"/>
                  </a:moveTo>
                  <a:lnTo>
                    <a:pt x="0" y="97"/>
                  </a:lnTo>
                  <a:lnTo>
                    <a:pt x="95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" name="Freeform 100"/>
            <p:cNvSpPr/>
            <p:nvPr>
              <p:custDataLst>
                <p:tags r:id="rId55"/>
              </p:custDataLst>
            </p:nvPr>
          </p:nvSpPr>
          <p:spPr bwMode="auto">
            <a:xfrm>
              <a:off x="7804150" y="3903663"/>
              <a:ext cx="882650" cy="38100"/>
            </a:xfrm>
            <a:custGeom>
              <a:avLst/>
              <a:gdLst>
                <a:gd name="T0" fmla="*/ 545 w 556"/>
                <a:gd name="T1" fmla="*/ 24 h 24"/>
                <a:gd name="T2" fmla="*/ 11 w 556"/>
                <a:gd name="T3" fmla="*/ 24 h 24"/>
                <a:gd name="T4" fmla="*/ 0 w 556"/>
                <a:gd name="T5" fmla="*/ 13 h 24"/>
                <a:gd name="T6" fmla="*/ 0 w 556"/>
                <a:gd name="T7" fmla="*/ 11 h 24"/>
                <a:gd name="T8" fmla="*/ 11 w 556"/>
                <a:gd name="T9" fmla="*/ 0 h 24"/>
                <a:gd name="T10" fmla="*/ 545 w 556"/>
                <a:gd name="T11" fmla="*/ 0 h 24"/>
                <a:gd name="T12" fmla="*/ 556 w 556"/>
                <a:gd name="T13" fmla="*/ 11 h 24"/>
                <a:gd name="T14" fmla="*/ 556 w 556"/>
                <a:gd name="T15" fmla="*/ 13 h 24"/>
                <a:gd name="T16" fmla="*/ 545 w 556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6" h="24">
                  <a:moveTo>
                    <a:pt x="545" y="24"/>
                  </a:moveTo>
                  <a:cubicBezTo>
                    <a:pt x="11" y="24"/>
                    <a:pt x="11" y="24"/>
                    <a:pt x="11" y="24"/>
                  </a:cubicBezTo>
                  <a:cubicBezTo>
                    <a:pt x="5" y="24"/>
                    <a:pt x="0" y="19"/>
                    <a:pt x="0" y="1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45" y="0"/>
                    <a:pt x="545" y="0"/>
                    <a:pt x="545" y="0"/>
                  </a:cubicBezTo>
                  <a:cubicBezTo>
                    <a:pt x="551" y="0"/>
                    <a:pt x="556" y="5"/>
                    <a:pt x="556" y="11"/>
                  </a:cubicBezTo>
                  <a:cubicBezTo>
                    <a:pt x="556" y="13"/>
                    <a:pt x="556" y="13"/>
                    <a:pt x="556" y="13"/>
                  </a:cubicBezTo>
                  <a:cubicBezTo>
                    <a:pt x="556" y="19"/>
                    <a:pt x="551" y="24"/>
                    <a:pt x="545" y="24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3" name="Oval 101"/>
            <p:cNvSpPr>
              <a:spLocks noChangeArrowheads="1"/>
            </p:cNvSpPr>
            <p:nvPr>
              <p:custDataLst>
                <p:tags r:id="rId56"/>
              </p:custDataLst>
            </p:nvPr>
          </p:nvSpPr>
          <p:spPr bwMode="auto">
            <a:xfrm>
              <a:off x="7847013" y="3879850"/>
              <a:ext cx="80963" cy="80962"/>
            </a:xfrm>
            <a:prstGeom prst="ellipse">
              <a:avLst/>
            </a:prstGeom>
            <a:solidFill>
              <a:srgbClr val="DB4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4" name="Oval 102"/>
            <p:cNvSpPr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7870825" y="3903663"/>
              <a:ext cx="33338" cy="33337"/>
            </a:xfrm>
            <a:prstGeom prst="ellipse">
              <a:avLst/>
            </a:pr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5" name="Freeform 103"/>
            <p:cNvSpPr/>
            <p:nvPr>
              <p:custDataLst>
                <p:tags r:id="rId58"/>
              </p:custDataLst>
            </p:nvPr>
          </p:nvSpPr>
          <p:spPr bwMode="auto">
            <a:xfrm>
              <a:off x="8534400" y="2755900"/>
              <a:ext cx="944563" cy="695325"/>
            </a:xfrm>
            <a:custGeom>
              <a:avLst/>
              <a:gdLst>
                <a:gd name="T0" fmla="*/ 564 w 595"/>
                <a:gd name="T1" fmla="*/ 438 h 438"/>
                <a:gd name="T2" fmla="*/ 32 w 595"/>
                <a:gd name="T3" fmla="*/ 438 h 438"/>
                <a:gd name="T4" fmla="*/ 0 w 595"/>
                <a:gd name="T5" fmla="*/ 406 h 438"/>
                <a:gd name="T6" fmla="*/ 0 w 595"/>
                <a:gd name="T7" fmla="*/ 32 h 438"/>
                <a:gd name="T8" fmla="*/ 32 w 595"/>
                <a:gd name="T9" fmla="*/ 0 h 438"/>
                <a:gd name="T10" fmla="*/ 564 w 595"/>
                <a:gd name="T11" fmla="*/ 0 h 438"/>
                <a:gd name="T12" fmla="*/ 595 w 595"/>
                <a:gd name="T13" fmla="*/ 32 h 438"/>
                <a:gd name="T14" fmla="*/ 595 w 595"/>
                <a:gd name="T15" fmla="*/ 406 h 438"/>
                <a:gd name="T16" fmla="*/ 564 w 595"/>
                <a:gd name="T17" fmla="*/ 43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5" h="438">
                  <a:moveTo>
                    <a:pt x="564" y="438"/>
                  </a:moveTo>
                  <a:cubicBezTo>
                    <a:pt x="32" y="438"/>
                    <a:pt x="32" y="438"/>
                    <a:pt x="32" y="438"/>
                  </a:cubicBezTo>
                  <a:cubicBezTo>
                    <a:pt x="14" y="438"/>
                    <a:pt x="0" y="424"/>
                    <a:pt x="0" y="40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564" y="0"/>
                    <a:pt x="564" y="0"/>
                    <a:pt x="564" y="0"/>
                  </a:cubicBezTo>
                  <a:cubicBezTo>
                    <a:pt x="581" y="0"/>
                    <a:pt x="595" y="15"/>
                    <a:pt x="595" y="32"/>
                  </a:cubicBezTo>
                  <a:cubicBezTo>
                    <a:pt x="595" y="406"/>
                    <a:pt x="595" y="406"/>
                    <a:pt x="595" y="406"/>
                  </a:cubicBezTo>
                  <a:cubicBezTo>
                    <a:pt x="595" y="424"/>
                    <a:pt x="581" y="438"/>
                    <a:pt x="564" y="438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6" name="Rectangle 104"/>
            <p:cNvSpPr>
              <a:spLocks noChangeArrowheads="1"/>
            </p:cNvSpPr>
            <p:nvPr>
              <p:custDataLst>
                <p:tags r:id="rId59"/>
              </p:custDataLst>
            </p:nvPr>
          </p:nvSpPr>
          <p:spPr bwMode="auto">
            <a:xfrm>
              <a:off x="8615363" y="2830513"/>
              <a:ext cx="784225" cy="5461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7" name="Rectangle 105"/>
            <p:cNvSpPr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8697913" y="2884488"/>
              <a:ext cx="312738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8" name="Rectangle 106"/>
            <p:cNvSpPr>
              <a:spLocks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8780463" y="3040063"/>
              <a:ext cx="312738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9" name="Rectangle 107"/>
            <p:cNvSpPr>
              <a:spLocks noChangeArrowheads="1"/>
            </p:cNvSpPr>
            <p:nvPr>
              <p:custDataLst>
                <p:tags r:id="rId62"/>
              </p:custDataLst>
            </p:nvPr>
          </p:nvSpPr>
          <p:spPr bwMode="auto">
            <a:xfrm>
              <a:off x="8780463" y="3273425"/>
              <a:ext cx="157163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0" name="Rectangle 108"/>
            <p:cNvSpPr>
              <a:spLocks noChangeArrowheads="1"/>
            </p:cNvSpPr>
            <p:nvPr>
              <p:custDataLst>
                <p:tags r:id="rId63"/>
              </p:custDataLst>
            </p:nvPr>
          </p:nvSpPr>
          <p:spPr bwMode="auto">
            <a:xfrm>
              <a:off x="8780463" y="3195638"/>
              <a:ext cx="536575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1" name="Rectangle 109"/>
            <p:cNvSpPr>
              <a:spLocks noChangeArrowheads="1"/>
            </p:cNvSpPr>
            <p:nvPr>
              <p:custDataLst>
                <p:tags r:id="rId64"/>
              </p:custDataLst>
            </p:nvPr>
          </p:nvSpPr>
          <p:spPr bwMode="auto">
            <a:xfrm>
              <a:off x="8697913" y="3117850"/>
              <a:ext cx="457200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2" name="Rectangle 110"/>
            <p:cNvSpPr>
              <a:spLocks noChangeArrowheads="1"/>
            </p:cNvSpPr>
            <p:nvPr>
              <p:custDataLst>
                <p:tags r:id="rId65"/>
              </p:custDataLst>
            </p:nvPr>
          </p:nvSpPr>
          <p:spPr bwMode="auto">
            <a:xfrm>
              <a:off x="8780463" y="2962275"/>
              <a:ext cx="458788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3" name="Freeform 111"/>
            <p:cNvSpPr>
              <a:spLocks noEditPoints="1"/>
            </p:cNvSpPr>
            <p:nvPr>
              <p:custDataLst>
                <p:tags r:id="rId66"/>
              </p:custDataLst>
            </p:nvPr>
          </p:nvSpPr>
          <p:spPr bwMode="auto">
            <a:xfrm>
              <a:off x="6699250" y="4089400"/>
              <a:ext cx="95250" cy="41275"/>
            </a:xfrm>
            <a:custGeom>
              <a:avLst/>
              <a:gdLst>
                <a:gd name="T0" fmla="*/ 0 w 60"/>
                <a:gd name="T1" fmla="*/ 26 h 26"/>
                <a:gd name="T2" fmla="*/ 0 w 60"/>
                <a:gd name="T3" fmla="*/ 0 h 26"/>
                <a:gd name="T4" fmla="*/ 60 w 60"/>
                <a:gd name="T5" fmla="*/ 0 h 26"/>
                <a:gd name="T6" fmla="*/ 60 w 60"/>
                <a:gd name="T7" fmla="*/ 26 h 26"/>
                <a:gd name="T8" fmla="*/ 0 w 60"/>
                <a:gd name="T9" fmla="*/ 26 h 26"/>
                <a:gd name="T10" fmla="*/ 0 w 60"/>
                <a:gd name="T11" fmla="*/ 26 h 26"/>
                <a:gd name="T12" fmla="*/ 0 w 60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26">
                  <a:moveTo>
                    <a:pt x="0" y="26"/>
                  </a:moveTo>
                  <a:lnTo>
                    <a:pt x="0" y="0"/>
                  </a:lnTo>
                  <a:lnTo>
                    <a:pt x="60" y="0"/>
                  </a:lnTo>
                  <a:lnTo>
                    <a:pt x="60" y="26"/>
                  </a:lnTo>
                  <a:lnTo>
                    <a:pt x="0" y="26"/>
                  </a:lnTo>
                  <a:close/>
                  <a:moveTo>
                    <a:pt x="0" y="26"/>
                  </a:moveTo>
                  <a:lnTo>
                    <a:pt x="0" y="2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4" name="Freeform 112"/>
            <p:cNvSpPr>
              <a:spLocks noEditPoints="1"/>
            </p:cNvSpPr>
            <p:nvPr>
              <p:custDataLst>
                <p:tags r:id="rId67"/>
              </p:custDataLst>
            </p:nvPr>
          </p:nvSpPr>
          <p:spPr bwMode="auto">
            <a:xfrm>
              <a:off x="6699250" y="4089400"/>
              <a:ext cx="95250" cy="41275"/>
            </a:xfrm>
            <a:custGeom>
              <a:avLst/>
              <a:gdLst>
                <a:gd name="T0" fmla="*/ 0 w 60"/>
                <a:gd name="T1" fmla="*/ 26 h 26"/>
                <a:gd name="T2" fmla="*/ 0 w 60"/>
                <a:gd name="T3" fmla="*/ 0 h 26"/>
                <a:gd name="T4" fmla="*/ 60 w 60"/>
                <a:gd name="T5" fmla="*/ 0 h 26"/>
                <a:gd name="T6" fmla="*/ 60 w 60"/>
                <a:gd name="T7" fmla="*/ 26 h 26"/>
                <a:gd name="T8" fmla="*/ 0 w 60"/>
                <a:gd name="T9" fmla="*/ 26 h 26"/>
                <a:gd name="T10" fmla="*/ 0 w 60"/>
                <a:gd name="T11" fmla="*/ 26 h 26"/>
                <a:gd name="T12" fmla="*/ 0 w 60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26">
                  <a:moveTo>
                    <a:pt x="0" y="26"/>
                  </a:moveTo>
                  <a:lnTo>
                    <a:pt x="0" y="0"/>
                  </a:lnTo>
                  <a:lnTo>
                    <a:pt x="60" y="0"/>
                  </a:lnTo>
                  <a:lnTo>
                    <a:pt x="60" y="26"/>
                  </a:lnTo>
                  <a:lnTo>
                    <a:pt x="0" y="26"/>
                  </a:lnTo>
                  <a:moveTo>
                    <a:pt x="0" y="26"/>
                  </a:moveTo>
                  <a:lnTo>
                    <a:pt x="0" y="2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5" name="Freeform 113"/>
            <p:cNvSpPr>
              <a:spLocks noEditPoints="1"/>
            </p:cNvSpPr>
            <p:nvPr>
              <p:custDataLst>
                <p:tags r:id="rId68"/>
              </p:custDataLst>
            </p:nvPr>
          </p:nvSpPr>
          <p:spPr bwMode="auto">
            <a:xfrm>
              <a:off x="6834188" y="3846513"/>
              <a:ext cx="528638" cy="528637"/>
            </a:xfrm>
            <a:custGeom>
              <a:avLst/>
              <a:gdLst>
                <a:gd name="T0" fmla="*/ 274 w 333"/>
                <a:gd name="T1" fmla="*/ 59 h 333"/>
                <a:gd name="T2" fmla="*/ 59 w 333"/>
                <a:gd name="T3" fmla="*/ 59 h 333"/>
                <a:gd name="T4" fmla="*/ 59 w 333"/>
                <a:gd name="T5" fmla="*/ 273 h 333"/>
                <a:gd name="T6" fmla="*/ 274 w 333"/>
                <a:gd name="T7" fmla="*/ 273 h 333"/>
                <a:gd name="T8" fmla="*/ 274 w 333"/>
                <a:gd name="T9" fmla="*/ 59 h 333"/>
                <a:gd name="T10" fmla="*/ 274 w 333"/>
                <a:gd name="T11" fmla="*/ 59 h 333"/>
                <a:gd name="T12" fmla="*/ 274 w 333"/>
                <a:gd name="T13" fmla="*/ 5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333">
                  <a:moveTo>
                    <a:pt x="274" y="59"/>
                  </a:moveTo>
                  <a:cubicBezTo>
                    <a:pt x="214" y="0"/>
                    <a:pt x="118" y="0"/>
                    <a:pt x="59" y="59"/>
                  </a:cubicBezTo>
                  <a:cubicBezTo>
                    <a:pt x="0" y="118"/>
                    <a:pt x="0" y="214"/>
                    <a:pt x="59" y="273"/>
                  </a:cubicBezTo>
                  <a:cubicBezTo>
                    <a:pt x="118" y="333"/>
                    <a:pt x="214" y="333"/>
                    <a:pt x="274" y="273"/>
                  </a:cubicBezTo>
                  <a:cubicBezTo>
                    <a:pt x="333" y="214"/>
                    <a:pt x="333" y="118"/>
                    <a:pt x="274" y="59"/>
                  </a:cubicBezTo>
                  <a:close/>
                  <a:moveTo>
                    <a:pt x="274" y="59"/>
                  </a:moveTo>
                  <a:cubicBezTo>
                    <a:pt x="274" y="59"/>
                    <a:pt x="274" y="59"/>
                    <a:pt x="274" y="59"/>
                  </a:cubicBezTo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6" name="Freeform 114"/>
            <p:cNvSpPr>
              <a:spLocks noEditPoints="1"/>
            </p:cNvSpPr>
            <p:nvPr>
              <p:custDataLst>
                <p:tags r:id="rId69"/>
              </p:custDataLst>
            </p:nvPr>
          </p:nvSpPr>
          <p:spPr bwMode="auto">
            <a:xfrm>
              <a:off x="6851650" y="3863975"/>
              <a:ext cx="434975" cy="434975"/>
            </a:xfrm>
            <a:custGeom>
              <a:avLst/>
              <a:gdLst>
                <a:gd name="T0" fmla="*/ 86 w 274"/>
                <a:gd name="T1" fmla="*/ 86 h 274"/>
                <a:gd name="T2" fmla="*/ 274 w 274"/>
                <a:gd name="T3" fmla="*/ 72 h 274"/>
                <a:gd name="T4" fmla="*/ 260 w 274"/>
                <a:gd name="T5" fmla="*/ 56 h 274"/>
                <a:gd name="T6" fmla="*/ 56 w 274"/>
                <a:gd name="T7" fmla="*/ 56 h 274"/>
                <a:gd name="T8" fmla="*/ 56 w 274"/>
                <a:gd name="T9" fmla="*/ 260 h 274"/>
                <a:gd name="T10" fmla="*/ 72 w 274"/>
                <a:gd name="T11" fmla="*/ 274 h 274"/>
                <a:gd name="T12" fmla="*/ 86 w 274"/>
                <a:gd name="T13" fmla="*/ 86 h 274"/>
                <a:gd name="T14" fmla="*/ 86 w 274"/>
                <a:gd name="T15" fmla="*/ 86 h 274"/>
                <a:gd name="T16" fmla="*/ 86 w 274"/>
                <a:gd name="T17" fmla="*/ 86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4" h="274">
                  <a:moveTo>
                    <a:pt x="86" y="86"/>
                  </a:moveTo>
                  <a:cubicBezTo>
                    <a:pt x="137" y="34"/>
                    <a:pt x="218" y="30"/>
                    <a:pt x="274" y="72"/>
                  </a:cubicBezTo>
                  <a:cubicBezTo>
                    <a:pt x="270" y="66"/>
                    <a:pt x="265" y="61"/>
                    <a:pt x="260" y="56"/>
                  </a:cubicBezTo>
                  <a:cubicBezTo>
                    <a:pt x="204" y="0"/>
                    <a:pt x="113" y="0"/>
                    <a:pt x="56" y="56"/>
                  </a:cubicBezTo>
                  <a:cubicBezTo>
                    <a:pt x="0" y="112"/>
                    <a:pt x="0" y="204"/>
                    <a:pt x="56" y="260"/>
                  </a:cubicBezTo>
                  <a:cubicBezTo>
                    <a:pt x="61" y="265"/>
                    <a:pt x="67" y="270"/>
                    <a:pt x="72" y="274"/>
                  </a:cubicBezTo>
                  <a:cubicBezTo>
                    <a:pt x="30" y="217"/>
                    <a:pt x="35" y="137"/>
                    <a:pt x="86" y="86"/>
                  </a:cubicBezTo>
                  <a:close/>
                  <a:moveTo>
                    <a:pt x="86" y="86"/>
                  </a:moveTo>
                  <a:cubicBezTo>
                    <a:pt x="86" y="86"/>
                    <a:pt x="86" y="86"/>
                    <a:pt x="86" y="86"/>
                  </a:cubicBezTo>
                </a:path>
              </a:pathLst>
            </a:custGeom>
            <a:solidFill>
              <a:srgbClr val="43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7" name="Freeform 115"/>
            <p:cNvSpPr>
              <a:spLocks noEditPoints="1"/>
            </p:cNvSpPr>
            <p:nvPr>
              <p:custDataLst>
                <p:tags r:id="rId70"/>
              </p:custDataLst>
            </p:nvPr>
          </p:nvSpPr>
          <p:spPr bwMode="auto">
            <a:xfrm>
              <a:off x="7100888" y="4111625"/>
              <a:ext cx="204788" cy="206375"/>
            </a:xfrm>
            <a:custGeom>
              <a:avLst/>
              <a:gdLst>
                <a:gd name="T0" fmla="*/ 114 w 129"/>
                <a:gd name="T1" fmla="*/ 15 h 130"/>
                <a:gd name="T2" fmla="*/ 38 w 129"/>
                <a:gd name="T3" fmla="*/ 39 h 130"/>
                <a:gd name="T4" fmla="*/ 14 w 129"/>
                <a:gd name="T5" fmla="*/ 115 h 130"/>
                <a:gd name="T6" fmla="*/ 90 w 129"/>
                <a:gd name="T7" fmla="*/ 91 h 130"/>
                <a:gd name="T8" fmla="*/ 114 w 129"/>
                <a:gd name="T9" fmla="*/ 15 h 130"/>
                <a:gd name="T10" fmla="*/ 114 w 129"/>
                <a:gd name="T11" fmla="*/ 15 h 130"/>
                <a:gd name="T12" fmla="*/ 114 w 129"/>
                <a:gd name="T13" fmla="*/ 1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130">
                  <a:moveTo>
                    <a:pt x="114" y="15"/>
                  </a:moveTo>
                  <a:cubicBezTo>
                    <a:pt x="100" y="0"/>
                    <a:pt x="66" y="11"/>
                    <a:pt x="38" y="39"/>
                  </a:cubicBezTo>
                  <a:cubicBezTo>
                    <a:pt x="10" y="67"/>
                    <a:pt x="0" y="101"/>
                    <a:pt x="14" y="115"/>
                  </a:cubicBezTo>
                  <a:cubicBezTo>
                    <a:pt x="28" y="130"/>
                    <a:pt x="63" y="119"/>
                    <a:pt x="90" y="91"/>
                  </a:cubicBezTo>
                  <a:cubicBezTo>
                    <a:pt x="118" y="63"/>
                    <a:pt x="129" y="29"/>
                    <a:pt x="114" y="15"/>
                  </a:cubicBez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</a:path>
              </a:pathLst>
            </a:custGeom>
            <a:solidFill>
              <a:srgbClr val="9D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8" name="Freeform 116"/>
            <p:cNvSpPr>
              <a:spLocks noEditPoints="1"/>
            </p:cNvSpPr>
            <p:nvPr>
              <p:custDataLst>
                <p:tags r:id="rId71"/>
              </p:custDataLst>
            </p:nvPr>
          </p:nvSpPr>
          <p:spPr bwMode="auto">
            <a:xfrm>
              <a:off x="6351588" y="4056063"/>
              <a:ext cx="379413" cy="107950"/>
            </a:xfrm>
            <a:custGeom>
              <a:avLst/>
              <a:gdLst>
                <a:gd name="T0" fmla="*/ 86 w 239"/>
                <a:gd name="T1" fmla="*/ 68 h 68"/>
                <a:gd name="T2" fmla="*/ 0 w 239"/>
                <a:gd name="T3" fmla="*/ 34 h 68"/>
                <a:gd name="T4" fmla="*/ 86 w 239"/>
                <a:gd name="T5" fmla="*/ 0 h 68"/>
                <a:gd name="T6" fmla="*/ 239 w 239"/>
                <a:gd name="T7" fmla="*/ 34 h 68"/>
                <a:gd name="T8" fmla="*/ 86 w 239"/>
                <a:gd name="T9" fmla="*/ 68 h 68"/>
                <a:gd name="T10" fmla="*/ 86 w 239"/>
                <a:gd name="T11" fmla="*/ 68 h 68"/>
                <a:gd name="T12" fmla="*/ 86 w 239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9" h="68">
                  <a:moveTo>
                    <a:pt x="86" y="68"/>
                  </a:moveTo>
                  <a:cubicBezTo>
                    <a:pt x="2" y="68"/>
                    <a:pt x="0" y="53"/>
                    <a:pt x="0" y="34"/>
                  </a:cubicBezTo>
                  <a:cubicBezTo>
                    <a:pt x="0" y="15"/>
                    <a:pt x="2" y="0"/>
                    <a:pt x="86" y="0"/>
                  </a:cubicBezTo>
                  <a:cubicBezTo>
                    <a:pt x="170" y="0"/>
                    <a:pt x="239" y="2"/>
                    <a:pt x="239" y="34"/>
                  </a:cubicBezTo>
                  <a:cubicBezTo>
                    <a:pt x="239" y="66"/>
                    <a:pt x="170" y="68"/>
                    <a:pt x="86" y="68"/>
                  </a:cubicBezTo>
                  <a:close/>
                  <a:moveTo>
                    <a:pt x="86" y="68"/>
                  </a:moveTo>
                  <a:cubicBezTo>
                    <a:pt x="86" y="68"/>
                    <a:pt x="86" y="68"/>
                    <a:pt x="86" y="68"/>
                  </a:cubicBezTo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9" name="Freeform 117"/>
            <p:cNvSpPr>
              <a:spLocks noEditPoints="1"/>
            </p:cNvSpPr>
            <p:nvPr>
              <p:custDataLst>
                <p:tags r:id="rId72"/>
              </p:custDataLst>
            </p:nvPr>
          </p:nvSpPr>
          <p:spPr bwMode="auto">
            <a:xfrm>
              <a:off x="6761163" y="3773488"/>
              <a:ext cx="674688" cy="674687"/>
            </a:xfrm>
            <a:custGeom>
              <a:avLst/>
              <a:gdLst>
                <a:gd name="T0" fmla="*/ 425 w 425"/>
                <a:gd name="T1" fmla="*/ 212 h 425"/>
                <a:gd name="T2" fmla="*/ 212 w 425"/>
                <a:gd name="T3" fmla="*/ 0 h 425"/>
                <a:gd name="T4" fmla="*/ 0 w 425"/>
                <a:gd name="T5" fmla="*/ 212 h 425"/>
                <a:gd name="T6" fmla="*/ 212 w 425"/>
                <a:gd name="T7" fmla="*/ 425 h 425"/>
                <a:gd name="T8" fmla="*/ 425 w 425"/>
                <a:gd name="T9" fmla="*/ 212 h 425"/>
                <a:gd name="T10" fmla="*/ 49 w 425"/>
                <a:gd name="T11" fmla="*/ 212 h 425"/>
                <a:gd name="T12" fmla="*/ 212 w 425"/>
                <a:gd name="T13" fmla="*/ 49 h 425"/>
                <a:gd name="T14" fmla="*/ 376 w 425"/>
                <a:gd name="T15" fmla="*/ 212 h 425"/>
                <a:gd name="T16" fmla="*/ 212 w 425"/>
                <a:gd name="T17" fmla="*/ 376 h 425"/>
                <a:gd name="T18" fmla="*/ 49 w 425"/>
                <a:gd name="T19" fmla="*/ 212 h 425"/>
                <a:gd name="T20" fmla="*/ 49 w 425"/>
                <a:gd name="T21" fmla="*/ 212 h 425"/>
                <a:gd name="T22" fmla="*/ 49 w 425"/>
                <a:gd name="T23" fmla="*/ 212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5" h="425">
                  <a:moveTo>
                    <a:pt x="425" y="212"/>
                  </a:moveTo>
                  <a:cubicBezTo>
                    <a:pt x="425" y="95"/>
                    <a:pt x="330" y="0"/>
                    <a:pt x="212" y="0"/>
                  </a:cubicBezTo>
                  <a:cubicBezTo>
                    <a:pt x="95" y="0"/>
                    <a:pt x="0" y="95"/>
                    <a:pt x="0" y="212"/>
                  </a:cubicBezTo>
                  <a:cubicBezTo>
                    <a:pt x="0" y="330"/>
                    <a:pt x="95" y="425"/>
                    <a:pt x="212" y="425"/>
                  </a:cubicBezTo>
                  <a:cubicBezTo>
                    <a:pt x="330" y="425"/>
                    <a:pt x="425" y="330"/>
                    <a:pt x="425" y="212"/>
                  </a:cubicBezTo>
                  <a:close/>
                  <a:moveTo>
                    <a:pt x="49" y="212"/>
                  </a:moveTo>
                  <a:cubicBezTo>
                    <a:pt x="49" y="122"/>
                    <a:pt x="122" y="49"/>
                    <a:pt x="212" y="49"/>
                  </a:cubicBezTo>
                  <a:cubicBezTo>
                    <a:pt x="303" y="49"/>
                    <a:pt x="376" y="122"/>
                    <a:pt x="376" y="212"/>
                  </a:cubicBezTo>
                  <a:cubicBezTo>
                    <a:pt x="376" y="302"/>
                    <a:pt x="303" y="376"/>
                    <a:pt x="212" y="376"/>
                  </a:cubicBezTo>
                  <a:cubicBezTo>
                    <a:pt x="122" y="376"/>
                    <a:pt x="49" y="302"/>
                    <a:pt x="49" y="212"/>
                  </a:cubicBezTo>
                  <a:close/>
                  <a:moveTo>
                    <a:pt x="49" y="212"/>
                  </a:moveTo>
                  <a:cubicBezTo>
                    <a:pt x="49" y="212"/>
                    <a:pt x="49" y="212"/>
                    <a:pt x="49" y="212"/>
                  </a:cubicBezTo>
                </a:path>
              </a:pathLst>
            </a:custGeom>
            <a:solidFill>
              <a:srgbClr val="F1F2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0" name="Freeform 118"/>
            <p:cNvSpPr>
              <a:spLocks noEditPoints="1"/>
            </p:cNvSpPr>
            <p:nvPr>
              <p:custDataLst>
                <p:tags r:id="rId73"/>
              </p:custDataLst>
            </p:nvPr>
          </p:nvSpPr>
          <p:spPr bwMode="auto">
            <a:xfrm>
              <a:off x="6769100" y="3781425"/>
              <a:ext cx="612775" cy="612775"/>
            </a:xfrm>
            <a:custGeom>
              <a:avLst/>
              <a:gdLst>
                <a:gd name="T0" fmla="*/ 223 w 386"/>
                <a:gd name="T1" fmla="*/ 386 h 386"/>
                <a:gd name="T2" fmla="*/ 386 w 386"/>
                <a:gd name="T3" fmla="*/ 223 h 386"/>
                <a:gd name="T4" fmla="*/ 333 w 386"/>
                <a:gd name="T5" fmla="*/ 102 h 386"/>
                <a:gd name="T6" fmla="*/ 376 w 386"/>
                <a:gd name="T7" fmla="*/ 212 h 386"/>
                <a:gd name="T8" fmla="*/ 213 w 386"/>
                <a:gd name="T9" fmla="*/ 376 h 386"/>
                <a:gd name="T10" fmla="*/ 102 w 386"/>
                <a:gd name="T11" fmla="*/ 333 h 386"/>
                <a:gd name="T12" fmla="*/ 223 w 386"/>
                <a:gd name="T13" fmla="*/ 386 h 386"/>
                <a:gd name="T14" fmla="*/ 10 w 386"/>
                <a:gd name="T15" fmla="*/ 223 h 386"/>
                <a:gd name="T16" fmla="*/ 223 w 386"/>
                <a:gd name="T17" fmla="*/ 10 h 386"/>
                <a:gd name="T18" fmla="*/ 368 w 386"/>
                <a:gd name="T19" fmla="*/ 67 h 386"/>
                <a:gd name="T20" fmla="*/ 213 w 386"/>
                <a:gd name="T21" fmla="*/ 0 h 386"/>
                <a:gd name="T22" fmla="*/ 0 w 386"/>
                <a:gd name="T23" fmla="*/ 212 h 386"/>
                <a:gd name="T24" fmla="*/ 68 w 386"/>
                <a:gd name="T25" fmla="*/ 368 h 386"/>
                <a:gd name="T26" fmla="*/ 10 w 386"/>
                <a:gd name="T27" fmla="*/ 223 h 386"/>
                <a:gd name="T28" fmla="*/ 10 w 386"/>
                <a:gd name="T29" fmla="*/ 223 h 386"/>
                <a:gd name="T30" fmla="*/ 10 w 386"/>
                <a:gd name="T31" fmla="*/ 223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6" h="386">
                  <a:moveTo>
                    <a:pt x="223" y="386"/>
                  </a:moveTo>
                  <a:cubicBezTo>
                    <a:pt x="313" y="386"/>
                    <a:pt x="386" y="313"/>
                    <a:pt x="386" y="223"/>
                  </a:cubicBezTo>
                  <a:cubicBezTo>
                    <a:pt x="386" y="175"/>
                    <a:pt x="366" y="132"/>
                    <a:pt x="333" y="102"/>
                  </a:cubicBezTo>
                  <a:cubicBezTo>
                    <a:pt x="360" y="131"/>
                    <a:pt x="376" y="170"/>
                    <a:pt x="376" y="212"/>
                  </a:cubicBezTo>
                  <a:cubicBezTo>
                    <a:pt x="376" y="303"/>
                    <a:pt x="303" y="376"/>
                    <a:pt x="213" y="376"/>
                  </a:cubicBezTo>
                  <a:cubicBezTo>
                    <a:pt x="170" y="376"/>
                    <a:pt x="132" y="359"/>
                    <a:pt x="102" y="333"/>
                  </a:cubicBezTo>
                  <a:cubicBezTo>
                    <a:pt x="132" y="365"/>
                    <a:pt x="175" y="386"/>
                    <a:pt x="223" y="386"/>
                  </a:cubicBezTo>
                  <a:close/>
                  <a:moveTo>
                    <a:pt x="10" y="223"/>
                  </a:moveTo>
                  <a:cubicBezTo>
                    <a:pt x="10" y="105"/>
                    <a:pt x="106" y="10"/>
                    <a:pt x="223" y="10"/>
                  </a:cubicBezTo>
                  <a:cubicBezTo>
                    <a:pt x="279" y="10"/>
                    <a:pt x="330" y="32"/>
                    <a:pt x="368" y="67"/>
                  </a:cubicBezTo>
                  <a:cubicBezTo>
                    <a:pt x="329" y="26"/>
                    <a:pt x="274" y="0"/>
                    <a:pt x="213" y="0"/>
                  </a:cubicBezTo>
                  <a:cubicBezTo>
                    <a:pt x="95" y="0"/>
                    <a:pt x="0" y="95"/>
                    <a:pt x="0" y="212"/>
                  </a:cubicBezTo>
                  <a:cubicBezTo>
                    <a:pt x="0" y="274"/>
                    <a:pt x="26" y="329"/>
                    <a:pt x="68" y="368"/>
                  </a:cubicBezTo>
                  <a:cubicBezTo>
                    <a:pt x="32" y="330"/>
                    <a:pt x="10" y="279"/>
                    <a:pt x="10" y="223"/>
                  </a:cubicBezTo>
                  <a:close/>
                  <a:moveTo>
                    <a:pt x="10" y="223"/>
                  </a:moveTo>
                  <a:cubicBezTo>
                    <a:pt x="10" y="223"/>
                    <a:pt x="10" y="223"/>
                    <a:pt x="10" y="223"/>
                  </a:cubicBezTo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1" name="Freeform 119"/>
            <p:cNvSpPr/>
            <p:nvPr>
              <p:custDataLst>
                <p:tags r:id="rId74"/>
              </p:custDataLst>
            </p:nvPr>
          </p:nvSpPr>
          <p:spPr bwMode="auto">
            <a:xfrm>
              <a:off x="6119813" y="1795463"/>
              <a:ext cx="598488" cy="520700"/>
            </a:xfrm>
            <a:custGeom>
              <a:avLst/>
              <a:gdLst>
                <a:gd name="T0" fmla="*/ 178 w 377"/>
                <a:gd name="T1" fmla="*/ 34 h 328"/>
                <a:gd name="T2" fmla="*/ 155 w 377"/>
                <a:gd name="T3" fmla="*/ 11 h 328"/>
                <a:gd name="T4" fmla="*/ 130 w 377"/>
                <a:gd name="T5" fmla="*/ 0 h 328"/>
                <a:gd name="T6" fmla="*/ 34 w 377"/>
                <a:gd name="T7" fmla="*/ 0 h 328"/>
                <a:gd name="T8" fmla="*/ 0 w 377"/>
                <a:gd name="T9" fmla="*/ 35 h 328"/>
                <a:gd name="T10" fmla="*/ 0 w 377"/>
                <a:gd name="T11" fmla="*/ 293 h 328"/>
                <a:gd name="T12" fmla="*/ 34 w 377"/>
                <a:gd name="T13" fmla="*/ 328 h 328"/>
                <a:gd name="T14" fmla="*/ 342 w 377"/>
                <a:gd name="T15" fmla="*/ 328 h 328"/>
                <a:gd name="T16" fmla="*/ 377 w 377"/>
                <a:gd name="T17" fmla="*/ 293 h 328"/>
                <a:gd name="T18" fmla="*/ 377 w 377"/>
                <a:gd name="T19" fmla="*/ 80 h 328"/>
                <a:gd name="T20" fmla="*/ 342 w 377"/>
                <a:gd name="T21" fmla="*/ 45 h 328"/>
                <a:gd name="T22" fmla="*/ 203 w 377"/>
                <a:gd name="T23" fmla="*/ 45 h 328"/>
                <a:gd name="T24" fmla="*/ 178 w 377"/>
                <a:gd name="T25" fmla="*/ 34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7" h="328">
                  <a:moveTo>
                    <a:pt x="178" y="34"/>
                  </a:moveTo>
                  <a:cubicBezTo>
                    <a:pt x="155" y="11"/>
                    <a:pt x="155" y="11"/>
                    <a:pt x="155" y="11"/>
                  </a:cubicBezTo>
                  <a:cubicBezTo>
                    <a:pt x="149" y="4"/>
                    <a:pt x="140" y="0"/>
                    <a:pt x="13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5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312"/>
                    <a:pt x="15" y="328"/>
                    <a:pt x="34" y="328"/>
                  </a:cubicBezTo>
                  <a:cubicBezTo>
                    <a:pt x="342" y="328"/>
                    <a:pt x="342" y="328"/>
                    <a:pt x="342" y="328"/>
                  </a:cubicBezTo>
                  <a:cubicBezTo>
                    <a:pt x="361" y="328"/>
                    <a:pt x="377" y="312"/>
                    <a:pt x="377" y="293"/>
                  </a:cubicBezTo>
                  <a:cubicBezTo>
                    <a:pt x="377" y="80"/>
                    <a:pt x="377" y="80"/>
                    <a:pt x="377" y="80"/>
                  </a:cubicBezTo>
                  <a:cubicBezTo>
                    <a:pt x="377" y="60"/>
                    <a:pt x="361" y="45"/>
                    <a:pt x="342" y="45"/>
                  </a:cubicBezTo>
                  <a:cubicBezTo>
                    <a:pt x="203" y="45"/>
                    <a:pt x="203" y="45"/>
                    <a:pt x="203" y="45"/>
                  </a:cubicBezTo>
                  <a:cubicBezTo>
                    <a:pt x="193" y="45"/>
                    <a:pt x="184" y="41"/>
                    <a:pt x="178" y="34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2" name="Line 120"/>
            <p:cNvSpPr>
              <a:spLocks noChangeShapeType="1"/>
            </p:cNvSpPr>
            <p:nvPr>
              <p:custDataLst>
                <p:tags r:id="rId75"/>
              </p:custDataLst>
            </p:nvPr>
          </p:nvSpPr>
          <p:spPr bwMode="auto">
            <a:xfrm>
              <a:off x="6402388" y="184943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3" name="Line 121"/>
            <p:cNvSpPr>
              <a:spLocks noChangeShapeType="1"/>
            </p:cNvSpPr>
            <p:nvPr>
              <p:custDataLst>
                <p:tags r:id="rId76"/>
              </p:custDataLst>
            </p:nvPr>
          </p:nvSpPr>
          <p:spPr bwMode="auto">
            <a:xfrm>
              <a:off x="6402388" y="184943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4" name="Freeform 122"/>
            <p:cNvSpPr>
              <a:spLocks noEditPoints="1"/>
            </p:cNvSpPr>
            <p:nvPr>
              <p:custDataLst>
                <p:tags r:id="rId77"/>
              </p:custDataLst>
            </p:nvPr>
          </p:nvSpPr>
          <p:spPr bwMode="auto">
            <a:xfrm>
              <a:off x="6119813" y="1795463"/>
              <a:ext cx="598488" cy="520700"/>
            </a:xfrm>
            <a:custGeom>
              <a:avLst/>
              <a:gdLst>
                <a:gd name="T0" fmla="*/ 38 w 377"/>
                <a:gd name="T1" fmla="*/ 0 h 328"/>
                <a:gd name="T2" fmla="*/ 34 w 377"/>
                <a:gd name="T3" fmla="*/ 0 h 328"/>
                <a:gd name="T4" fmla="*/ 0 w 377"/>
                <a:gd name="T5" fmla="*/ 35 h 328"/>
                <a:gd name="T6" fmla="*/ 0 w 377"/>
                <a:gd name="T7" fmla="*/ 42 h 328"/>
                <a:gd name="T8" fmla="*/ 38 w 377"/>
                <a:gd name="T9" fmla="*/ 0 h 328"/>
                <a:gd name="T10" fmla="*/ 377 w 377"/>
                <a:gd name="T11" fmla="*/ 80 h 328"/>
                <a:gd name="T12" fmla="*/ 347 w 377"/>
                <a:gd name="T13" fmla="*/ 45 h 328"/>
                <a:gd name="T14" fmla="*/ 377 w 377"/>
                <a:gd name="T15" fmla="*/ 114 h 328"/>
                <a:gd name="T16" fmla="*/ 377 w 377"/>
                <a:gd name="T17" fmla="*/ 80 h 328"/>
                <a:gd name="T18" fmla="*/ 377 w 377"/>
                <a:gd name="T19" fmla="*/ 293 h 328"/>
                <a:gd name="T20" fmla="*/ 377 w 377"/>
                <a:gd name="T21" fmla="*/ 208 h 328"/>
                <a:gd name="T22" fmla="*/ 300 w 377"/>
                <a:gd name="T23" fmla="*/ 328 h 328"/>
                <a:gd name="T24" fmla="*/ 342 w 377"/>
                <a:gd name="T25" fmla="*/ 328 h 328"/>
                <a:gd name="T26" fmla="*/ 377 w 377"/>
                <a:gd name="T27" fmla="*/ 293 h 328"/>
                <a:gd name="T28" fmla="*/ 0 w 377"/>
                <a:gd name="T29" fmla="*/ 281 h 328"/>
                <a:gd name="T30" fmla="*/ 0 w 377"/>
                <a:gd name="T31" fmla="*/ 293 h 328"/>
                <a:gd name="T32" fmla="*/ 34 w 377"/>
                <a:gd name="T33" fmla="*/ 328 h 328"/>
                <a:gd name="T34" fmla="*/ 45 w 377"/>
                <a:gd name="T35" fmla="*/ 328 h 328"/>
                <a:gd name="T36" fmla="*/ 0 w 377"/>
                <a:gd name="T37" fmla="*/ 281 h 328"/>
                <a:gd name="T38" fmla="*/ 0 w 377"/>
                <a:gd name="T39" fmla="*/ 281 h 328"/>
                <a:gd name="T40" fmla="*/ 0 w 377"/>
                <a:gd name="T41" fmla="*/ 281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7" h="328">
                  <a:moveTo>
                    <a:pt x="38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5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1" y="26"/>
                    <a:pt x="23" y="12"/>
                    <a:pt x="38" y="0"/>
                  </a:cubicBezTo>
                  <a:close/>
                  <a:moveTo>
                    <a:pt x="377" y="80"/>
                  </a:moveTo>
                  <a:cubicBezTo>
                    <a:pt x="377" y="62"/>
                    <a:pt x="364" y="48"/>
                    <a:pt x="347" y="45"/>
                  </a:cubicBezTo>
                  <a:cubicBezTo>
                    <a:pt x="361" y="66"/>
                    <a:pt x="371" y="89"/>
                    <a:pt x="377" y="114"/>
                  </a:cubicBezTo>
                  <a:lnTo>
                    <a:pt x="377" y="80"/>
                  </a:lnTo>
                  <a:close/>
                  <a:moveTo>
                    <a:pt x="377" y="293"/>
                  </a:moveTo>
                  <a:cubicBezTo>
                    <a:pt x="377" y="208"/>
                    <a:pt x="377" y="208"/>
                    <a:pt x="377" y="208"/>
                  </a:cubicBezTo>
                  <a:cubicBezTo>
                    <a:pt x="366" y="257"/>
                    <a:pt x="338" y="299"/>
                    <a:pt x="300" y="328"/>
                  </a:cubicBezTo>
                  <a:cubicBezTo>
                    <a:pt x="342" y="328"/>
                    <a:pt x="342" y="328"/>
                    <a:pt x="342" y="328"/>
                  </a:cubicBezTo>
                  <a:cubicBezTo>
                    <a:pt x="361" y="328"/>
                    <a:pt x="377" y="312"/>
                    <a:pt x="377" y="293"/>
                  </a:cubicBezTo>
                  <a:close/>
                  <a:moveTo>
                    <a:pt x="0" y="281"/>
                  </a:moveTo>
                  <a:cubicBezTo>
                    <a:pt x="0" y="293"/>
                    <a:pt x="0" y="293"/>
                    <a:pt x="0" y="293"/>
                  </a:cubicBezTo>
                  <a:cubicBezTo>
                    <a:pt x="0" y="312"/>
                    <a:pt x="15" y="328"/>
                    <a:pt x="34" y="328"/>
                  </a:cubicBezTo>
                  <a:cubicBezTo>
                    <a:pt x="45" y="328"/>
                    <a:pt x="45" y="328"/>
                    <a:pt x="45" y="328"/>
                  </a:cubicBezTo>
                  <a:cubicBezTo>
                    <a:pt x="27" y="314"/>
                    <a:pt x="12" y="299"/>
                    <a:pt x="0" y="281"/>
                  </a:cubicBezTo>
                  <a:close/>
                  <a:moveTo>
                    <a:pt x="0" y="281"/>
                  </a:moveTo>
                  <a:cubicBezTo>
                    <a:pt x="0" y="281"/>
                    <a:pt x="0" y="281"/>
                    <a:pt x="0" y="281"/>
                  </a:cubicBezTo>
                </a:path>
              </a:pathLst>
            </a:custGeom>
            <a:solidFill>
              <a:srgbClr val="B7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5" name="Freeform 123"/>
            <p:cNvSpPr>
              <a:spLocks noEditPoints="1"/>
            </p:cNvSpPr>
            <p:nvPr>
              <p:custDataLst>
                <p:tags r:id="rId78"/>
              </p:custDataLst>
            </p:nvPr>
          </p:nvSpPr>
          <p:spPr bwMode="auto">
            <a:xfrm>
              <a:off x="6119813" y="1795463"/>
              <a:ext cx="598488" cy="520700"/>
            </a:xfrm>
            <a:custGeom>
              <a:avLst/>
              <a:gdLst>
                <a:gd name="T0" fmla="*/ 64 w 377"/>
                <a:gd name="T1" fmla="*/ 0 h 328"/>
                <a:gd name="T2" fmla="*/ 38 w 377"/>
                <a:gd name="T3" fmla="*/ 0 h 328"/>
                <a:gd name="T4" fmla="*/ 0 w 377"/>
                <a:gd name="T5" fmla="*/ 42 h 328"/>
                <a:gd name="T6" fmla="*/ 0 w 377"/>
                <a:gd name="T7" fmla="*/ 73 h 328"/>
                <a:gd name="T8" fmla="*/ 64 w 377"/>
                <a:gd name="T9" fmla="*/ 0 h 328"/>
                <a:gd name="T10" fmla="*/ 0 w 377"/>
                <a:gd name="T11" fmla="*/ 229 h 328"/>
                <a:gd name="T12" fmla="*/ 0 w 377"/>
                <a:gd name="T13" fmla="*/ 281 h 328"/>
                <a:gd name="T14" fmla="*/ 45 w 377"/>
                <a:gd name="T15" fmla="*/ 328 h 328"/>
                <a:gd name="T16" fmla="*/ 123 w 377"/>
                <a:gd name="T17" fmla="*/ 328 h 328"/>
                <a:gd name="T18" fmla="*/ 0 w 377"/>
                <a:gd name="T19" fmla="*/ 229 h 328"/>
                <a:gd name="T20" fmla="*/ 377 w 377"/>
                <a:gd name="T21" fmla="*/ 208 h 328"/>
                <a:gd name="T22" fmla="*/ 377 w 377"/>
                <a:gd name="T23" fmla="*/ 114 h 328"/>
                <a:gd name="T24" fmla="*/ 347 w 377"/>
                <a:gd name="T25" fmla="*/ 45 h 328"/>
                <a:gd name="T26" fmla="*/ 342 w 377"/>
                <a:gd name="T27" fmla="*/ 45 h 328"/>
                <a:gd name="T28" fmla="*/ 310 w 377"/>
                <a:gd name="T29" fmla="*/ 45 h 328"/>
                <a:gd name="T30" fmla="*/ 345 w 377"/>
                <a:gd name="T31" fmla="*/ 151 h 328"/>
                <a:gd name="T32" fmla="*/ 204 w 377"/>
                <a:gd name="T33" fmla="*/ 328 h 328"/>
                <a:gd name="T34" fmla="*/ 300 w 377"/>
                <a:gd name="T35" fmla="*/ 328 h 328"/>
                <a:gd name="T36" fmla="*/ 377 w 377"/>
                <a:gd name="T37" fmla="*/ 208 h 328"/>
                <a:gd name="T38" fmla="*/ 377 w 377"/>
                <a:gd name="T39" fmla="*/ 208 h 328"/>
                <a:gd name="T40" fmla="*/ 377 w 377"/>
                <a:gd name="T41" fmla="*/ 20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7" h="328">
                  <a:moveTo>
                    <a:pt x="64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23" y="12"/>
                    <a:pt x="11" y="26"/>
                    <a:pt x="0" y="42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14" y="43"/>
                    <a:pt x="36" y="18"/>
                    <a:pt x="64" y="0"/>
                  </a:cubicBezTo>
                  <a:close/>
                  <a:moveTo>
                    <a:pt x="0" y="229"/>
                  </a:moveTo>
                  <a:cubicBezTo>
                    <a:pt x="0" y="281"/>
                    <a:pt x="0" y="281"/>
                    <a:pt x="0" y="281"/>
                  </a:cubicBezTo>
                  <a:cubicBezTo>
                    <a:pt x="12" y="299"/>
                    <a:pt x="27" y="314"/>
                    <a:pt x="45" y="328"/>
                  </a:cubicBezTo>
                  <a:cubicBezTo>
                    <a:pt x="123" y="328"/>
                    <a:pt x="123" y="328"/>
                    <a:pt x="123" y="328"/>
                  </a:cubicBezTo>
                  <a:cubicBezTo>
                    <a:pt x="68" y="315"/>
                    <a:pt x="23" y="278"/>
                    <a:pt x="0" y="229"/>
                  </a:cubicBezTo>
                  <a:close/>
                  <a:moveTo>
                    <a:pt x="377" y="208"/>
                  </a:moveTo>
                  <a:cubicBezTo>
                    <a:pt x="377" y="114"/>
                    <a:pt x="377" y="114"/>
                    <a:pt x="377" y="114"/>
                  </a:cubicBezTo>
                  <a:cubicBezTo>
                    <a:pt x="371" y="89"/>
                    <a:pt x="361" y="66"/>
                    <a:pt x="347" y="45"/>
                  </a:cubicBezTo>
                  <a:cubicBezTo>
                    <a:pt x="346" y="45"/>
                    <a:pt x="344" y="45"/>
                    <a:pt x="342" y="45"/>
                  </a:cubicBezTo>
                  <a:cubicBezTo>
                    <a:pt x="310" y="45"/>
                    <a:pt x="310" y="45"/>
                    <a:pt x="310" y="45"/>
                  </a:cubicBezTo>
                  <a:cubicBezTo>
                    <a:pt x="332" y="75"/>
                    <a:pt x="345" y="112"/>
                    <a:pt x="345" y="151"/>
                  </a:cubicBezTo>
                  <a:cubicBezTo>
                    <a:pt x="345" y="237"/>
                    <a:pt x="285" y="309"/>
                    <a:pt x="204" y="328"/>
                  </a:cubicBezTo>
                  <a:cubicBezTo>
                    <a:pt x="300" y="328"/>
                    <a:pt x="300" y="328"/>
                    <a:pt x="300" y="328"/>
                  </a:cubicBezTo>
                  <a:cubicBezTo>
                    <a:pt x="338" y="299"/>
                    <a:pt x="366" y="257"/>
                    <a:pt x="377" y="208"/>
                  </a:cubicBezTo>
                  <a:close/>
                  <a:moveTo>
                    <a:pt x="377" y="208"/>
                  </a:moveTo>
                  <a:cubicBezTo>
                    <a:pt x="377" y="208"/>
                    <a:pt x="377" y="208"/>
                    <a:pt x="377" y="208"/>
                  </a:cubicBezTo>
                </a:path>
              </a:pathLst>
            </a:cu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6" name="Freeform 124"/>
            <p:cNvSpPr>
              <a:spLocks noEditPoints="1"/>
            </p:cNvSpPr>
            <p:nvPr>
              <p:custDataLst>
                <p:tags r:id="rId79"/>
              </p:custDataLst>
            </p:nvPr>
          </p:nvSpPr>
          <p:spPr bwMode="auto">
            <a:xfrm>
              <a:off x="6119813" y="1795463"/>
              <a:ext cx="547688" cy="520700"/>
            </a:xfrm>
            <a:custGeom>
              <a:avLst/>
              <a:gdLst>
                <a:gd name="T0" fmla="*/ 345 w 345"/>
                <a:gd name="T1" fmla="*/ 151 h 328"/>
                <a:gd name="T2" fmla="*/ 310 w 345"/>
                <a:gd name="T3" fmla="*/ 45 h 328"/>
                <a:gd name="T4" fmla="*/ 272 w 345"/>
                <a:gd name="T5" fmla="*/ 45 h 328"/>
                <a:gd name="T6" fmla="*/ 307 w 345"/>
                <a:gd name="T7" fmla="*/ 141 h 328"/>
                <a:gd name="T8" fmla="*/ 154 w 345"/>
                <a:gd name="T9" fmla="*/ 294 h 328"/>
                <a:gd name="T10" fmla="*/ 2 w 345"/>
                <a:gd name="T11" fmla="*/ 141 h 328"/>
                <a:gd name="T12" fmla="*/ 98 w 345"/>
                <a:gd name="T13" fmla="*/ 0 h 328"/>
                <a:gd name="T14" fmla="*/ 64 w 345"/>
                <a:gd name="T15" fmla="*/ 0 h 328"/>
                <a:gd name="T16" fmla="*/ 0 w 345"/>
                <a:gd name="T17" fmla="*/ 73 h 328"/>
                <a:gd name="T18" fmla="*/ 0 w 345"/>
                <a:gd name="T19" fmla="*/ 229 h 328"/>
                <a:gd name="T20" fmla="*/ 123 w 345"/>
                <a:gd name="T21" fmla="*/ 328 h 328"/>
                <a:gd name="T22" fmla="*/ 204 w 345"/>
                <a:gd name="T23" fmla="*/ 328 h 328"/>
                <a:gd name="T24" fmla="*/ 345 w 345"/>
                <a:gd name="T25" fmla="*/ 151 h 328"/>
                <a:gd name="T26" fmla="*/ 345 w 345"/>
                <a:gd name="T27" fmla="*/ 151 h 328"/>
                <a:gd name="T28" fmla="*/ 345 w 345"/>
                <a:gd name="T29" fmla="*/ 151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5" h="328">
                  <a:moveTo>
                    <a:pt x="345" y="151"/>
                  </a:moveTo>
                  <a:cubicBezTo>
                    <a:pt x="345" y="112"/>
                    <a:pt x="332" y="75"/>
                    <a:pt x="310" y="45"/>
                  </a:cubicBezTo>
                  <a:cubicBezTo>
                    <a:pt x="272" y="45"/>
                    <a:pt x="272" y="45"/>
                    <a:pt x="272" y="45"/>
                  </a:cubicBezTo>
                  <a:cubicBezTo>
                    <a:pt x="294" y="71"/>
                    <a:pt x="307" y="105"/>
                    <a:pt x="307" y="141"/>
                  </a:cubicBezTo>
                  <a:cubicBezTo>
                    <a:pt x="307" y="226"/>
                    <a:pt x="239" y="294"/>
                    <a:pt x="154" y="294"/>
                  </a:cubicBezTo>
                  <a:cubicBezTo>
                    <a:pt x="70" y="294"/>
                    <a:pt x="2" y="226"/>
                    <a:pt x="2" y="141"/>
                  </a:cubicBezTo>
                  <a:cubicBezTo>
                    <a:pt x="2" y="77"/>
                    <a:pt x="42" y="22"/>
                    <a:pt x="9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36" y="18"/>
                    <a:pt x="14" y="43"/>
                    <a:pt x="0" y="73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3" y="278"/>
                    <a:pt x="68" y="315"/>
                    <a:pt x="123" y="328"/>
                  </a:cubicBezTo>
                  <a:cubicBezTo>
                    <a:pt x="204" y="328"/>
                    <a:pt x="204" y="328"/>
                    <a:pt x="204" y="328"/>
                  </a:cubicBezTo>
                  <a:cubicBezTo>
                    <a:pt x="285" y="309"/>
                    <a:pt x="345" y="237"/>
                    <a:pt x="345" y="151"/>
                  </a:cubicBezTo>
                  <a:close/>
                  <a:moveTo>
                    <a:pt x="345" y="151"/>
                  </a:moveTo>
                  <a:cubicBezTo>
                    <a:pt x="345" y="151"/>
                    <a:pt x="345" y="151"/>
                    <a:pt x="345" y="151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7" name="Freeform 125"/>
            <p:cNvSpPr>
              <a:spLocks noEditPoints="1"/>
            </p:cNvSpPr>
            <p:nvPr>
              <p:custDataLst>
                <p:tags r:id="rId80"/>
              </p:custDataLst>
            </p:nvPr>
          </p:nvSpPr>
          <p:spPr bwMode="auto">
            <a:xfrm>
              <a:off x="6122988" y="1795463"/>
              <a:ext cx="484188" cy="466725"/>
            </a:xfrm>
            <a:custGeom>
              <a:avLst/>
              <a:gdLst>
                <a:gd name="T0" fmla="*/ 0 w 305"/>
                <a:gd name="T1" fmla="*/ 141 h 294"/>
                <a:gd name="T2" fmla="*/ 152 w 305"/>
                <a:gd name="T3" fmla="*/ 294 h 294"/>
                <a:gd name="T4" fmla="*/ 305 w 305"/>
                <a:gd name="T5" fmla="*/ 141 h 294"/>
                <a:gd name="T6" fmla="*/ 270 w 305"/>
                <a:gd name="T7" fmla="*/ 45 h 294"/>
                <a:gd name="T8" fmla="*/ 232 w 305"/>
                <a:gd name="T9" fmla="*/ 45 h 294"/>
                <a:gd name="T10" fmla="*/ 267 w 305"/>
                <a:gd name="T11" fmla="*/ 132 h 294"/>
                <a:gd name="T12" fmla="*/ 144 w 305"/>
                <a:gd name="T13" fmla="*/ 255 h 294"/>
                <a:gd name="T14" fmla="*/ 20 w 305"/>
                <a:gd name="T15" fmla="*/ 132 h 294"/>
                <a:gd name="T16" fmla="*/ 144 w 305"/>
                <a:gd name="T17" fmla="*/ 8 h 294"/>
                <a:gd name="T18" fmla="*/ 151 w 305"/>
                <a:gd name="T19" fmla="*/ 8 h 294"/>
                <a:gd name="T20" fmla="*/ 128 w 305"/>
                <a:gd name="T21" fmla="*/ 0 h 294"/>
                <a:gd name="T22" fmla="*/ 96 w 305"/>
                <a:gd name="T23" fmla="*/ 0 h 294"/>
                <a:gd name="T24" fmla="*/ 0 w 305"/>
                <a:gd name="T25" fmla="*/ 141 h 294"/>
                <a:gd name="T26" fmla="*/ 0 w 305"/>
                <a:gd name="T27" fmla="*/ 141 h 294"/>
                <a:gd name="T28" fmla="*/ 0 w 305"/>
                <a:gd name="T29" fmla="*/ 141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5" h="294">
                  <a:moveTo>
                    <a:pt x="0" y="141"/>
                  </a:moveTo>
                  <a:cubicBezTo>
                    <a:pt x="0" y="226"/>
                    <a:pt x="68" y="294"/>
                    <a:pt x="152" y="294"/>
                  </a:cubicBezTo>
                  <a:cubicBezTo>
                    <a:pt x="237" y="294"/>
                    <a:pt x="305" y="226"/>
                    <a:pt x="305" y="141"/>
                  </a:cubicBezTo>
                  <a:cubicBezTo>
                    <a:pt x="305" y="105"/>
                    <a:pt x="292" y="71"/>
                    <a:pt x="270" y="45"/>
                  </a:cubicBezTo>
                  <a:cubicBezTo>
                    <a:pt x="232" y="45"/>
                    <a:pt x="232" y="45"/>
                    <a:pt x="232" y="45"/>
                  </a:cubicBezTo>
                  <a:cubicBezTo>
                    <a:pt x="254" y="67"/>
                    <a:pt x="267" y="98"/>
                    <a:pt x="267" y="132"/>
                  </a:cubicBezTo>
                  <a:cubicBezTo>
                    <a:pt x="267" y="200"/>
                    <a:pt x="212" y="255"/>
                    <a:pt x="144" y="255"/>
                  </a:cubicBezTo>
                  <a:cubicBezTo>
                    <a:pt x="75" y="255"/>
                    <a:pt x="20" y="200"/>
                    <a:pt x="20" y="132"/>
                  </a:cubicBezTo>
                  <a:cubicBezTo>
                    <a:pt x="20" y="63"/>
                    <a:pt x="75" y="8"/>
                    <a:pt x="144" y="8"/>
                  </a:cubicBezTo>
                  <a:cubicBezTo>
                    <a:pt x="146" y="8"/>
                    <a:pt x="148" y="8"/>
                    <a:pt x="151" y="8"/>
                  </a:cubicBezTo>
                  <a:cubicBezTo>
                    <a:pt x="145" y="3"/>
                    <a:pt x="137" y="0"/>
                    <a:pt x="12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40" y="22"/>
                    <a:pt x="0" y="77"/>
                    <a:pt x="0" y="141"/>
                  </a:cubicBezTo>
                  <a:close/>
                  <a:moveTo>
                    <a:pt x="0" y="141"/>
                  </a:moveTo>
                  <a:cubicBezTo>
                    <a:pt x="0" y="141"/>
                    <a:pt x="0" y="141"/>
                    <a:pt x="0" y="141"/>
                  </a:cubicBezTo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8" name="Freeform 126"/>
            <p:cNvSpPr>
              <a:spLocks noEditPoints="1"/>
            </p:cNvSpPr>
            <p:nvPr>
              <p:custDataLst>
                <p:tags r:id="rId81"/>
              </p:custDataLst>
            </p:nvPr>
          </p:nvSpPr>
          <p:spPr bwMode="auto">
            <a:xfrm>
              <a:off x="6154738" y="1808163"/>
              <a:ext cx="392113" cy="392112"/>
            </a:xfrm>
            <a:custGeom>
              <a:avLst/>
              <a:gdLst>
                <a:gd name="T0" fmla="*/ 0 w 247"/>
                <a:gd name="T1" fmla="*/ 124 h 247"/>
                <a:gd name="T2" fmla="*/ 124 w 247"/>
                <a:gd name="T3" fmla="*/ 247 h 247"/>
                <a:gd name="T4" fmla="*/ 247 w 247"/>
                <a:gd name="T5" fmla="*/ 124 h 247"/>
                <a:gd name="T6" fmla="*/ 212 w 247"/>
                <a:gd name="T7" fmla="*/ 37 h 247"/>
                <a:gd name="T8" fmla="*/ 181 w 247"/>
                <a:gd name="T9" fmla="*/ 37 h 247"/>
                <a:gd name="T10" fmla="*/ 156 w 247"/>
                <a:gd name="T11" fmla="*/ 26 h 247"/>
                <a:gd name="T12" fmla="*/ 133 w 247"/>
                <a:gd name="T13" fmla="*/ 3 h 247"/>
                <a:gd name="T14" fmla="*/ 131 w 247"/>
                <a:gd name="T15" fmla="*/ 0 h 247"/>
                <a:gd name="T16" fmla="*/ 124 w 247"/>
                <a:gd name="T17" fmla="*/ 0 h 247"/>
                <a:gd name="T18" fmla="*/ 0 w 247"/>
                <a:gd name="T19" fmla="*/ 124 h 247"/>
                <a:gd name="T20" fmla="*/ 209 w 247"/>
                <a:gd name="T21" fmla="*/ 114 h 247"/>
                <a:gd name="T22" fmla="*/ 115 w 247"/>
                <a:gd name="T23" fmla="*/ 209 h 247"/>
                <a:gd name="T24" fmla="*/ 20 w 247"/>
                <a:gd name="T25" fmla="*/ 114 h 247"/>
                <a:gd name="T26" fmla="*/ 115 w 247"/>
                <a:gd name="T27" fmla="*/ 19 h 247"/>
                <a:gd name="T28" fmla="*/ 209 w 247"/>
                <a:gd name="T29" fmla="*/ 114 h 247"/>
                <a:gd name="T30" fmla="*/ 209 w 247"/>
                <a:gd name="T31" fmla="*/ 114 h 247"/>
                <a:gd name="T32" fmla="*/ 209 w 247"/>
                <a:gd name="T33" fmla="*/ 114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7" h="247">
                  <a:moveTo>
                    <a:pt x="0" y="124"/>
                  </a:moveTo>
                  <a:cubicBezTo>
                    <a:pt x="0" y="192"/>
                    <a:pt x="55" y="247"/>
                    <a:pt x="124" y="247"/>
                  </a:cubicBezTo>
                  <a:cubicBezTo>
                    <a:pt x="192" y="247"/>
                    <a:pt x="247" y="192"/>
                    <a:pt x="247" y="124"/>
                  </a:cubicBezTo>
                  <a:cubicBezTo>
                    <a:pt x="247" y="90"/>
                    <a:pt x="234" y="59"/>
                    <a:pt x="212" y="37"/>
                  </a:cubicBezTo>
                  <a:cubicBezTo>
                    <a:pt x="181" y="37"/>
                    <a:pt x="181" y="37"/>
                    <a:pt x="181" y="37"/>
                  </a:cubicBezTo>
                  <a:cubicBezTo>
                    <a:pt x="171" y="37"/>
                    <a:pt x="162" y="33"/>
                    <a:pt x="156" y="26"/>
                  </a:cubicBezTo>
                  <a:cubicBezTo>
                    <a:pt x="133" y="3"/>
                    <a:pt x="133" y="3"/>
                    <a:pt x="133" y="3"/>
                  </a:cubicBezTo>
                  <a:cubicBezTo>
                    <a:pt x="133" y="2"/>
                    <a:pt x="132" y="1"/>
                    <a:pt x="131" y="0"/>
                  </a:cubicBezTo>
                  <a:cubicBezTo>
                    <a:pt x="128" y="0"/>
                    <a:pt x="126" y="0"/>
                    <a:pt x="124" y="0"/>
                  </a:cubicBezTo>
                  <a:cubicBezTo>
                    <a:pt x="55" y="0"/>
                    <a:pt x="0" y="55"/>
                    <a:pt x="0" y="124"/>
                  </a:cubicBezTo>
                  <a:close/>
                  <a:moveTo>
                    <a:pt x="209" y="114"/>
                  </a:moveTo>
                  <a:cubicBezTo>
                    <a:pt x="209" y="166"/>
                    <a:pt x="167" y="209"/>
                    <a:pt x="115" y="209"/>
                  </a:cubicBezTo>
                  <a:cubicBezTo>
                    <a:pt x="62" y="209"/>
                    <a:pt x="20" y="166"/>
                    <a:pt x="20" y="114"/>
                  </a:cubicBezTo>
                  <a:cubicBezTo>
                    <a:pt x="20" y="61"/>
                    <a:pt x="62" y="19"/>
                    <a:pt x="115" y="19"/>
                  </a:cubicBezTo>
                  <a:cubicBezTo>
                    <a:pt x="167" y="19"/>
                    <a:pt x="209" y="61"/>
                    <a:pt x="209" y="114"/>
                  </a:cubicBezTo>
                  <a:close/>
                  <a:moveTo>
                    <a:pt x="209" y="114"/>
                  </a:moveTo>
                  <a:cubicBezTo>
                    <a:pt x="209" y="114"/>
                    <a:pt x="209" y="114"/>
                    <a:pt x="209" y="114"/>
                  </a:cubicBezTo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9" name="Freeform 127"/>
            <p:cNvSpPr>
              <a:spLocks noEditPoints="1"/>
            </p:cNvSpPr>
            <p:nvPr>
              <p:custDataLst>
                <p:tags r:id="rId82"/>
              </p:custDataLst>
            </p:nvPr>
          </p:nvSpPr>
          <p:spPr bwMode="auto">
            <a:xfrm>
              <a:off x="6186488" y="1838325"/>
              <a:ext cx="300038" cy="301625"/>
            </a:xfrm>
            <a:custGeom>
              <a:avLst/>
              <a:gdLst>
                <a:gd name="T0" fmla="*/ 0 w 189"/>
                <a:gd name="T1" fmla="*/ 95 h 190"/>
                <a:gd name="T2" fmla="*/ 95 w 189"/>
                <a:gd name="T3" fmla="*/ 190 h 190"/>
                <a:gd name="T4" fmla="*/ 189 w 189"/>
                <a:gd name="T5" fmla="*/ 95 h 190"/>
                <a:gd name="T6" fmla="*/ 95 w 189"/>
                <a:gd name="T7" fmla="*/ 0 h 190"/>
                <a:gd name="T8" fmla="*/ 0 w 189"/>
                <a:gd name="T9" fmla="*/ 95 h 190"/>
                <a:gd name="T10" fmla="*/ 152 w 189"/>
                <a:gd name="T11" fmla="*/ 85 h 190"/>
                <a:gd name="T12" fmla="*/ 86 w 189"/>
                <a:gd name="T13" fmla="*/ 151 h 190"/>
                <a:gd name="T14" fmla="*/ 20 w 189"/>
                <a:gd name="T15" fmla="*/ 85 h 190"/>
                <a:gd name="T16" fmla="*/ 86 w 189"/>
                <a:gd name="T17" fmla="*/ 19 h 190"/>
                <a:gd name="T18" fmla="*/ 152 w 189"/>
                <a:gd name="T19" fmla="*/ 85 h 190"/>
                <a:gd name="T20" fmla="*/ 152 w 189"/>
                <a:gd name="T21" fmla="*/ 85 h 190"/>
                <a:gd name="T22" fmla="*/ 152 w 189"/>
                <a:gd name="T23" fmla="*/ 8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9" h="190">
                  <a:moveTo>
                    <a:pt x="0" y="95"/>
                  </a:moveTo>
                  <a:cubicBezTo>
                    <a:pt x="0" y="147"/>
                    <a:pt x="42" y="190"/>
                    <a:pt x="95" y="190"/>
                  </a:cubicBezTo>
                  <a:cubicBezTo>
                    <a:pt x="147" y="190"/>
                    <a:pt x="189" y="147"/>
                    <a:pt x="189" y="95"/>
                  </a:cubicBezTo>
                  <a:cubicBezTo>
                    <a:pt x="189" y="42"/>
                    <a:pt x="147" y="0"/>
                    <a:pt x="95" y="0"/>
                  </a:cubicBezTo>
                  <a:cubicBezTo>
                    <a:pt x="42" y="0"/>
                    <a:pt x="0" y="42"/>
                    <a:pt x="0" y="95"/>
                  </a:cubicBezTo>
                  <a:close/>
                  <a:moveTo>
                    <a:pt x="152" y="85"/>
                  </a:moveTo>
                  <a:cubicBezTo>
                    <a:pt x="152" y="121"/>
                    <a:pt x="122" y="151"/>
                    <a:pt x="86" y="151"/>
                  </a:cubicBezTo>
                  <a:cubicBezTo>
                    <a:pt x="49" y="151"/>
                    <a:pt x="20" y="121"/>
                    <a:pt x="20" y="85"/>
                  </a:cubicBezTo>
                  <a:cubicBezTo>
                    <a:pt x="20" y="48"/>
                    <a:pt x="49" y="19"/>
                    <a:pt x="86" y="19"/>
                  </a:cubicBezTo>
                  <a:cubicBezTo>
                    <a:pt x="122" y="19"/>
                    <a:pt x="152" y="48"/>
                    <a:pt x="152" y="85"/>
                  </a:cubicBezTo>
                  <a:close/>
                  <a:moveTo>
                    <a:pt x="152" y="85"/>
                  </a:moveTo>
                  <a:cubicBezTo>
                    <a:pt x="152" y="85"/>
                    <a:pt x="152" y="85"/>
                    <a:pt x="152" y="85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0" name="Freeform 128"/>
            <p:cNvSpPr>
              <a:spLocks noEditPoints="1"/>
            </p:cNvSpPr>
            <p:nvPr>
              <p:custDataLst>
                <p:tags r:id="rId83"/>
              </p:custDataLst>
            </p:nvPr>
          </p:nvSpPr>
          <p:spPr bwMode="auto">
            <a:xfrm>
              <a:off x="6211888" y="1825625"/>
              <a:ext cx="120650" cy="26987"/>
            </a:xfrm>
            <a:custGeom>
              <a:avLst/>
              <a:gdLst>
                <a:gd name="T0" fmla="*/ 67 w 76"/>
                <a:gd name="T1" fmla="*/ 17 h 17"/>
                <a:gd name="T2" fmla="*/ 9 w 76"/>
                <a:gd name="T3" fmla="*/ 17 h 17"/>
                <a:gd name="T4" fmla="*/ 0 w 76"/>
                <a:gd name="T5" fmla="*/ 9 h 17"/>
                <a:gd name="T6" fmla="*/ 9 w 76"/>
                <a:gd name="T7" fmla="*/ 0 h 17"/>
                <a:gd name="T8" fmla="*/ 67 w 76"/>
                <a:gd name="T9" fmla="*/ 0 h 17"/>
                <a:gd name="T10" fmla="*/ 76 w 76"/>
                <a:gd name="T11" fmla="*/ 9 h 17"/>
                <a:gd name="T12" fmla="*/ 67 w 76"/>
                <a:gd name="T13" fmla="*/ 17 h 17"/>
                <a:gd name="T14" fmla="*/ 67 w 76"/>
                <a:gd name="T15" fmla="*/ 17 h 17"/>
                <a:gd name="T16" fmla="*/ 67 w 76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17">
                  <a:moveTo>
                    <a:pt x="67" y="17"/>
                  </a:moveTo>
                  <a:cubicBezTo>
                    <a:pt x="9" y="17"/>
                    <a:pt x="9" y="17"/>
                    <a:pt x="9" y="17"/>
                  </a:cubicBez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72" y="0"/>
                    <a:pt x="76" y="4"/>
                    <a:pt x="76" y="9"/>
                  </a:cubicBezTo>
                  <a:cubicBezTo>
                    <a:pt x="76" y="13"/>
                    <a:pt x="72" y="17"/>
                    <a:pt x="67" y="17"/>
                  </a:cubicBezTo>
                  <a:close/>
                  <a:moveTo>
                    <a:pt x="67" y="17"/>
                  </a:moveTo>
                  <a:cubicBezTo>
                    <a:pt x="67" y="17"/>
                    <a:pt x="67" y="17"/>
                    <a:pt x="67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1" name="Freeform 129"/>
            <p:cNvSpPr>
              <a:spLocks noEditPoints="1"/>
            </p:cNvSpPr>
            <p:nvPr>
              <p:custDataLst>
                <p:tags r:id="rId84"/>
              </p:custDataLst>
            </p:nvPr>
          </p:nvSpPr>
          <p:spPr bwMode="auto">
            <a:xfrm>
              <a:off x="6159500" y="1825625"/>
              <a:ext cx="34925" cy="26987"/>
            </a:xfrm>
            <a:custGeom>
              <a:avLst/>
              <a:gdLst>
                <a:gd name="T0" fmla="*/ 14 w 22"/>
                <a:gd name="T1" fmla="*/ 17 h 17"/>
                <a:gd name="T2" fmla="*/ 9 w 22"/>
                <a:gd name="T3" fmla="*/ 17 h 17"/>
                <a:gd name="T4" fmla="*/ 0 w 22"/>
                <a:gd name="T5" fmla="*/ 9 h 17"/>
                <a:gd name="T6" fmla="*/ 9 w 22"/>
                <a:gd name="T7" fmla="*/ 0 h 17"/>
                <a:gd name="T8" fmla="*/ 14 w 22"/>
                <a:gd name="T9" fmla="*/ 0 h 17"/>
                <a:gd name="T10" fmla="*/ 22 w 22"/>
                <a:gd name="T11" fmla="*/ 9 h 17"/>
                <a:gd name="T12" fmla="*/ 14 w 22"/>
                <a:gd name="T13" fmla="*/ 17 h 17"/>
                <a:gd name="T14" fmla="*/ 14 w 22"/>
                <a:gd name="T15" fmla="*/ 17 h 17"/>
                <a:gd name="T16" fmla="*/ 14 w 22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7">
                  <a:moveTo>
                    <a:pt x="14" y="17"/>
                  </a:moveTo>
                  <a:cubicBezTo>
                    <a:pt x="9" y="17"/>
                    <a:pt x="9" y="17"/>
                    <a:pt x="9" y="17"/>
                  </a:cubicBez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8" y="0"/>
                    <a:pt x="22" y="4"/>
                    <a:pt x="22" y="9"/>
                  </a:cubicBezTo>
                  <a:cubicBezTo>
                    <a:pt x="22" y="13"/>
                    <a:pt x="18" y="17"/>
                    <a:pt x="14" y="17"/>
                  </a:cubicBezTo>
                  <a:close/>
                  <a:moveTo>
                    <a:pt x="14" y="17"/>
                  </a:moveTo>
                  <a:cubicBezTo>
                    <a:pt x="14" y="17"/>
                    <a:pt x="14" y="17"/>
                    <a:pt x="14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2" name="Freeform 130"/>
            <p:cNvSpPr>
              <a:spLocks noEditPoints="1"/>
            </p:cNvSpPr>
            <p:nvPr>
              <p:custDataLst>
                <p:tags r:id="rId85"/>
              </p:custDataLst>
            </p:nvPr>
          </p:nvSpPr>
          <p:spPr bwMode="auto">
            <a:xfrm>
              <a:off x="9105900" y="1592263"/>
              <a:ext cx="666750" cy="666750"/>
            </a:xfrm>
            <a:custGeom>
              <a:avLst/>
              <a:gdLst>
                <a:gd name="T0" fmla="*/ 123 w 420"/>
                <a:gd name="T1" fmla="*/ 0 h 420"/>
                <a:gd name="T2" fmla="*/ 1 w 420"/>
                <a:gd name="T3" fmla="*/ 122 h 420"/>
                <a:gd name="T4" fmla="*/ 0 w 420"/>
                <a:gd name="T5" fmla="*/ 124 h 420"/>
                <a:gd name="T6" fmla="*/ 296 w 420"/>
                <a:gd name="T7" fmla="*/ 420 h 420"/>
                <a:gd name="T8" fmla="*/ 298 w 420"/>
                <a:gd name="T9" fmla="*/ 419 h 420"/>
                <a:gd name="T10" fmla="*/ 420 w 420"/>
                <a:gd name="T11" fmla="*/ 297 h 420"/>
                <a:gd name="T12" fmla="*/ 123 w 420"/>
                <a:gd name="T13" fmla="*/ 0 h 420"/>
                <a:gd name="T14" fmla="*/ 123 w 420"/>
                <a:gd name="T15" fmla="*/ 0 h 420"/>
                <a:gd name="T16" fmla="*/ 123 w 420"/>
                <a:gd name="T17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0" h="420">
                  <a:moveTo>
                    <a:pt x="123" y="0"/>
                  </a:moveTo>
                  <a:cubicBezTo>
                    <a:pt x="1" y="122"/>
                    <a:pt x="1" y="122"/>
                    <a:pt x="1" y="122"/>
                  </a:cubicBezTo>
                  <a:cubicBezTo>
                    <a:pt x="1" y="123"/>
                    <a:pt x="0" y="124"/>
                    <a:pt x="0" y="124"/>
                  </a:cubicBezTo>
                  <a:cubicBezTo>
                    <a:pt x="296" y="420"/>
                    <a:pt x="296" y="420"/>
                    <a:pt x="296" y="420"/>
                  </a:cubicBezTo>
                  <a:cubicBezTo>
                    <a:pt x="296" y="420"/>
                    <a:pt x="297" y="419"/>
                    <a:pt x="298" y="419"/>
                  </a:cubicBezTo>
                  <a:cubicBezTo>
                    <a:pt x="420" y="297"/>
                    <a:pt x="420" y="297"/>
                    <a:pt x="420" y="297"/>
                  </a:cubicBezTo>
                  <a:lnTo>
                    <a:pt x="123" y="0"/>
                  </a:lnTo>
                  <a:close/>
                  <a:moveTo>
                    <a:pt x="123" y="0"/>
                  </a:moveTo>
                  <a:cubicBezTo>
                    <a:pt x="123" y="0"/>
                    <a:pt x="123" y="0"/>
                    <a:pt x="123" y="0"/>
                  </a:cubicBezTo>
                </a:path>
              </a:pathLst>
            </a:custGeom>
            <a:solidFill>
              <a:srgbClr val="E473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3" name="Freeform 131"/>
            <p:cNvSpPr>
              <a:spLocks noEditPoints="1"/>
            </p:cNvSpPr>
            <p:nvPr>
              <p:custDataLst>
                <p:tags r:id="rId86"/>
              </p:custDataLst>
            </p:nvPr>
          </p:nvSpPr>
          <p:spPr bwMode="auto">
            <a:xfrm>
              <a:off x="9075738" y="1498600"/>
              <a:ext cx="785813" cy="790575"/>
            </a:xfrm>
            <a:custGeom>
              <a:avLst/>
              <a:gdLst>
                <a:gd name="T0" fmla="*/ 470 w 495"/>
                <a:gd name="T1" fmla="*/ 348 h 498"/>
                <a:gd name="T2" fmla="*/ 477 w 495"/>
                <a:gd name="T3" fmla="*/ 341 h 498"/>
                <a:gd name="T4" fmla="*/ 488 w 495"/>
                <a:gd name="T5" fmla="*/ 317 h 498"/>
                <a:gd name="T6" fmla="*/ 488 w 495"/>
                <a:gd name="T7" fmla="*/ 317 h 498"/>
                <a:gd name="T8" fmla="*/ 480 w 495"/>
                <a:gd name="T9" fmla="*/ 281 h 498"/>
                <a:gd name="T10" fmla="*/ 485 w 495"/>
                <a:gd name="T11" fmla="*/ 277 h 498"/>
                <a:gd name="T12" fmla="*/ 485 w 495"/>
                <a:gd name="T13" fmla="*/ 241 h 498"/>
                <a:gd name="T14" fmla="*/ 469 w 495"/>
                <a:gd name="T15" fmla="*/ 225 h 498"/>
                <a:gd name="T16" fmla="*/ 435 w 495"/>
                <a:gd name="T17" fmla="*/ 69 h 498"/>
                <a:gd name="T18" fmla="*/ 434 w 495"/>
                <a:gd name="T19" fmla="*/ 64 h 498"/>
                <a:gd name="T20" fmla="*/ 429 w 495"/>
                <a:gd name="T21" fmla="*/ 63 h 498"/>
                <a:gd name="T22" fmla="*/ 314 w 495"/>
                <a:gd name="T23" fmla="*/ 37 h 498"/>
                <a:gd name="T24" fmla="*/ 271 w 495"/>
                <a:gd name="T25" fmla="*/ 28 h 498"/>
                <a:gd name="T26" fmla="*/ 253 w 495"/>
                <a:gd name="T27" fmla="*/ 9 h 498"/>
                <a:gd name="T28" fmla="*/ 218 w 495"/>
                <a:gd name="T29" fmla="*/ 9 h 498"/>
                <a:gd name="T30" fmla="*/ 212 w 495"/>
                <a:gd name="T31" fmla="*/ 16 h 498"/>
                <a:gd name="T32" fmla="*/ 185 w 495"/>
                <a:gd name="T33" fmla="*/ 11 h 498"/>
                <a:gd name="T34" fmla="*/ 148 w 495"/>
                <a:gd name="T35" fmla="*/ 30 h 498"/>
                <a:gd name="T36" fmla="*/ 8 w 495"/>
                <a:gd name="T37" fmla="*/ 170 h 498"/>
                <a:gd name="T38" fmla="*/ 6 w 495"/>
                <a:gd name="T39" fmla="*/ 194 h 498"/>
                <a:gd name="T40" fmla="*/ 304 w 495"/>
                <a:gd name="T41" fmla="*/ 492 h 498"/>
                <a:gd name="T42" fmla="*/ 328 w 495"/>
                <a:gd name="T43" fmla="*/ 490 h 498"/>
                <a:gd name="T44" fmla="*/ 470 w 495"/>
                <a:gd name="T45" fmla="*/ 348 h 498"/>
                <a:gd name="T46" fmla="*/ 315 w 495"/>
                <a:gd name="T47" fmla="*/ 479 h 498"/>
                <a:gd name="T48" fmla="*/ 19 w 495"/>
                <a:gd name="T49" fmla="*/ 183 h 498"/>
                <a:gd name="T50" fmla="*/ 20 w 495"/>
                <a:gd name="T51" fmla="*/ 181 h 498"/>
                <a:gd name="T52" fmla="*/ 142 w 495"/>
                <a:gd name="T53" fmla="*/ 59 h 498"/>
                <a:gd name="T54" fmla="*/ 439 w 495"/>
                <a:gd name="T55" fmla="*/ 356 h 498"/>
                <a:gd name="T56" fmla="*/ 317 w 495"/>
                <a:gd name="T57" fmla="*/ 478 h 498"/>
                <a:gd name="T58" fmla="*/ 315 w 495"/>
                <a:gd name="T59" fmla="*/ 479 h 498"/>
                <a:gd name="T60" fmla="*/ 197 w 495"/>
                <a:gd name="T61" fmla="*/ 30 h 498"/>
                <a:gd name="T62" fmla="*/ 167 w 495"/>
                <a:gd name="T63" fmla="*/ 61 h 498"/>
                <a:gd name="T64" fmla="*/ 154 w 495"/>
                <a:gd name="T65" fmla="*/ 48 h 498"/>
                <a:gd name="T66" fmla="*/ 159 w 495"/>
                <a:gd name="T67" fmla="*/ 42 h 498"/>
                <a:gd name="T68" fmla="*/ 160 w 495"/>
                <a:gd name="T69" fmla="*/ 42 h 498"/>
                <a:gd name="T70" fmla="*/ 185 w 495"/>
                <a:gd name="T71" fmla="*/ 28 h 498"/>
                <a:gd name="T72" fmla="*/ 197 w 495"/>
                <a:gd name="T73" fmla="*/ 30 h 498"/>
                <a:gd name="T74" fmla="*/ 241 w 495"/>
                <a:gd name="T75" fmla="*/ 21 h 498"/>
                <a:gd name="T76" fmla="*/ 473 w 495"/>
                <a:gd name="T77" fmla="*/ 253 h 498"/>
                <a:gd name="T78" fmla="*/ 473 w 495"/>
                <a:gd name="T79" fmla="*/ 264 h 498"/>
                <a:gd name="T80" fmla="*/ 419 w 495"/>
                <a:gd name="T81" fmla="*/ 318 h 498"/>
                <a:gd name="T82" fmla="*/ 399 w 495"/>
                <a:gd name="T83" fmla="*/ 298 h 498"/>
                <a:gd name="T84" fmla="*/ 399 w 495"/>
                <a:gd name="T85" fmla="*/ 281 h 498"/>
                <a:gd name="T86" fmla="*/ 221 w 495"/>
                <a:gd name="T87" fmla="*/ 104 h 498"/>
                <a:gd name="T88" fmla="*/ 205 w 495"/>
                <a:gd name="T89" fmla="*/ 103 h 498"/>
                <a:gd name="T90" fmla="*/ 176 w 495"/>
                <a:gd name="T91" fmla="*/ 75 h 498"/>
                <a:gd name="T92" fmla="*/ 230 w 495"/>
                <a:gd name="T93" fmla="*/ 21 h 498"/>
                <a:gd name="T94" fmla="*/ 241 w 495"/>
                <a:gd name="T95" fmla="*/ 21 h 498"/>
                <a:gd name="T96" fmla="*/ 420 w 495"/>
                <a:gd name="T97" fmla="*/ 78 h 498"/>
                <a:gd name="T98" fmla="*/ 447 w 495"/>
                <a:gd name="T99" fmla="*/ 203 h 498"/>
                <a:gd name="T100" fmla="*/ 293 w 495"/>
                <a:gd name="T101" fmla="*/ 50 h 498"/>
                <a:gd name="T102" fmla="*/ 311 w 495"/>
                <a:gd name="T103" fmla="*/ 54 h 498"/>
                <a:gd name="T104" fmla="*/ 420 w 495"/>
                <a:gd name="T105" fmla="*/ 78 h 498"/>
                <a:gd name="T106" fmla="*/ 466 w 495"/>
                <a:gd name="T107" fmla="*/ 328 h 498"/>
                <a:gd name="T108" fmla="*/ 465 w 495"/>
                <a:gd name="T109" fmla="*/ 328 h 498"/>
                <a:gd name="T110" fmla="*/ 450 w 495"/>
                <a:gd name="T111" fmla="*/ 344 h 498"/>
                <a:gd name="T112" fmla="*/ 434 w 495"/>
                <a:gd name="T113" fmla="*/ 328 h 498"/>
                <a:gd name="T114" fmla="*/ 466 w 495"/>
                <a:gd name="T115" fmla="*/ 295 h 498"/>
                <a:gd name="T116" fmla="*/ 471 w 495"/>
                <a:gd name="T117" fmla="*/ 319 h 498"/>
                <a:gd name="T118" fmla="*/ 466 w 495"/>
                <a:gd name="T119" fmla="*/ 328 h 498"/>
                <a:gd name="T120" fmla="*/ 466 w 495"/>
                <a:gd name="T121" fmla="*/ 328 h 498"/>
                <a:gd name="T122" fmla="*/ 466 w 495"/>
                <a:gd name="T123" fmla="*/ 32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95" h="498">
                  <a:moveTo>
                    <a:pt x="470" y="348"/>
                  </a:moveTo>
                  <a:cubicBezTo>
                    <a:pt x="477" y="341"/>
                    <a:pt x="477" y="341"/>
                    <a:pt x="477" y="341"/>
                  </a:cubicBezTo>
                  <a:cubicBezTo>
                    <a:pt x="479" y="339"/>
                    <a:pt x="489" y="329"/>
                    <a:pt x="488" y="317"/>
                  </a:cubicBezTo>
                  <a:cubicBezTo>
                    <a:pt x="488" y="317"/>
                    <a:pt x="488" y="317"/>
                    <a:pt x="488" y="317"/>
                  </a:cubicBezTo>
                  <a:cubicBezTo>
                    <a:pt x="487" y="313"/>
                    <a:pt x="484" y="299"/>
                    <a:pt x="480" y="281"/>
                  </a:cubicBezTo>
                  <a:cubicBezTo>
                    <a:pt x="485" y="277"/>
                    <a:pt x="485" y="277"/>
                    <a:pt x="485" y="277"/>
                  </a:cubicBezTo>
                  <a:cubicBezTo>
                    <a:pt x="495" y="267"/>
                    <a:pt x="495" y="251"/>
                    <a:pt x="485" y="241"/>
                  </a:cubicBezTo>
                  <a:cubicBezTo>
                    <a:pt x="469" y="225"/>
                    <a:pt x="469" y="225"/>
                    <a:pt x="469" y="225"/>
                  </a:cubicBezTo>
                  <a:cubicBezTo>
                    <a:pt x="454" y="157"/>
                    <a:pt x="436" y="75"/>
                    <a:pt x="435" y="69"/>
                  </a:cubicBezTo>
                  <a:cubicBezTo>
                    <a:pt x="434" y="64"/>
                    <a:pt x="434" y="64"/>
                    <a:pt x="434" y="64"/>
                  </a:cubicBezTo>
                  <a:cubicBezTo>
                    <a:pt x="429" y="63"/>
                    <a:pt x="429" y="63"/>
                    <a:pt x="429" y="63"/>
                  </a:cubicBezTo>
                  <a:cubicBezTo>
                    <a:pt x="428" y="63"/>
                    <a:pt x="372" y="50"/>
                    <a:pt x="314" y="37"/>
                  </a:cubicBezTo>
                  <a:cubicBezTo>
                    <a:pt x="298" y="33"/>
                    <a:pt x="284" y="30"/>
                    <a:pt x="271" y="28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43" y="0"/>
                    <a:pt x="228" y="0"/>
                    <a:pt x="218" y="9"/>
                  </a:cubicBezTo>
                  <a:cubicBezTo>
                    <a:pt x="212" y="16"/>
                    <a:pt x="212" y="16"/>
                    <a:pt x="212" y="16"/>
                  </a:cubicBezTo>
                  <a:cubicBezTo>
                    <a:pt x="190" y="11"/>
                    <a:pt x="186" y="11"/>
                    <a:pt x="185" y="11"/>
                  </a:cubicBezTo>
                  <a:cubicBezTo>
                    <a:pt x="165" y="12"/>
                    <a:pt x="150" y="28"/>
                    <a:pt x="148" y="30"/>
                  </a:cubicBezTo>
                  <a:cubicBezTo>
                    <a:pt x="8" y="170"/>
                    <a:pt x="8" y="170"/>
                    <a:pt x="8" y="170"/>
                  </a:cubicBezTo>
                  <a:cubicBezTo>
                    <a:pt x="1" y="177"/>
                    <a:pt x="0" y="188"/>
                    <a:pt x="6" y="194"/>
                  </a:cubicBezTo>
                  <a:cubicBezTo>
                    <a:pt x="304" y="492"/>
                    <a:pt x="304" y="492"/>
                    <a:pt x="304" y="492"/>
                  </a:cubicBezTo>
                  <a:cubicBezTo>
                    <a:pt x="310" y="498"/>
                    <a:pt x="321" y="497"/>
                    <a:pt x="328" y="490"/>
                  </a:cubicBezTo>
                  <a:lnTo>
                    <a:pt x="470" y="348"/>
                  </a:lnTo>
                  <a:close/>
                  <a:moveTo>
                    <a:pt x="315" y="479"/>
                  </a:moveTo>
                  <a:cubicBezTo>
                    <a:pt x="19" y="183"/>
                    <a:pt x="19" y="183"/>
                    <a:pt x="19" y="183"/>
                  </a:cubicBezTo>
                  <a:cubicBezTo>
                    <a:pt x="19" y="183"/>
                    <a:pt x="20" y="182"/>
                    <a:pt x="20" y="181"/>
                  </a:cubicBezTo>
                  <a:cubicBezTo>
                    <a:pt x="142" y="59"/>
                    <a:pt x="142" y="59"/>
                    <a:pt x="142" y="59"/>
                  </a:cubicBezTo>
                  <a:cubicBezTo>
                    <a:pt x="439" y="356"/>
                    <a:pt x="439" y="356"/>
                    <a:pt x="439" y="356"/>
                  </a:cubicBezTo>
                  <a:cubicBezTo>
                    <a:pt x="317" y="478"/>
                    <a:pt x="317" y="478"/>
                    <a:pt x="317" y="478"/>
                  </a:cubicBezTo>
                  <a:cubicBezTo>
                    <a:pt x="316" y="478"/>
                    <a:pt x="315" y="479"/>
                    <a:pt x="315" y="479"/>
                  </a:cubicBezTo>
                  <a:close/>
                  <a:moveTo>
                    <a:pt x="197" y="30"/>
                  </a:moveTo>
                  <a:cubicBezTo>
                    <a:pt x="167" y="61"/>
                    <a:pt x="167" y="61"/>
                    <a:pt x="167" y="61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9" y="42"/>
                    <a:pt x="159" y="42"/>
                    <a:pt x="159" y="42"/>
                  </a:cubicBezTo>
                  <a:cubicBezTo>
                    <a:pt x="160" y="42"/>
                    <a:pt x="160" y="42"/>
                    <a:pt x="160" y="42"/>
                  </a:cubicBezTo>
                  <a:cubicBezTo>
                    <a:pt x="160" y="42"/>
                    <a:pt x="172" y="29"/>
                    <a:pt x="185" y="28"/>
                  </a:cubicBezTo>
                  <a:cubicBezTo>
                    <a:pt x="186" y="28"/>
                    <a:pt x="189" y="29"/>
                    <a:pt x="197" y="30"/>
                  </a:cubicBezTo>
                  <a:close/>
                  <a:moveTo>
                    <a:pt x="241" y="21"/>
                  </a:moveTo>
                  <a:cubicBezTo>
                    <a:pt x="473" y="253"/>
                    <a:pt x="473" y="253"/>
                    <a:pt x="473" y="253"/>
                  </a:cubicBezTo>
                  <a:cubicBezTo>
                    <a:pt x="476" y="256"/>
                    <a:pt x="476" y="261"/>
                    <a:pt x="473" y="264"/>
                  </a:cubicBezTo>
                  <a:cubicBezTo>
                    <a:pt x="419" y="318"/>
                    <a:pt x="419" y="318"/>
                    <a:pt x="419" y="318"/>
                  </a:cubicBezTo>
                  <a:cubicBezTo>
                    <a:pt x="399" y="298"/>
                    <a:pt x="399" y="298"/>
                    <a:pt x="399" y="298"/>
                  </a:cubicBezTo>
                  <a:cubicBezTo>
                    <a:pt x="404" y="293"/>
                    <a:pt x="404" y="286"/>
                    <a:pt x="399" y="281"/>
                  </a:cubicBezTo>
                  <a:cubicBezTo>
                    <a:pt x="221" y="104"/>
                    <a:pt x="221" y="104"/>
                    <a:pt x="221" y="104"/>
                  </a:cubicBezTo>
                  <a:cubicBezTo>
                    <a:pt x="217" y="99"/>
                    <a:pt x="209" y="99"/>
                    <a:pt x="205" y="103"/>
                  </a:cubicBezTo>
                  <a:cubicBezTo>
                    <a:pt x="176" y="75"/>
                    <a:pt x="176" y="75"/>
                    <a:pt x="176" y="75"/>
                  </a:cubicBezTo>
                  <a:cubicBezTo>
                    <a:pt x="230" y="21"/>
                    <a:pt x="230" y="21"/>
                    <a:pt x="230" y="21"/>
                  </a:cubicBezTo>
                  <a:cubicBezTo>
                    <a:pt x="233" y="18"/>
                    <a:pt x="238" y="18"/>
                    <a:pt x="241" y="21"/>
                  </a:cubicBezTo>
                  <a:close/>
                  <a:moveTo>
                    <a:pt x="420" y="78"/>
                  </a:moveTo>
                  <a:cubicBezTo>
                    <a:pt x="424" y="95"/>
                    <a:pt x="435" y="150"/>
                    <a:pt x="447" y="203"/>
                  </a:cubicBezTo>
                  <a:cubicBezTo>
                    <a:pt x="293" y="50"/>
                    <a:pt x="293" y="50"/>
                    <a:pt x="293" y="50"/>
                  </a:cubicBezTo>
                  <a:cubicBezTo>
                    <a:pt x="299" y="51"/>
                    <a:pt x="305" y="52"/>
                    <a:pt x="311" y="54"/>
                  </a:cubicBezTo>
                  <a:cubicBezTo>
                    <a:pt x="358" y="64"/>
                    <a:pt x="405" y="75"/>
                    <a:pt x="420" y="78"/>
                  </a:cubicBezTo>
                  <a:close/>
                  <a:moveTo>
                    <a:pt x="466" y="328"/>
                  </a:moveTo>
                  <a:cubicBezTo>
                    <a:pt x="465" y="328"/>
                    <a:pt x="465" y="328"/>
                    <a:pt x="465" y="328"/>
                  </a:cubicBezTo>
                  <a:cubicBezTo>
                    <a:pt x="450" y="344"/>
                    <a:pt x="450" y="344"/>
                    <a:pt x="450" y="344"/>
                  </a:cubicBezTo>
                  <a:cubicBezTo>
                    <a:pt x="434" y="328"/>
                    <a:pt x="434" y="328"/>
                    <a:pt x="434" y="328"/>
                  </a:cubicBezTo>
                  <a:cubicBezTo>
                    <a:pt x="466" y="295"/>
                    <a:pt x="466" y="295"/>
                    <a:pt x="466" y="295"/>
                  </a:cubicBezTo>
                  <a:cubicBezTo>
                    <a:pt x="469" y="307"/>
                    <a:pt x="470" y="316"/>
                    <a:pt x="471" y="319"/>
                  </a:cubicBezTo>
                  <a:cubicBezTo>
                    <a:pt x="471" y="322"/>
                    <a:pt x="467" y="327"/>
                    <a:pt x="466" y="328"/>
                  </a:cubicBezTo>
                  <a:close/>
                  <a:moveTo>
                    <a:pt x="466" y="328"/>
                  </a:moveTo>
                  <a:cubicBezTo>
                    <a:pt x="466" y="328"/>
                    <a:pt x="466" y="328"/>
                    <a:pt x="466" y="328"/>
                  </a:cubicBezTo>
                </a:path>
              </a:pathLst>
            </a:custGeom>
            <a:solidFill>
              <a:srgbClr val="DA4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4" name="Freeform 132"/>
            <p:cNvSpPr>
              <a:spLocks noEditPoints="1"/>
            </p:cNvSpPr>
            <p:nvPr>
              <p:custDataLst>
                <p:tags r:id="rId87"/>
              </p:custDataLst>
            </p:nvPr>
          </p:nvSpPr>
          <p:spPr bwMode="auto">
            <a:xfrm>
              <a:off x="9320213" y="1543050"/>
              <a:ext cx="503238" cy="501650"/>
            </a:xfrm>
            <a:custGeom>
              <a:avLst/>
              <a:gdLst>
                <a:gd name="T0" fmla="*/ 293 w 317"/>
                <a:gd name="T1" fmla="*/ 175 h 316"/>
                <a:gd name="T2" fmla="*/ 266 w 317"/>
                <a:gd name="T3" fmla="*/ 50 h 316"/>
                <a:gd name="T4" fmla="*/ 157 w 317"/>
                <a:gd name="T5" fmla="*/ 26 h 316"/>
                <a:gd name="T6" fmla="*/ 139 w 317"/>
                <a:gd name="T7" fmla="*/ 22 h 316"/>
                <a:gd name="T8" fmla="*/ 293 w 317"/>
                <a:gd name="T9" fmla="*/ 175 h 316"/>
                <a:gd name="T10" fmla="*/ 280 w 317"/>
                <a:gd name="T11" fmla="*/ 300 h 316"/>
                <a:gd name="T12" fmla="*/ 296 w 317"/>
                <a:gd name="T13" fmla="*/ 316 h 316"/>
                <a:gd name="T14" fmla="*/ 311 w 317"/>
                <a:gd name="T15" fmla="*/ 300 h 316"/>
                <a:gd name="T16" fmla="*/ 312 w 317"/>
                <a:gd name="T17" fmla="*/ 300 h 316"/>
                <a:gd name="T18" fmla="*/ 317 w 317"/>
                <a:gd name="T19" fmla="*/ 291 h 316"/>
                <a:gd name="T20" fmla="*/ 312 w 317"/>
                <a:gd name="T21" fmla="*/ 267 h 316"/>
                <a:gd name="T22" fmla="*/ 280 w 317"/>
                <a:gd name="T23" fmla="*/ 300 h 316"/>
                <a:gd name="T24" fmla="*/ 6 w 317"/>
                <a:gd name="T25" fmla="*/ 14 h 316"/>
                <a:gd name="T26" fmla="*/ 5 w 317"/>
                <a:gd name="T27" fmla="*/ 14 h 316"/>
                <a:gd name="T28" fmla="*/ 0 w 317"/>
                <a:gd name="T29" fmla="*/ 20 h 316"/>
                <a:gd name="T30" fmla="*/ 13 w 317"/>
                <a:gd name="T31" fmla="*/ 33 h 316"/>
                <a:gd name="T32" fmla="*/ 43 w 317"/>
                <a:gd name="T33" fmla="*/ 2 h 316"/>
                <a:gd name="T34" fmla="*/ 31 w 317"/>
                <a:gd name="T35" fmla="*/ 0 h 316"/>
                <a:gd name="T36" fmla="*/ 6 w 317"/>
                <a:gd name="T37" fmla="*/ 14 h 316"/>
                <a:gd name="T38" fmla="*/ 6 w 317"/>
                <a:gd name="T39" fmla="*/ 14 h 316"/>
                <a:gd name="T40" fmla="*/ 6 w 317"/>
                <a:gd name="T41" fmla="*/ 14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7" h="316">
                  <a:moveTo>
                    <a:pt x="293" y="175"/>
                  </a:moveTo>
                  <a:cubicBezTo>
                    <a:pt x="281" y="122"/>
                    <a:pt x="270" y="67"/>
                    <a:pt x="266" y="50"/>
                  </a:cubicBezTo>
                  <a:cubicBezTo>
                    <a:pt x="251" y="47"/>
                    <a:pt x="204" y="36"/>
                    <a:pt x="157" y="26"/>
                  </a:cubicBezTo>
                  <a:cubicBezTo>
                    <a:pt x="151" y="24"/>
                    <a:pt x="145" y="23"/>
                    <a:pt x="139" y="22"/>
                  </a:cubicBezTo>
                  <a:lnTo>
                    <a:pt x="293" y="175"/>
                  </a:lnTo>
                  <a:close/>
                  <a:moveTo>
                    <a:pt x="280" y="300"/>
                  </a:moveTo>
                  <a:cubicBezTo>
                    <a:pt x="296" y="316"/>
                    <a:pt x="296" y="316"/>
                    <a:pt x="296" y="316"/>
                  </a:cubicBezTo>
                  <a:cubicBezTo>
                    <a:pt x="311" y="300"/>
                    <a:pt x="311" y="300"/>
                    <a:pt x="311" y="300"/>
                  </a:cubicBezTo>
                  <a:cubicBezTo>
                    <a:pt x="312" y="300"/>
                    <a:pt x="312" y="300"/>
                    <a:pt x="312" y="300"/>
                  </a:cubicBezTo>
                  <a:cubicBezTo>
                    <a:pt x="313" y="299"/>
                    <a:pt x="317" y="294"/>
                    <a:pt x="317" y="291"/>
                  </a:cubicBezTo>
                  <a:cubicBezTo>
                    <a:pt x="316" y="288"/>
                    <a:pt x="315" y="279"/>
                    <a:pt x="312" y="267"/>
                  </a:cubicBezTo>
                  <a:lnTo>
                    <a:pt x="280" y="300"/>
                  </a:lnTo>
                  <a:close/>
                  <a:moveTo>
                    <a:pt x="6" y="14"/>
                  </a:moveTo>
                  <a:cubicBezTo>
                    <a:pt x="5" y="14"/>
                    <a:pt x="5" y="14"/>
                    <a:pt x="5" y="1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35" y="1"/>
                    <a:pt x="32" y="0"/>
                    <a:pt x="31" y="0"/>
                  </a:cubicBezTo>
                  <a:cubicBezTo>
                    <a:pt x="18" y="1"/>
                    <a:pt x="6" y="14"/>
                    <a:pt x="6" y="14"/>
                  </a:cubicBezTo>
                  <a:close/>
                  <a:moveTo>
                    <a:pt x="6" y="14"/>
                  </a:moveTo>
                  <a:cubicBezTo>
                    <a:pt x="6" y="14"/>
                    <a:pt x="6" y="14"/>
                    <a:pt x="6" y="14"/>
                  </a:cubicBezTo>
                </a:path>
              </a:pathLst>
            </a:custGeom>
            <a:solidFill>
              <a:srgbClr val="EC9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5" name="Freeform 133"/>
            <p:cNvSpPr>
              <a:spLocks noEditPoints="1"/>
            </p:cNvSpPr>
            <p:nvPr>
              <p:custDataLst>
                <p:tags r:id="rId88"/>
              </p:custDataLst>
            </p:nvPr>
          </p:nvSpPr>
          <p:spPr bwMode="auto">
            <a:xfrm>
              <a:off x="9355138" y="1527175"/>
              <a:ext cx="476250" cy="476250"/>
            </a:xfrm>
            <a:custGeom>
              <a:avLst/>
              <a:gdLst>
                <a:gd name="T0" fmla="*/ 0 w 300"/>
                <a:gd name="T1" fmla="*/ 57 h 300"/>
                <a:gd name="T2" fmla="*/ 29 w 300"/>
                <a:gd name="T3" fmla="*/ 85 h 300"/>
                <a:gd name="T4" fmla="*/ 45 w 300"/>
                <a:gd name="T5" fmla="*/ 86 h 300"/>
                <a:gd name="T6" fmla="*/ 223 w 300"/>
                <a:gd name="T7" fmla="*/ 263 h 300"/>
                <a:gd name="T8" fmla="*/ 223 w 300"/>
                <a:gd name="T9" fmla="*/ 280 h 300"/>
                <a:gd name="T10" fmla="*/ 243 w 300"/>
                <a:gd name="T11" fmla="*/ 300 h 300"/>
                <a:gd name="T12" fmla="*/ 297 w 300"/>
                <a:gd name="T13" fmla="*/ 246 h 300"/>
                <a:gd name="T14" fmla="*/ 297 w 300"/>
                <a:gd name="T15" fmla="*/ 235 h 300"/>
                <a:gd name="T16" fmla="*/ 65 w 300"/>
                <a:gd name="T17" fmla="*/ 3 h 300"/>
                <a:gd name="T18" fmla="*/ 54 w 300"/>
                <a:gd name="T19" fmla="*/ 3 h 300"/>
                <a:gd name="T20" fmla="*/ 0 w 300"/>
                <a:gd name="T21" fmla="*/ 57 h 300"/>
                <a:gd name="T22" fmla="*/ 253 w 300"/>
                <a:gd name="T23" fmla="*/ 251 h 300"/>
                <a:gd name="T24" fmla="*/ 236 w 300"/>
                <a:gd name="T25" fmla="*/ 251 h 300"/>
                <a:gd name="T26" fmla="*/ 58 w 300"/>
                <a:gd name="T27" fmla="*/ 73 h 300"/>
                <a:gd name="T28" fmla="*/ 58 w 300"/>
                <a:gd name="T29" fmla="*/ 56 h 300"/>
                <a:gd name="T30" fmla="*/ 58 w 300"/>
                <a:gd name="T31" fmla="*/ 56 h 300"/>
                <a:gd name="T32" fmla="*/ 75 w 300"/>
                <a:gd name="T33" fmla="*/ 56 h 300"/>
                <a:gd name="T34" fmla="*/ 253 w 300"/>
                <a:gd name="T35" fmla="*/ 234 h 300"/>
                <a:gd name="T36" fmla="*/ 253 w 300"/>
                <a:gd name="T37" fmla="*/ 251 h 300"/>
                <a:gd name="T38" fmla="*/ 253 w 300"/>
                <a:gd name="T39" fmla="*/ 251 h 300"/>
                <a:gd name="T40" fmla="*/ 253 w 300"/>
                <a:gd name="T41" fmla="*/ 251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0" h="300">
                  <a:moveTo>
                    <a:pt x="0" y="57"/>
                  </a:moveTo>
                  <a:cubicBezTo>
                    <a:pt x="29" y="85"/>
                    <a:pt x="29" y="85"/>
                    <a:pt x="29" y="85"/>
                  </a:cubicBezTo>
                  <a:cubicBezTo>
                    <a:pt x="33" y="81"/>
                    <a:pt x="41" y="81"/>
                    <a:pt x="45" y="86"/>
                  </a:cubicBezTo>
                  <a:cubicBezTo>
                    <a:pt x="223" y="263"/>
                    <a:pt x="223" y="263"/>
                    <a:pt x="223" y="263"/>
                  </a:cubicBezTo>
                  <a:cubicBezTo>
                    <a:pt x="228" y="268"/>
                    <a:pt x="228" y="275"/>
                    <a:pt x="223" y="280"/>
                  </a:cubicBezTo>
                  <a:cubicBezTo>
                    <a:pt x="243" y="300"/>
                    <a:pt x="243" y="300"/>
                    <a:pt x="243" y="300"/>
                  </a:cubicBezTo>
                  <a:cubicBezTo>
                    <a:pt x="297" y="246"/>
                    <a:pt x="297" y="246"/>
                    <a:pt x="297" y="246"/>
                  </a:cubicBezTo>
                  <a:cubicBezTo>
                    <a:pt x="300" y="243"/>
                    <a:pt x="300" y="238"/>
                    <a:pt x="297" y="235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62" y="0"/>
                    <a:pt x="57" y="0"/>
                    <a:pt x="54" y="3"/>
                  </a:cubicBezTo>
                  <a:lnTo>
                    <a:pt x="0" y="57"/>
                  </a:lnTo>
                  <a:close/>
                  <a:moveTo>
                    <a:pt x="253" y="251"/>
                  </a:moveTo>
                  <a:cubicBezTo>
                    <a:pt x="248" y="255"/>
                    <a:pt x="241" y="255"/>
                    <a:pt x="236" y="251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4" y="68"/>
                    <a:pt x="54" y="61"/>
                    <a:pt x="58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3" y="51"/>
                    <a:pt x="70" y="51"/>
                    <a:pt x="75" y="56"/>
                  </a:cubicBezTo>
                  <a:cubicBezTo>
                    <a:pt x="253" y="234"/>
                    <a:pt x="253" y="234"/>
                    <a:pt x="253" y="234"/>
                  </a:cubicBezTo>
                  <a:cubicBezTo>
                    <a:pt x="257" y="238"/>
                    <a:pt x="257" y="246"/>
                    <a:pt x="253" y="251"/>
                  </a:cubicBezTo>
                  <a:close/>
                  <a:moveTo>
                    <a:pt x="253" y="251"/>
                  </a:moveTo>
                  <a:cubicBezTo>
                    <a:pt x="253" y="251"/>
                    <a:pt x="253" y="251"/>
                    <a:pt x="253" y="25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6" name="Freeform 134"/>
            <p:cNvSpPr>
              <a:spLocks noEditPoints="1"/>
            </p:cNvSpPr>
            <p:nvPr>
              <p:custDataLst>
                <p:tags r:id="rId89"/>
              </p:custDataLst>
            </p:nvPr>
          </p:nvSpPr>
          <p:spPr bwMode="auto">
            <a:xfrm>
              <a:off x="9440863" y="1608138"/>
              <a:ext cx="322263" cy="323850"/>
            </a:xfrm>
            <a:custGeom>
              <a:avLst/>
              <a:gdLst>
                <a:gd name="T0" fmla="*/ 199 w 203"/>
                <a:gd name="T1" fmla="*/ 200 h 204"/>
                <a:gd name="T2" fmla="*/ 199 w 203"/>
                <a:gd name="T3" fmla="*/ 183 h 204"/>
                <a:gd name="T4" fmla="*/ 21 w 203"/>
                <a:gd name="T5" fmla="*/ 5 h 204"/>
                <a:gd name="T6" fmla="*/ 4 w 203"/>
                <a:gd name="T7" fmla="*/ 5 h 204"/>
                <a:gd name="T8" fmla="*/ 4 w 203"/>
                <a:gd name="T9" fmla="*/ 5 h 204"/>
                <a:gd name="T10" fmla="*/ 4 w 203"/>
                <a:gd name="T11" fmla="*/ 22 h 204"/>
                <a:gd name="T12" fmla="*/ 182 w 203"/>
                <a:gd name="T13" fmla="*/ 200 h 204"/>
                <a:gd name="T14" fmla="*/ 199 w 203"/>
                <a:gd name="T15" fmla="*/ 200 h 204"/>
                <a:gd name="T16" fmla="*/ 199 w 203"/>
                <a:gd name="T17" fmla="*/ 200 h 204"/>
                <a:gd name="T18" fmla="*/ 199 w 203"/>
                <a:gd name="T19" fmla="*/ 20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204">
                  <a:moveTo>
                    <a:pt x="199" y="200"/>
                  </a:moveTo>
                  <a:cubicBezTo>
                    <a:pt x="203" y="195"/>
                    <a:pt x="203" y="187"/>
                    <a:pt x="199" y="183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6" y="0"/>
                    <a:pt x="9" y="0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0" y="10"/>
                    <a:pt x="0" y="17"/>
                    <a:pt x="4" y="22"/>
                  </a:cubicBezTo>
                  <a:cubicBezTo>
                    <a:pt x="182" y="200"/>
                    <a:pt x="182" y="200"/>
                    <a:pt x="182" y="200"/>
                  </a:cubicBezTo>
                  <a:cubicBezTo>
                    <a:pt x="187" y="204"/>
                    <a:pt x="194" y="204"/>
                    <a:pt x="199" y="200"/>
                  </a:cubicBezTo>
                  <a:close/>
                  <a:moveTo>
                    <a:pt x="199" y="200"/>
                  </a:moveTo>
                  <a:cubicBezTo>
                    <a:pt x="199" y="200"/>
                    <a:pt x="199" y="200"/>
                    <a:pt x="199" y="200"/>
                  </a:cubicBezTo>
                </a:path>
              </a:pathLst>
            </a:custGeom>
            <a:solidFill>
              <a:srgbClr val="DA44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7" name="Freeform 135"/>
            <p:cNvSpPr>
              <a:spLocks noEditPoints="1"/>
            </p:cNvSpPr>
            <p:nvPr>
              <p:custDataLst>
                <p:tags r:id="rId90"/>
              </p:custDataLst>
            </p:nvPr>
          </p:nvSpPr>
          <p:spPr bwMode="auto">
            <a:xfrm>
              <a:off x="9685338" y="1862138"/>
              <a:ext cx="852488" cy="854075"/>
            </a:xfrm>
            <a:custGeom>
              <a:avLst/>
              <a:gdLst>
                <a:gd name="T0" fmla="*/ 394 w 537"/>
                <a:gd name="T1" fmla="*/ 0 h 538"/>
                <a:gd name="T2" fmla="*/ 37 w 537"/>
                <a:gd name="T3" fmla="*/ 356 h 538"/>
                <a:gd name="T4" fmla="*/ 0 w 537"/>
                <a:gd name="T5" fmla="*/ 538 h 538"/>
                <a:gd name="T6" fmla="*/ 181 w 537"/>
                <a:gd name="T7" fmla="*/ 500 h 538"/>
                <a:gd name="T8" fmla="*/ 537 w 537"/>
                <a:gd name="T9" fmla="*/ 144 h 538"/>
                <a:gd name="T10" fmla="*/ 394 w 537"/>
                <a:gd name="T11" fmla="*/ 0 h 538"/>
                <a:gd name="T12" fmla="*/ 394 w 537"/>
                <a:gd name="T13" fmla="*/ 0 h 538"/>
                <a:gd name="T14" fmla="*/ 394 w 537"/>
                <a:gd name="T15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7" h="538">
                  <a:moveTo>
                    <a:pt x="394" y="0"/>
                  </a:moveTo>
                  <a:lnTo>
                    <a:pt x="37" y="356"/>
                  </a:lnTo>
                  <a:lnTo>
                    <a:pt x="0" y="538"/>
                  </a:lnTo>
                  <a:lnTo>
                    <a:pt x="181" y="500"/>
                  </a:lnTo>
                  <a:lnTo>
                    <a:pt x="537" y="144"/>
                  </a:lnTo>
                  <a:lnTo>
                    <a:pt x="394" y="0"/>
                  </a:lnTo>
                  <a:close/>
                  <a:moveTo>
                    <a:pt x="394" y="0"/>
                  </a:moveTo>
                  <a:lnTo>
                    <a:pt x="394" y="0"/>
                  </a:lnTo>
                  <a:close/>
                </a:path>
              </a:pathLst>
            </a:custGeom>
            <a:solidFill>
              <a:srgbClr val="FFDC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8" name="Freeform 136"/>
            <p:cNvSpPr>
              <a:spLocks noEditPoints="1"/>
            </p:cNvSpPr>
            <p:nvPr>
              <p:custDataLst>
                <p:tags r:id="rId91"/>
              </p:custDataLst>
            </p:nvPr>
          </p:nvSpPr>
          <p:spPr bwMode="auto">
            <a:xfrm>
              <a:off x="9685338" y="1862138"/>
              <a:ext cx="852488" cy="854075"/>
            </a:xfrm>
            <a:custGeom>
              <a:avLst/>
              <a:gdLst>
                <a:gd name="T0" fmla="*/ 394 w 537"/>
                <a:gd name="T1" fmla="*/ 0 h 538"/>
                <a:gd name="T2" fmla="*/ 37 w 537"/>
                <a:gd name="T3" fmla="*/ 356 h 538"/>
                <a:gd name="T4" fmla="*/ 0 w 537"/>
                <a:gd name="T5" fmla="*/ 538 h 538"/>
                <a:gd name="T6" fmla="*/ 181 w 537"/>
                <a:gd name="T7" fmla="*/ 500 h 538"/>
                <a:gd name="T8" fmla="*/ 537 w 537"/>
                <a:gd name="T9" fmla="*/ 144 h 538"/>
                <a:gd name="T10" fmla="*/ 394 w 537"/>
                <a:gd name="T11" fmla="*/ 0 h 538"/>
                <a:gd name="T12" fmla="*/ 394 w 537"/>
                <a:gd name="T13" fmla="*/ 0 h 538"/>
                <a:gd name="T14" fmla="*/ 394 w 537"/>
                <a:gd name="T15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7" h="538">
                  <a:moveTo>
                    <a:pt x="394" y="0"/>
                  </a:moveTo>
                  <a:lnTo>
                    <a:pt x="37" y="356"/>
                  </a:lnTo>
                  <a:lnTo>
                    <a:pt x="0" y="538"/>
                  </a:lnTo>
                  <a:lnTo>
                    <a:pt x="181" y="500"/>
                  </a:lnTo>
                  <a:lnTo>
                    <a:pt x="537" y="144"/>
                  </a:lnTo>
                  <a:lnTo>
                    <a:pt x="394" y="0"/>
                  </a:lnTo>
                  <a:moveTo>
                    <a:pt x="394" y="0"/>
                  </a:moveTo>
                  <a:lnTo>
                    <a:pt x="39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9" name="Freeform 137"/>
            <p:cNvSpPr>
              <a:spLocks noEditPoints="1"/>
            </p:cNvSpPr>
            <p:nvPr>
              <p:custDataLst>
                <p:tags r:id="rId92"/>
              </p:custDataLst>
            </p:nvPr>
          </p:nvSpPr>
          <p:spPr bwMode="auto">
            <a:xfrm>
              <a:off x="9779000" y="1827213"/>
              <a:ext cx="793750" cy="793750"/>
            </a:xfrm>
            <a:custGeom>
              <a:avLst/>
              <a:gdLst>
                <a:gd name="T0" fmla="*/ 356 w 500"/>
                <a:gd name="T1" fmla="*/ 0 h 500"/>
                <a:gd name="T2" fmla="*/ 500 w 500"/>
                <a:gd name="T3" fmla="*/ 144 h 500"/>
                <a:gd name="T4" fmla="*/ 143 w 500"/>
                <a:gd name="T5" fmla="*/ 500 h 500"/>
                <a:gd name="T6" fmla="*/ 0 w 500"/>
                <a:gd name="T7" fmla="*/ 356 h 500"/>
                <a:gd name="T8" fmla="*/ 356 w 500"/>
                <a:gd name="T9" fmla="*/ 0 h 500"/>
                <a:gd name="T10" fmla="*/ 356 w 500"/>
                <a:gd name="T11" fmla="*/ 0 h 500"/>
                <a:gd name="T12" fmla="*/ 356 w 500"/>
                <a:gd name="T13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" h="500">
                  <a:moveTo>
                    <a:pt x="356" y="0"/>
                  </a:moveTo>
                  <a:lnTo>
                    <a:pt x="500" y="144"/>
                  </a:lnTo>
                  <a:lnTo>
                    <a:pt x="143" y="500"/>
                  </a:lnTo>
                  <a:lnTo>
                    <a:pt x="0" y="356"/>
                  </a:lnTo>
                  <a:lnTo>
                    <a:pt x="356" y="0"/>
                  </a:lnTo>
                  <a:close/>
                  <a:moveTo>
                    <a:pt x="356" y="0"/>
                  </a:moveTo>
                  <a:lnTo>
                    <a:pt x="356" y="0"/>
                  </a:lnTo>
                  <a:close/>
                </a:path>
              </a:pathLst>
            </a:custGeom>
            <a:solidFill>
              <a:srgbClr val="FEC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0" name="Freeform 138"/>
            <p:cNvSpPr>
              <a:spLocks noEditPoints="1"/>
            </p:cNvSpPr>
            <p:nvPr>
              <p:custDataLst>
                <p:tags r:id="rId93"/>
              </p:custDataLst>
            </p:nvPr>
          </p:nvSpPr>
          <p:spPr bwMode="auto">
            <a:xfrm>
              <a:off x="9779000" y="1827213"/>
              <a:ext cx="793750" cy="793750"/>
            </a:xfrm>
            <a:custGeom>
              <a:avLst/>
              <a:gdLst>
                <a:gd name="T0" fmla="*/ 356 w 500"/>
                <a:gd name="T1" fmla="*/ 0 h 500"/>
                <a:gd name="T2" fmla="*/ 500 w 500"/>
                <a:gd name="T3" fmla="*/ 144 h 500"/>
                <a:gd name="T4" fmla="*/ 143 w 500"/>
                <a:gd name="T5" fmla="*/ 500 h 500"/>
                <a:gd name="T6" fmla="*/ 0 w 500"/>
                <a:gd name="T7" fmla="*/ 356 h 500"/>
                <a:gd name="T8" fmla="*/ 356 w 500"/>
                <a:gd name="T9" fmla="*/ 0 h 500"/>
                <a:gd name="T10" fmla="*/ 356 w 500"/>
                <a:gd name="T11" fmla="*/ 0 h 500"/>
                <a:gd name="T12" fmla="*/ 356 w 500"/>
                <a:gd name="T13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" h="500">
                  <a:moveTo>
                    <a:pt x="356" y="0"/>
                  </a:moveTo>
                  <a:lnTo>
                    <a:pt x="500" y="144"/>
                  </a:lnTo>
                  <a:lnTo>
                    <a:pt x="143" y="500"/>
                  </a:lnTo>
                  <a:lnTo>
                    <a:pt x="0" y="356"/>
                  </a:lnTo>
                  <a:lnTo>
                    <a:pt x="356" y="0"/>
                  </a:lnTo>
                  <a:moveTo>
                    <a:pt x="356" y="0"/>
                  </a:moveTo>
                  <a:lnTo>
                    <a:pt x="3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1" name="Freeform 139"/>
            <p:cNvSpPr>
              <a:spLocks noEditPoints="1"/>
            </p:cNvSpPr>
            <p:nvPr>
              <p:custDataLst>
                <p:tags r:id="rId94"/>
              </p:custDataLst>
            </p:nvPr>
          </p:nvSpPr>
          <p:spPr bwMode="auto">
            <a:xfrm>
              <a:off x="9685338" y="2620963"/>
              <a:ext cx="92075" cy="95250"/>
            </a:xfrm>
            <a:custGeom>
              <a:avLst/>
              <a:gdLst>
                <a:gd name="T0" fmla="*/ 12 w 58"/>
                <a:gd name="T1" fmla="*/ 0 h 60"/>
                <a:gd name="T2" fmla="*/ 0 w 58"/>
                <a:gd name="T3" fmla="*/ 60 h 60"/>
                <a:gd name="T4" fmla="*/ 58 w 58"/>
                <a:gd name="T5" fmla="*/ 48 h 60"/>
                <a:gd name="T6" fmla="*/ 12 w 58"/>
                <a:gd name="T7" fmla="*/ 0 h 60"/>
                <a:gd name="T8" fmla="*/ 12 w 58"/>
                <a:gd name="T9" fmla="*/ 0 h 60"/>
                <a:gd name="T10" fmla="*/ 12 w 58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60">
                  <a:moveTo>
                    <a:pt x="12" y="0"/>
                  </a:moveTo>
                  <a:lnTo>
                    <a:pt x="0" y="60"/>
                  </a:lnTo>
                  <a:lnTo>
                    <a:pt x="58" y="48"/>
                  </a:lnTo>
                  <a:lnTo>
                    <a:pt x="12" y="0"/>
                  </a:lnTo>
                  <a:close/>
                  <a:moveTo>
                    <a:pt x="12" y="0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AEAB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2" name="Freeform 140"/>
            <p:cNvSpPr>
              <a:spLocks noEditPoints="1"/>
            </p:cNvSpPr>
            <p:nvPr>
              <p:custDataLst>
                <p:tags r:id="rId95"/>
              </p:custDataLst>
            </p:nvPr>
          </p:nvSpPr>
          <p:spPr bwMode="auto">
            <a:xfrm>
              <a:off x="9685338" y="2620963"/>
              <a:ext cx="92075" cy="95250"/>
            </a:xfrm>
            <a:custGeom>
              <a:avLst/>
              <a:gdLst>
                <a:gd name="T0" fmla="*/ 12 w 58"/>
                <a:gd name="T1" fmla="*/ 0 h 60"/>
                <a:gd name="T2" fmla="*/ 0 w 58"/>
                <a:gd name="T3" fmla="*/ 60 h 60"/>
                <a:gd name="T4" fmla="*/ 58 w 58"/>
                <a:gd name="T5" fmla="*/ 48 h 60"/>
                <a:gd name="T6" fmla="*/ 12 w 58"/>
                <a:gd name="T7" fmla="*/ 0 h 60"/>
                <a:gd name="T8" fmla="*/ 12 w 58"/>
                <a:gd name="T9" fmla="*/ 0 h 60"/>
                <a:gd name="T10" fmla="*/ 12 w 58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60">
                  <a:moveTo>
                    <a:pt x="12" y="0"/>
                  </a:moveTo>
                  <a:lnTo>
                    <a:pt x="0" y="60"/>
                  </a:lnTo>
                  <a:lnTo>
                    <a:pt x="58" y="48"/>
                  </a:lnTo>
                  <a:lnTo>
                    <a:pt x="12" y="0"/>
                  </a:lnTo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3" name="Freeform 141"/>
            <p:cNvSpPr>
              <a:spLocks noEditPoints="1"/>
            </p:cNvSpPr>
            <p:nvPr>
              <p:custDataLst>
                <p:tags r:id="rId96"/>
              </p:custDataLst>
            </p:nvPr>
          </p:nvSpPr>
          <p:spPr bwMode="auto">
            <a:xfrm>
              <a:off x="9685338" y="2538413"/>
              <a:ext cx="287338" cy="177800"/>
            </a:xfrm>
            <a:custGeom>
              <a:avLst/>
              <a:gdLst>
                <a:gd name="T0" fmla="*/ 0 w 181"/>
                <a:gd name="T1" fmla="*/ 112 h 112"/>
                <a:gd name="T2" fmla="*/ 133 w 181"/>
                <a:gd name="T3" fmla="*/ 26 h 112"/>
                <a:gd name="T4" fmla="*/ 178 w 181"/>
                <a:gd name="T5" fmla="*/ 0 h 112"/>
                <a:gd name="T6" fmla="*/ 181 w 181"/>
                <a:gd name="T7" fmla="*/ 74 h 112"/>
                <a:gd name="T8" fmla="*/ 0 w 181"/>
                <a:gd name="T9" fmla="*/ 112 h 112"/>
                <a:gd name="T10" fmla="*/ 0 w 181"/>
                <a:gd name="T11" fmla="*/ 112 h 112"/>
                <a:gd name="T12" fmla="*/ 0 w 181"/>
                <a:gd name="T1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12">
                  <a:moveTo>
                    <a:pt x="0" y="112"/>
                  </a:moveTo>
                  <a:lnTo>
                    <a:pt x="133" y="26"/>
                  </a:lnTo>
                  <a:lnTo>
                    <a:pt x="178" y="0"/>
                  </a:lnTo>
                  <a:lnTo>
                    <a:pt x="181" y="74"/>
                  </a:lnTo>
                  <a:lnTo>
                    <a:pt x="0" y="112"/>
                  </a:lnTo>
                  <a:close/>
                  <a:moveTo>
                    <a:pt x="0" y="112"/>
                  </a:moveTo>
                  <a:lnTo>
                    <a:pt x="0" y="112"/>
                  </a:lnTo>
                  <a:close/>
                </a:path>
              </a:pathLst>
            </a:custGeom>
            <a:solidFill>
              <a:srgbClr val="CC9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4" name="Freeform 142"/>
            <p:cNvSpPr>
              <a:spLocks noEditPoints="1"/>
            </p:cNvSpPr>
            <p:nvPr>
              <p:custDataLst>
                <p:tags r:id="rId97"/>
              </p:custDataLst>
            </p:nvPr>
          </p:nvSpPr>
          <p:spPr bwMode="auto">
            <a:xfrm>
              <a:off x="9685338" y="2538413"/>
              <a:ext cx="287338" cy="177800"/>
            </a:xfrm>
            <a:custGeom>
              <a:avLst/>
              <a:gdLst>
                <a:gd name="T0" fmla="*/ 0 w 181"/>
                <a:gd name="T1" fmla="*/ 112 h 112"/>
                <a:gd name="T2" fmla="*/ 133 w 181"/>
                <a:gd name="T3" fmla="*/ 26 h 112"/>
                <a:gd name="T4" fmla="*/ 178 w 181"/>
                <a:gd name="T5" fmla="*/ 0 h 112"/>
                <a:gd name="T6" fmla="*/ 181 w 181"/>
                <a:gd name="T7" fmla="*/ 74 h 112"/>
                <a:gd name="T8" fmla="*/ 0 w 181"/>
                <a:gd name="T9" fmla="*/ 112 h 112"/>
                <a:gd name="T10" fmla="*/ 0 w 181"/>
                <a:gd name="T11" fmla="*/ 112 h 112"/>
                <a:gd name="T12" fmla="*/ 0 w 181"/>
                <a:gd name="T1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12">
                  <a:moveTo>
                    <a:pt x="0" y="112"/>
                  </a:moveTo>
                  <a:lnTo>
                    <a:pt x="133" y="26"/>
                  </a:lnTo>
                  <a:lnTo>
                    <a:pt x="178" y="0"/>
                  </a:lnTo>
                  <a:lnTo>
                    <a:pt x="181" y="74"/>
                  </a:lnTo>
                  <a:lnTo>
                    <a:pt x="0" y="112"/>
                  </a:lnTo>
                  <a:moveTo>
                    <a:pt x="0" y="112"/>
                  </a:moveTo>
                  <a:lnTo>
                    <a:pt x="0" y="1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5" name="Freeform 143"/>
            <p:cNvSpPr>
              <a:spLocks noEditPoints="1"/>
            </p:cNvSpPr>
            <p:nvPr>
              <p:custDataLst>
                <p:tags r:id="rId98"/>
              </p:custDataLst>
            </p:nvPr>
          </p:nvSpPr>
          <p:spPr bwMode="auto">
            <a:xfrm>
              <a:off x="9685338" y="2671763"/>
              <a:ext cx="92075" cy="44450"/>
            </a:xfrm>
            <a:custGeom>
              <a:avLst/>
              <a:gdLst>
                <a:gd name="T0" fmla="*/ 43 w 58"/>
                <a:gd name="T1" fmla="*/ 0 h 28"/>
                <a:gd name="T2" fmla="*/ 0 w 58"/>
                <a:gd name="T3" fmla="*/ 28 h 28"/>
                <a:gd name="T4" fmla="*/ 58 w 58"/>
                <a:gd name="T5" fmla="*/ 16 h 28"/>
                <a:gd name="T6" fmla="*/ 43 w 58"/>
                <a:gd name="T7" fmla="*/ 0 h 28"/>
                <a:gd name="T8" fmla="*/ 43 w 58"/>
                <a:gd name="T9" fmla="*/ 0 h 28"/>
                <a:gd name="T10" fmla="*/ 43 w 58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28">
                  <a:moveTo>
                    <a:pt x="43" y="0"/>
                  </a:moveTo>
                  <a:lnTo>
                    <a:pt x="0" y="28"/>
                  </a:lnTo>
                  <a:lnTo>
                    <a:pt x="58" y="16"/>
                  </a:lnTo>
                  <a:lnTo>
                    <a:pt x="43" y="0"/>
                  </a:lnTo>
                  <a:close/>
                  <a:moveTo>
                    <a:pt x="43" y="0"/>
                  </a:moveTo>
                  <a:lnTo>
                    <a:pt x="43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6" name="Freeform 144"/>
            <p:cNvSpPr>
              <a:spLocks noEditPoints="1"/>
            </p:cNvSpPr>
            <p:nvPr>
              <p:custDataLst>
                <p:tags r:id="rId99"/>
              </p:custDataLst>
            </p:nvPr>
          </p:nvSpPr>
          <p:spPr bwMode="auto">
            <a:xfrm>
              <a:off x="9685338" y="2671763"/>
              <a:ext cx="92075" cy="44450"/>
            </a:xfrm>
            <a:custGeom>
              <a:avLst/>
              <a:gdLst>
                <a:gd name="T0" fmla="*/ 43 w 58"/>
                <a:gd name="T1" fmla="*/ 0 h 28"/>
                <a:gd name="T2" fmla="*/ 0 w 58"/>
                <a:gd name="T3" fmla="*/ 28 h 28"/>
                <a:gd name="T4" fmla="*/ 58 w 58"/>
                <a:gd name="T5" fmla="*/ 16 h 28"/>
                <a:gd name="T6" fmla="*/ 43 w 58"/>
                <a:gd name="T7" fmla="*/ 0 h 28"/>
                <a:gd name="T8" fmla="*/ 43 w 58"/>
                <a:gd name="T9" fmla="*/ 0 h 28"/>
                <a:gd name="T10" fmla="*/ 43 w 58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28">
                  <a:moveTo>
                    <a:pt x="43" y="0"/>
                  </a:moveTo>
                  <a:lnTo>
                    <a:pt x="0" y="28"/>
                  </a:lnTo>
                  <a:lnTo>
                    <a:pt x="58" y="16"/>
                  </a:lnTo>
                  <a:lnTo>
                    <a:pt x="43" y="0"/>
                  </a:lnTo>
                  <a:moveTo>
                    <a:pt x="43" y="0"/>
                  </a:move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7" name="Freeform 145"/>
            <p:cNvSpPr>
              <a:spLocks noEditPoints="1"/>
            </p:cNvSpPr>
            <p:nvPr>
              <p:custDataLst>
                <p:tags r:id="rId100"/>
              </p:custDataLst>
            </p:nvPr>
          </p:nvSpPr>
          <p:spPr bwMode="auto">
            <a:xfrm>
              <a:off x="9685338" y="2466975"/>
              <a:ext cx="258763" cy="249237"/>
            </a:xfrm>
            <a:custGeom>
              <a:avLst/>
              <a:gdLst>
                <a:gd name="T0" fmla="*/ 85 w 163"/>
                <a:gd name="T1" fmla="*/ 23 h 157"/>
                <a:gd name="T2" fmla="*/ 0 w 163"/>
                <a:gd name="T3" fmla="*/ 157 h 157"/>
                <a:gd name="T4" fmla="*/ 133 w 163"/>
                <a:gd name="T5" fmla="*/ 71 h 157"/>
                <a:gd name="T6" fmla="*/ 163 w 163"/>
                <a:gd name="T7" fmla="*/ 16 h 157"/>
                <a:gd name="T8" fmla="*/ 120 w 163"/>
                <a:gd name="T9" fmla="*/ 0 h 157"/>
                <a:gd name="T10" fmla="*/ 85 w 163"/>
                <a:gd name="T11" fmla="*/ 23 h 157"/>
                <a:gd name="T12" fmla="*/ 85 w 163"/>
                <a:gd name="T13" fmla="*/ 23 h 157"/>
                <a:gd name="T14" fmla="*/ 85 w 163"/>
                <a:gd name="T15" fmla="*/ 2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157">
                  <a:moveTo>
                    <a:pt x="85" y="23"/>
                  </a:moveTo>
                  <a:lnTo>
                    <a:pt x="0" y="157"/>
                  </a:lnTo>
                  <a:lnTo>
                    <a:pt x="133" y="71"/>
                  </a:lnTo>
                  <a:lnTo>
                    <a:pt x="163" y="16"/>
                  </a:lnTo>
                  <a:lnTo>
                    <a:pt x="120" y="0"/>
                  </a:lnTo>
                  <a:lnTo>
                    <a:pt x="85" y="23"/>
                  </a:lnTo>
                  <a:close/>
                  <a:moveTo>
                    <a:pt x="85" y="23"/>
                  </a:moveTo>
                  <a:lnTo>
                    <a:pt x="85" y="23"/>
                  </a:lnTo>
                  <a:close/>
                </a:path>
              </a:pathLst>
            </a:custGeom>
            <a:solidFill>
              <a:srgbClr val="F0B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8" name="Freeform 146"/>
            <p:cNvSpPr>
              <a:spLocks noEditPoints="1"/>
            </p:cNvSpPr>
            <p:nvPr>
              <p:custDataLst>
                <p:tags r:id="rId101"/>
              </p:custDataLst>
            </p:nvPr>
          </p:nvSpPr>
          <p:spPr bwMode="auto">
            <a:xfrm>
              <a:off x="9685338" y="2466975"/>
              <a:ext cx="258763" cy="249237"/>
            </a:xfrm>
            <a:custGeom>
              <a:avLst/>
              <a:gdLst>
                <a:gd name="T0" fmla="*/ 85 w 163"/>
                <a:gd name="T1" fmla="*/ 23 h 157"/>
                <a:gd name="T2" fmla="*/ 0 w 163"/>
                <a:gd name="T3" fmla="*/ 157 h 157"/>
                <a:gd name="T4" fmla="*/ 133 w 163"/>
                <a:gd name="T5" fmla="*/ 71 h 157"/>
                <a:gd name="T6" fmla="*/ 163 w 163"/>
                <a:gd name="T7" fmla="*/ 16 h 157"/>
                <a:gd name="T8" fmla="*/ 120 w 163"/>
                <a:gd name="T9" fmla="*/ 0 h 157"/>
                <a:gd name="T10" fmla="*/ 85 w 163"/>
                <a:gd name="T11" fmla="*/ 23 h 157"/>
                <a:gd name="T12" fmla="*/ 85 w 163"/>
                <a:gd name="T13" fmla="*/ 23 h 157"/>
                <a:gd name="T14" fmla="*/ 85 w 163"/>
                <a:gd name="T15" fmla="*/ 2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157">
                  <a:moveTo>
                    <a:pt x="85" y="23"/>
                  </a:moveTo>
                  <a:lnTo>
                    <a:pt x="0" y="157"/>
                  </a:lnTo>
                  <a:lnTo>
                    <a:pt x="133" y="71"/>
                  </a:lnTo>
                  <a:lnTo>
                    <a:pt x="163" y="16"/>
                  </a:lnTo>
                  <a:lnTo>
                    <a:pt x="120" y="0"/>
                  </a:lnTo>
                  <a:lnTo>
                    <a:pt x="85" y="23"/>
                  </a:lnTo>
                  <a:moveTo>
                    <a:pt x="85" y="23"/>
                  </a:moveTo>
                  <a:lnTo>
                    <a:pt x="85" y="2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9" name="Freeform 147"/>
            <p:cNvSpPr>
              <a:spLocks noEditPoints="1"/>
            </p:cNvSpPr>
            <p:nvPr>
              <p:custDataLst>
                <p:tags r:id="rId102"/>
              </p:custDataLst>
            </p:nvPr>
          </p:nvSpPr>
          <p:spPr bwMode="auto">
            <a:xfrm>
              <a:off x="9744075" y="1862138"/>
              <a:ext cx="642938" cy="641350"/>
            </a:xfrm>
            <a:custGeom>
              <a:avLst/>
              <a:gdLst>
                <a:gd name="T0" fmla="*/ 48 w 405"/>
                <a:gd name="T1" fmla="*/ 404 h 404"/>
                <a:gd name="T2" fmla="*/ 34 w 405"/>
                <a:gd name="T3" fmla="*/ 370 h 404"/>
                <a:gd name="T4" fmla="*/ 0 w 405"/>
                <a:gd name="T5" fmla="*/ 356 h 404"/>
                <a:gd name="T6" fmla="*/ 357 w 405"/>
                <a:gd name="T7" fmla="*/ 0 h 404"/>
                <a:gd name="T8" fmla="*/ 405 w 405"/>
                <a:gd name="T9" fmla="*/ 48 h 404"/>
                <a:gd name="T10" fmla="*/ 48 w 405"/>
                <a:gd name="T11" fmla="*/ 404 h 404"/>
                <a:gd name="T12" fmla="*/ 48 w 405"/>
                <a:gd name="T13" fmla="*/ 404 h 404"/>
                <a:gd name="T14" fmla="*/ 48 w 405"/>
                <a:gd name="T15" fmla="*/ 40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5" h="404">
                  <a:moveTo>
                    <a:pt x="48" y="404"/>
                  </a:moveTo>
                  <a:cubicBezTo>
                    <a:pt x="48" y="404"/>
                    <a:pt x="47" y="383"/>
                    <a:pt x="34" y="370"/>
                  </a:cubicBezTo>
                  <a:cubicBezTo>
                    <a:pt x="21" y="356"/>
                    <a:pt x="0" y="356"/>
                    <a:pt x="0" y="356"/>
                  </a:cubicBezTo>
                  <a:cubicBezTo>
                    <a:pt x="357" y="0"/>
                    <a:pt x="357" y="0"/>
                    <a:pt x="357" y="0"/>
                  </a:cubicBezTo>
                  <a:cubicBezTo>
                    <a:pt x="405" y="48"/>
                    <a:pt x="405" y="48"/>
                    <a:pt x="405" y="48"/>
                  </a:cubicBezTo>
                  <a:lnTo>
                    <a:pt x="48" y="404"/>
                  </a:lnTo>
                  <a:close/>
                  <a:moveTo>
                    <a:pt x="48" y="404"/>
                  </a:moveTo>
                  <a:cubicBezTo>
                    <a:pt x="48" y="404"/>
                    <a:pt x="48" y="404"/>
                    <a:pt x="48" y="404"/>
                  </a:cubicBezTo>
                </a:path>
              </a:pathLst>
            </a:custGeom>
            <a:solidFill>
              <a:srgbClr val="FEE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0" name="Freeform 148"/>
            <p:cNvSpPr>
              <a:spLocks noEditPoints="1"/>
            </p:cNvSpPr>
            <p:nvPr>
              <p:custDataLst>
                <p:tags r:id="rId103"/>
              </p:custDataLst>
            </p:nvPr>
          </p:nvSpPr>
          <p:spPr bwMode="auto">
            <a:xfrm>
              <a:off x="9820275" y="1938338"/>
              <a:ext cx="641350" cy="641350"/>
            </a:xfrm>
            <a:custGeom>
              <a:avLst/>
              <a:gdLst>
                <a:gd name="T0" fmla="*/ 48 w 404"/>
                <a:gd name="T1" fmla="*/ 404 h 404"/>
                <a:gd name="T2" fmla="*/ 34 w 404"/>
                <a:gd name="T3" fmla="*/ 370 h 404"/>
                <a:gd name="T4" fmla="*/ 0 w 404"/>
                <a:gd name="T5" fmla="*/ 356 h 404"/>
                <a:gd name="T6" fmla="*/ 357 w 404"/>
                <a:gd name="T7" fmla="*/ 0 h 404"/>
                <a:gd name="T8" fmla="*/ 404 w 404"/>
                <a:gd name="T9" fmla="*/ 48 h 404"/>
                <a:gd name="T10" fmla="*/ 48 w 404"/>
                <a:gd name="T11" fmla="*/ 404 h 404"/>
                <a:gd name="T12" fmla="*/ 48 w 404"/>
                <a:gd name="T13" fmla="*/ 404 h 404"/>
                <a:gd name="T14" fmla="*/ 48 w 404"/>
                <a:gd name="T15" fmla="*/ 40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4" h="404">
                  <a:moveTo>
                    <a:pt x="48" y="404"/>
                  </a:moveTo>
                  <a:cubicBezTo>
                    <a:pt x="48" y="404"/>
                    <a:pt x="47" y="383"/>
                    <a:pt x="34" y="370"/>
                  </a:cubicBezTo>
                  <a:cubicBezTo>
                    <a:pt x="20" y="356"/>
                    <a:pt x="0" y="356"/>
                    <a:pt x="0" y="356"/>
                  </a:cubicBezTo>
                  <a:cubicBezTo>
                    <a:pt x="357" y="0"/>
                    <a:pt x="357" y="0"/>
                    <a:pt x="357" y="0"/>
                  </a:cubicBezTo>
                  <a:cubicBezTo>
                    <a:pt x="404" y="48"/>
                    <a:pt x="404" y="48"/>
                    <a:pt x="404" y="48"/>
                  </a:cubicBezTo>
                  <a:lnTo>
                    <a:pt x="48" y="404"/>
                  </a:lnTo>
                  <a:close/>
                  <a:moveTo>
                    <a:pt x="48" y="404"/>
                  </a:moveTo>
                  <a:cubicBezTo>
                    <a:pt x="48" y="404"/>
                    <a:pt x="48" y="404"/>
                    <a:pt x="48" y="404"/>
                  </a:cubicBezTo>
                </a:path>
              </a:pathLst>
            </a:custGeom>
            <a:solidFill>
              <a:srgbClr val="F9CB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1" name="Freeform 149"/>
            <p:cNvSpPr>
              <a:spLocks noEditPoints="1"/>
            </p:cNvSpPr>
            <p:nvPr>
              <p:custDataLst>
                <p:tags r:id="rId104"/>
              </p:custDataLst>
            </p:nvPr>
          </p:nvSpPr>
          <p:spPr bwMode="auto">
            <a:xfrm>
              <a:off x="9896475" y="2014538"/>
              <a:ext cx="641350" cy="641350"/>
            </a:xfrm>
            <a:custGeom>
              <a:avLst/>
              <a:gdLst>
                <a:gd name="T0" fmla="*/ 48 w 404"/>
                <a:gd name="T1" fmla="*/ 403 h 403"/>
                <a:gd name="T2" fmla="*/ 34 w 404"/>
                <a:gd name="T3" fmla="*/ 370 h 403"/>
                <a:gd name="T4" fmla="*/ 0 w 404"/>
                <a:gd name="T5" fmla="*/ 356 h 403"/>
                <a:gd name="T6" fmla="*/ 356 w 404"/>
                <a:gd name="T7" fmla="*/ 0 h 403"/>
                <a:gd name="T8" fmla="*/ 404 w 404"/>
                <a:gd name="T9" fmla="*/ 48 h 403"/>
                <a:gd name="T10" fmla="*/ 48 w 404"/>
                <a:gd name="T11" fmla="*/ 403 h 403"/>
                <a:gd name="T12" fmla="*/ 48 w 404"/>
                <a:gd name="T13" fmla="*/ 403 h 403"/>
                <a:gd name="T14" fmla="*/ 48 w 404"/>
                <a:gd name="T15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4" h="403">
                  <a:moveTo>
                    <a:pt x="48" y="403"/>
                  </a:moveTo>
                  <a:cubicBezTo>
                    <a:pt x="48" y="403"/>
                    <a:pt x="46" y="382"/>
                    <a:pt x="34" y="370"/>
                  </a:cubicBezTo>
                  <a:cubicBezTo>
                    <a:pt x="21" y="357"/>
                    <a:pt x="0" y="356"/>
                    <a:pt x="0" y="356"/>
                  </a:cubicBezTo>
                  <a:cubicBezTo>
                    <a:pt x="356" y="0"/>
                    <a:pt x="356" y="0"/>
                    <a:pt x="356" y="0"/>
                  </a:cubicBezTo>
                  <a:cubicBezTo>
                    <a:pt x="404" y="48"/>
                    <a:pt x="404" y="48"/>
                    <a:pt x="404" y="48"/>
                  </a:cubicBezTo>
                  <a:lnTo>
                    <a:pt x="48" y="403"/>
                  </a:lnTo>
                  <a:close/>
                  <a:moveTo>
                    <a:pt x="48" y="403"/>
                  </a:moveTo>
                  <a:cubicBezTo>
                    <a:pt x="48" y="403"/>
                    <a:pt x="48" y="403"/>
                    <a:pt x="48" y="403"/>
                  </a:cubicBezTo>
                </a:path>
              </a:pathLst>
            </a:custGeom>
            <a:solidFill>
              <a:srgbClr val="EFB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2" name="Freeform 150"/>
            <p:cNvSpPr>
              <a:spLocks noEditPoints="1"/>
            </p:cNvSpPr>
            <p:nvPr>
              <p:custDataLst>
                <p:tags r:id="rId105"/>
              </p:custDataLst>
            </p:nvPr>
          </p:nvSpPr>
          <p:spPr bwMode="auto">
            <a:xfrm>
              <a:off x="9685338" y="2647950"/>
              <a:ext cx="68263" cy="68262"/>
            </a:xfrm>
            <a:custGeom>
              <a:avLst/>
              <a:gdLst>
                <a:gd name="T0" fmla="*/ 27 w 43"/>
                <a:gd name="T1" fmla="*/ 0 h 43"/>
                <a:gd name="T2" fmla="*/ 0 w 43"/>
                <a:gd name="T3" fmla="*/ 43 h 43"/>
                <a:gd name="T4" fmla="*/ 43 w 43"/>
                <a:gd name="T5" fmla="*/ 15 h 43"/>
                <a:gd name="T6" fmla="*/ 27 w 43"/>
                <a:gd name="T7" fmla="*/ 0 h 43"/>
                <a:gd name="T8" fmla="*/ 27 w 43"/>
                <a:gd name="T9" fmla="*/ 0 h 43"/>
                <a:gd name="T10" fmla="*/ 27 w 43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3">
                  <a:moveTo>
                    <a:pt x="27" y="0"/>
                  </a:moveTo>
                  <a:lnTo>
                    <a:pt x="0" y="43"/>
                  </a:lnTo>
                  <a:lnTo>
                    <a:pt x="43" y="15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27" y="0"/>
                  </a:lnTo>
                  <a:close/>
                </a:path>
              </a:pathLst>
            </a:custGeom>
            <a:solidFill>
              <a:srgbClr val="6358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3" name="Freeform 151"/>
            <p:cNvSpPr>
              <a:spLocks noEditPoints="1"/>
            </p:cNvSpPr>
            <p:nvPr>
              <p:custDataLst>
                <p:tags r:id="rId106"/>
              </p:custDataLst>
            </p:nvPr>
          </p:nvSpPr>
          <p:spPr bwMode="auto">
            <a:xfrm>
              <a:off x="9685338" y="2647950"/>
              <a:ext cx="68263" cy="68262"/>
            </a:xfrm>
            <a:custGeom>
              <a:avLst/>
              <a:gdLst>
                <a:gd name="T0" fmla="*/ 27 w 43"/>
                <a:gd name="T1" fmla="*/ 0 h 43"/>
                <a:gd name="T2" fmla="*/ 0 w 43"/>
                <a:gd name="T3" fmla="*/ 43 h 43"/>
                <a:gd name="T4" fmla="*/ 43 w 43"/>
                <a:gd name="T5" fmla="*/ 15 h 43"/>
                <a:gd name="T6" fmla="*/ 27 w 43"/>
                <a:gd name="T7" fmla="*/ 0 h 43"/>
                <a:gd name="T8" fmla="*/ 27 w 43"/>
                <a:gd name="T9" fmla="*/ 0 h 43"/>
                <a:gd name="T10" fmla="*/ 27 w 43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3">
                  <a:moveTo>
                    <a:pt x="27" y="0"/>
                  </a:moveTo>
                  <a:lnTo>
                    <a:pt x="0" y="43"/>
                  </a:lnTo>
                  <a:lnTo>
                    <a:pt x="43" y="15"/>
                  </a:lnTo>
                  <a:lnTo>
                    <a:pt x="27" y="0"/>
                  </a:lnTo>
                  <a:moveTo>
                    <a:pt x="27" y="0"/>
                  </a:moveTo>
                  <a:lnTo>
                    <a:pt x="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4" name="Freeform 152"/>
            <p:cNvSpPr>
              <a:spLocks noEditPoints="1"/>
            </p:cNvSpPr>
            <p:nvPr>
              <p:custDataLst>
                <p:tags r:id="rId107"/>
              </p:custDataLst>
            </p:nvPr>
          </p:nvSpPr>
          <p:spPr bwMode="auto">
            <a:xfrm>
              <a:off x="10310813" y="1744663"/>
              <a:ext cx="346075" cy="346075"/>
            </a:xfrm>
            <a:custGeom>
              <a:avLst/>
              <a:gdLst>
                <a:gd name="T0" fmla="*/ 143 w 218"/>
                <a:gd name="T1" fmla="*/ 218 h 218"/>
                <a:gd name="T2" fmla="*/ 0 w 218"/>
                <a:gd name="T3" fmla="*/ 74 h 218"/>
                <a:gd name="T4" fmla="*/ 34 w 218"/>
                <a:gd name="T5" fmla="*/ 40 h 218"/>
                <a:gd name="T6" fmla="*/ 178 w 218"/>
                <a:gd name="T7" fmla="*/ 40 h 218"/>
                <a:gd name="T8" fmla="*/ 178 w 218"/>
                <a:gd name="T9" fmla="*/ 183 h 218"/>
                <a:gd name="T10" fmla="*/ 143 w 218"/>
                <a:gd name="T11" fmla="*/ 218 h 218"/>
                <a:gd name="T12" fmla="*/ 143 w 218"/>
                <a:gd name="T13" fmla="*/ 218 h 218"/>
                <a:gd name="T14" fmla="*/ 143 w 218"/>
                <a:gd name="T15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8" h="218">
                  <a:moveTo>
                    <a:pt x="143" y="218"/>
                  </a:moveTo>
                  <a:cubicBezTo>
                    <a:pt x="0" y="74"/>
                    <a:pt x="0" y="74"/>
                    <a:pt x="0" y="74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74" y="0"/>
                    <a:pt x="138" y="0"/>
                    <a:pt x="178" y="40"/>
                  </a:cubicBezTo>
                  <a:cubicBezTo>
                    <a:pt x="218" y="79"/>
                    <a:pt x="217" y="144"/>
                    <a:pt x="178" y="183"/>
                  </a:cubicBezTo>
                  <a:lnTo>
                    <a:pt x="143" y="218"/>
                  </a:lnTo>
                  <a:close/>
                  <a:moveTo>
                    <a:pt x="143" y="218"/>
                  </a:moveTo>
                  <a:cubicBezTo>
                    <a:pt x="143" y="218"/>
                    <a:pt x="143" y="218"/>
                    <a:pt x="143" y="218"/>
                  </a:cubicBezTo>
                </a:path>
              </a:pathLst>
            </a:custGeom>
            <a:solidFill>
              <a:srgbClr val="E573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5" name="Freeform 153"/>
            <p:cNvSpPr>
              <a:spLocks noEditPoints="1"/>
            </p:cNvSpPr>
            <p:nvPr>
              <p:custDataLst>
                <p:tags r:id="rId108"/>
              </p:custDataLst>
            </p:nvPr>
          </p:nvSpPr>
          <p:spPr bwMode="auto">
            <a:xfrm>
              <a:off x="10298113" y="1816100"/>
              <a:ext cx="285750" cy="285750"/>
            </a:xfrm>
            <a:custGeom>
              <a:avLst/>
              <a:gdLst>
                <a:gd name="T0" fmla="*/ 22 w 180"/>
                <a:gd name="T1" fmla="*/ 0 h 180"/>
                <a:gd name="T2" fmla="*/ 180 w 180"/>
                <a:gd name="T3" fmla="*/ 159 h 180"/>
                <a:gd name="T4" fmla="*/ 159 w 180"/>
                <a:gd name="T5" fmla="*/ 180 h 180"/>
                <a:gd name="T6" fmla="*/ 0 w 180"/>
                <a:gd name="T7" fmla="*/ 21 h 180"/>
                <a:gd name="T8" fmla="*/ 22 w 180"/>
                <a:gd name="T9" fmla="*/ 0 h 180"/>
                <a:gd name="T10" fmla="*/ 22 w 180"/>
                <a:gd name="T11" fmla="*/ 0 h 180"/>
                <a:gd name="T12" fmla="*/ 22 w 180"/>
                <a:gd name="T13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80">
                  <a:moveTo>
                    <a:pt x="22" y="0"/>
                  </a:moveTo>
                  <a:lnTo>
                    <a:pt x="180" y="159"/>
                  </a:lnTo>
                  <a:lnTo>
                    <a:pt x="159" y="180"/>
                  </a:lnTo>
                  <a:lnTo>
                    <a:pt x="0" y="21"/>
                  </a:lnTo>
                  <a:lnTo>
                    <a:pt x="22" y="0"/>
                  </a:lnTo>
                  <a:close/>
                  <a:moveTo>
                    <a:pt x="22" y="0"/>
                  </a:moveTo>
                  <a:lnTo>
                    <a:pt x="22" y="0"/>
                  </a:lnTo>
                  <a:close/>
                </a:path>
              </a:pathLst>
            </a:custGeom>
            <a:solidFill>
              <a:srgbClr val="E6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6" name="Freeform 154"/>
            <p:cNvSpPr>
              <a:spLocks noEditPoints="1"/>
            </p:cNvSpPr>
            <p:nvPr>
              <p:custDataLst>
                <p:tags r:id="rId109"/>
              </p:custDataLst>
            </p:nvPr>
          </p:nvSpPr>
          <p:spPr bwMode="auto">
            <a:xfrm>
              <a:off x="10298113" y="1816100"/>
              <a:ext cx="285750" cy="285750"/>
            </a:xfrm>
            <a:custGeom>
              <a:avLst/>
              <a:gdLst>
                <a:gd name="T0" fmla="*/ 22 w 180"/>
                <a:gd name="T1" fmla="*/ 0 h 180"/>
                <a:gd name="T2" fmla="*/ 180 w 180"/>
                <a:gd name="T3" fmla="*/ 159 h 180"/>
                <a:gd name="T4" fmla="*/ 159 w 180"/>
                <a:gd name="T5" fmla="*/ 180 h 180"/>
                <a:gd name="T6" fmla="*/ 0 w 180"/>
                <a:gd name="T7" fmla="*/ 21 h 180"/>
                <a:gd name="T8" fmla="*/ 22 w 180"/>
                <a:gd name="T9" fmla="*/ 0 h 180"/>
                <a:gd name="T10" fmla="*/ 22 w 180"/>
                <a:gd name="T11" fmla="*/ 0 h 180"/>
                <a:gd name="T12" fmla="*/ 22 w 180"/>
                <a:gd name="T13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80">
                  <a:moveTo>
                    <a:pt x="22" y="0"/>
                  </a:moveTo>
                  <a:lnTo>
                    <a:pt x="180" y="159"/>
                  </a:lnTo>
                  <a:lnTo>
                    <a:pt x="159" y="180"/>
                  </a:lnTo>
                  <a:lnTo>
                    <a:pt x="0" y="21"/>
                  </a:lnTo>
                  <a:lnTo>
                    <a:pt x="22" y="0"/>
                  </a:lnTo>
                  <a:moveTo>
                    <a:pt x="22" y="0"/>
                  </a:move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7" name="Freeform 155"/>
            <p:cNvSpPr>
              <a:spLocks noEditPoints="1"/>
            </p:cNvSpPr>
            <p:nvPr>
              <p:custDataLst>
                <p:tags r:id="rId110"/>
              </p:custDataLst>
            </p:nvPr>
          </p:nvSpPr>
          <p:spPr bwMode="auto">
            <a:xfrm>
              <a:off x="10298113" y="1816100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0" y="21"/>
                  </a:lnTo>
                  <a:close/>
                </a:path>
              </a:pathLst>
            </a:custGeom>
            <a:solidFill>
              <a:srgbClr val="F2F2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8" name="Freeform 156"/>
            <p:cNvSpPr>
              <a:spLocks noEditPoints="1"/>
            </p:cNvSpPr>
            <p:nvPr>
              <p:custDataLst>
                <p:tags r:id="rId111"/>
              </p:custDataLst>
            </p:nvPr>
          </p:nvSpPr>
          <p:spPr bwMode="auto">
            <a:xfrm>
              <a:off x="10298113" y="1816100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moveTo>
                    <a:pt x="0" y="21"/>
                  </a:moveTo>
                  <a:lnTo>
                    <a:pt x="0" y="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9" name="Freeform 157"/>
            <p:cNvSpPr>
              <a:spLocks noEditPoints="1"/>
            </p:cNvSpPr>
            <p:nvPr>
              <p:custDataLst>
                <p:tags r:id="rId112"/>
              </p:custDataLst>
            </p:nvPr>
          </p:nvSpPr>
          <p:spPr bwMode="auto">
            <a:xfrm>
              <a:off x="10382250" y="1900238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0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0" name="Freeform 158"/>
            <p:cNvSpPr>
              <a:spLocks noEditPoints="1"/>
            </p:cNvSpPr>
            <p:nvPr>
              <p:custDataLst>
                <p:tags r:id="rId113"/>
              </p:custDataLst>
            </p:nvPr>
          </p:nvSpPr>
          <p:spPr bwMode="auto">
            <a:xfrm>
              <a:off x="10382250" y="1900238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moveTo>
                    <a:pt x="0" y="21"/>
                  </a:moveTo>
                  <a:lnTo>
                    <a:pt x="0" y="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1" name="Freeform 159"/>
            <p:cNvSpPr>
              <a:spLocks noEditPoints="1"/>
            </p:cNvSpPr>
            <p:nvPr>
              <p:custDataLst>
                <p:tags r:id="rId114"/>
              </p:custDataLst>
            </p:nvPr>
          </p:nvSpPr>
          <p:spPr bwMode="auto">
            <a:xfrm>
              <a:off x="10594975" y="1863725"/>
              <a:ext cx="30163" cy="96837"/>
            </a:xfrm>
            <a:custGeom>
              <a:avLst/>
              <a:gdLst>
                <a:gd name="T0" fmla="*/ 8 w 19"/>
                <a:gd name="T1" fmla="*/ 30 h 61"/>
                <a:gd name="T2" fmla="*/ 8 w 19"/>
                <a:gd name="T3" fmla="*/ 60 h 61"/>
                <a:gd name="T4" fmla="*/ 18 w 19"/>
                <a:gd name="T5" fmla="*/ 29 h 61"/>
                <a:gd name="T6" fmla="*/ 3 w 19"/>
                <a:gd name="T7" fmla="*/ 1 h 61"/>
                <a:gd name="T8" fmla="*/ 8 w 19"/>
                <a:gd name="T9" fmla="*/ 30 h 61"/>
                <a:gd name="T10" fmla="*/ 8 w 19"/>
                <a:gd name="T11" fmla="*/ 30 h 61"/>
                <a:gd name="T12" fmla="*/ 8 w 19"/>
                <a:gd name="T13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1">
                  <a:moveTo>
                    <a:pt x="8" y="30"/>
                  </a:moveTo>
                  <a:cubicBezTo>
                    <a:pt x="9" y="47"/>
                    <a:pt x="5" y="61"/>
                    <a:pt x="8" y="60"/>
                  </a:cubicBezTo>
                  <a:cubicBezTo>
                    <a:pt x="11" y="60"/>
                    <a:pt x="19" y="46"/>
                    <a:pt x="18" y="29"/>
                  </a:cubicBezTo>
                  <a:cubicBezTo>
                    <a:pt x="16" y="13"/>
                    <a:pt x="5" y="0"/>
                    <a:pt x="3" y="1"/>
                  </a:cubicBezTo>
                  <a:cubicBezTo>
                    <a:pt x="0" y="1"/>
                    <a:pt x="6" y="14"/>
                    <a:pt x="8" y="30"/>
                  </a:cubicBezTo>
                  <a:close/>
                  <a:moveTo>
                    <a:pt x="8" y="30"/>
                  </a:moveTo>
                  <a:cubicBezTo>
                    <a:pt x="8" y="30"/>
                    <a:pt x="8" y="30"/>
                    <a:pt x="8" y="3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2" name="Freeform 160"/>
            <p:cNvSpPr>
              <a:spLocks noEditPoints="1"/>
            </p:cNvSpPr>
            <p:nvPr>
              <p:custDataLst>
                <p:tags r:id="rId115"/>
              </p:custDataLst>
            </p:nvPr>
          </p:nvSpPr>
          <p:spPr bwMode="auto">
            <a:xfrm>
              <a:off x="10277475" y="1862138"/>
              <a:ext cx="109538" cy="98425"/>
            </a:xfrm>
            <a:custGeom>
              <a:avLst/>
              <a:gdLst>
                <a:gd name="T0" fmla="*/ 55 w 69"/>
                <a:gd name="T1" fmla="*/ 62 h 62"/>
                <a:gd name="T2" fmla="*/ 69 w 69"/>
                <a:gd name="T3" fmla="*/ 48 h 62"/>
                <a:gd name="T4" fmla="*/ 21 w 69"/>
                <a:gd name="T5" fmla="*/ 0 h 62"/>
                <a:gd name="T6" fmla="*/ 0 w 69"/>
                <a:gd name="T7" fmla="*/ 21 h 62"/>
                <a:gd name="T8" fmla="*/ 55 w 69"/>
                <a:gd name="T9" fmla="*/ 62 h 62"/>
                <a:gd name="T10" fmla="*/ 55 w 69"/>
                <a:gd name="T11" fmla="*/ 62 h 62"/>
                <a:gd name="T12" fmla="*/ 55 w 69"/>
                <a:gd name="T1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62">
                  <a:moveTo>
                    <a:pt x="55" y="62"/>
                  </a:moveTo>
                  <a:lnTo>
                    <a:pt x="69" y="48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55" y="62"/>
                  </a:lnTo>
                  <a:close/>
                  <a:moveTo>
                    <a:pt x="55" y="62"/>
                  </a:moveTo>
                  <a:lnTo>
                    <a:pt x="55" y="62"/>
                  </a:lnTo>
                  <a:close/>
                </a:path>
              </a:pathLst>
            </a:custGeom>
            <a:solidFill>
              <a:srgbClr val="F9CB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3" name="Freeform 161"/>
            <p:cNvSpPr>
              <a:spLocks noEditPoints="1"/>
            </p:cNvSpPr>
            <p:nvPr>
              <p:custDataLst>
                <p:tags r:id="rId116"/>
              </p:custDataLst>
            </p:nvPr>
          </p:nvSpPr>
          <p:spPr bwMode="auto">
            <a:xfrm>
              <a:off x="10277475" y="1862138"/>
              <a:ext cx="109538" cy="98425"/>
            </a:xfrm>
            <a:custGeom>
              <a:avLst/>
              <a:gdLst>
                <a:gd name="T0" fmla="*/ 55 w 69"/>
                <a:gd name="T1" fmla="*/ 62 h 62"/>
                <a:gd name="T2" fmla="*/ 69 w 69"/>
                <a:gd name="T3" fmla="*/ 48 h 62"/>
                <a:gd name="T4" fmla="*/ 21 w 69"/>
                <a:gd name="T5" fmla="*/ 0 h 62"/>
                <a:gd name="T6" fmla="*/ 0 w 69"/>
                <a:gd name="T7" fmla="*/ 21 h 62"/>
                <a:gd name="T8" fmla="*/ 55 w 69"/>
                <a:gd name="T9" fmla="*/ 62 h 62"/>
                <a:gd name="T10" fmla="*/ 55 w 69"/>
                <a:gd name="T11" fmla="*/ 62 h 62"/>
                <a:gd name="T12" fmla="*/ 55 w 69"/>
                <a:gd name="T1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62">
                  <a:moveTo>
                    <a:pt x="55" y="62"/>
                  </a:moveTo>
                  <a:lnTo>
                    <a:pt x="69" y="48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55" y="62"/>
                  </a:lnTo>
                  <a:moveTo>
                    <a:pt x="55" y="62"/>
                  </a:moveTo>
                  <a:lnTo>
                    <a:pt x="55" y="6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4" name="Freeform 162"/>
            <p:cNvSpPr>
              <a:spLocks noEditPoints="1"/>
            </p:cNvSpPr>
            <p:nvPr>
              <p:custDataLst>
                <p:tags r:id="rId117"/>
              </p:custDataLst>
            </p:nvPr>
          </p:nvSpPr>
          <p:spPr bwMode="auto">
            <a:xfrm>
              <a:off x="10364788" y="1938338"/>
              <a:ext cx="96838" cy="87312"/>
            </a:xfrm>
            <a:custGeom>
              <a:avLst/>
              <a:gdLst>
                <a:gd name="T0" fmla="*/ 54 w 61"/>
                <a:gd name="T1" fmla="*/ 55 h 55"/>
                <a:gd name="T2" fmla="*/ 61 w 61"/>
                <a:gd name="T3" fmla="*/ 48 h 55"/>
                <a:gd name="T4" fmla="*/ 14 w 61"/>
                <a:gd name="T5" fmla="*/ 0 h 55"/>
                <a:gd name="T6" fmla="*/ 0 w 61"/>
                <a:gd name="T7" fmla="*/ 14 h 55"/>
                <a:gd name="T8" fmla="*/ 54 w 61"/>
                <a:gd name="T9" fmla="*/ 55 h 55"/>
                <a:gd name="T10" fmla="*/ 54 w 61"/>
                <a:gd name="T11" fmla="*/ 55 h 55"/>
                <a:gd name="T12" fmla="*/ 54 w 61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55">
                  <a:moveTo>
                    <a:pt x="54" y="55"/>
                  </a:moveTo>
                  <a:lnTo>
                    <a:pt x="61" y="48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54" y="55"/>
                  </a:lnTo>
                  <a:close/>
                  <a:moveTo>
                    <a:pt x="54" y="55"/>
                  </a:moveTo>
                  <a:lnTo>
                    <a:pt x="54" y="55"/>
                  </a:lnTo>
                  <a:close/>
                </a:path>
              </a:pathLst>
            </a:custGeom>
            <a:solidFill>
              <a:srgbClr val="EFB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5" name="Freeform 163"/>
            <p:cNvSpPr>
              <a:spLocks noEditPoints="1"/>
            </p:cNvSpPr>
            <p:nvPr>
              <p:custDataLst>
                <p:tags r:id="rId118"/>
              </p:custDataLst>
            </p:nvPr>
          </p:nvSpPr>
          <p:spPr bwMode="auto">
            <a:xfrm>
              <a:off x="10364788" y="1938338"/>
              <a:ext cx="96838" cy="87312"/>
            </a:xfrm>
            <a:custGeom>
              <a:avLst/>
              <a:gdLst>
                <a:gd name="T0" fmla="*/ 54 w 61"/>
                <a:gd name="T1" fmla="*/ 55 h 55"/>
                <a:gd name="T2" fmla="*/ 61 w 61"/>
                <a:gd name="T3" fmla="*/ 48 h 55"/>
                <a:gd name="T4" fmla="*/ 14 w 61"/>
                <a:gd name="T5" fmla="*/ 0 h 55"/>
                <a:gd name="T6" fmla="*/ 0 w 61"/>
                <a:gd name="T7" fmla="*/ 14 h 55"/>
                <a:gd name="T8" fmla="*/ 54 w 61"/>
                <a:gd name="T9" fmla="*/ 55 h 55"/>
                <a:gd name="T10" fmla="*/ 54 w 61"/>
                <a:gd name="T11" fmla="*/ 55 h 55"/>
                <a:gd name="T12" fmla="*/ 54 w 61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55">
                  <a:moveTo>
                    <a:pt x="54" y="55"/>
                  </a:moveTo>
                  <a:lnTo>
                    <a:pt x="61" y="48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54" y="55"/>
                  </a:lnTo>
                  <a:moveTo>
                    <a:pt x="54" y="55"/>
                  </a:moveTo>
                  <a:lnTo>
                    <a:pt x="54" y="5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6" name="Freeform 164"/>
            <p:cNvSpPr>
              <a:spLocks noEditPoints="1"/>
            </p:cNvSpPr>
            <p:nvPr>
              <p:custDataLst>
                <p:tags r:id="rId119"/>
              </p:custDataLst>
            </p:nvPr>
          </p:nvSpPr>
          <p:spPr bwMode="auto">
            <a:xfrm>
              <a:off x="10450513" y="2014538"/>
              <a:ext cx="87313" cy="76200"/>
            </a:xfrm>
            <a:custGeom>
              <a:avLst/>
              <a:gdLst>
                <a:gd name="T0" fmla="*/ 55 w 55"/>
                <a:gd name="T1" fmla="*/ 48 h 48"/>
                <a:gd name="T2" fmla="*/ 7 w 55"/>
                <a:gd name="T3" fmla="*/ 0 h 48"/>
                <a:gd name="T4" fmla="*/ 0 w 55"/>
                <a:gd name="T5" fmla="*/ 7 h 48"/>
                <a:gd name="T6" fmla="*/ 55 w 55"/>
                <a:gd name="T7" fmla="*/ 48 h 48"/>
                <a:gd name="T8" fmla="*/ 55 w 55"/>
                <a:gd name="T9" fmla="*/ 48 h 48"/>
                <a:gd name="T10" fmla="*/ 55 w 55"/>
                <a:gd name="T1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48">
                  <a:moveTo>
                    <a:pt x="55" y="48"/>
                  </a:moveTo>
                  <a:lnTo>
                    <a:pt x="7" y="0"/>
                  </a:lnTo>
                  <a:lnTo>
                    <a:pt x="0" y="7"/>
                  </a:lnTo>
                  <a:lnTo>
                    <a:pt x="55" y="48"/>
                  </a:lnTo>
                  <a:close/>
                  <a:moveTo>
                    <a:pt x="55" y="48"/>
                  </a:moveTo>
                  <a:lnTo>
                    <a:pt x="55" y="48"/>
                  </a:lnTo>
                  <a:close/>
                </a:path>
              </a:pathLst>
            </a:custGeom>
            <a:solidFill>
              <a:srgbClr val="E2A7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7" name="Freeform 165"/>
            <p:cNvSpPr>
              <a:spLocks noEditPoints="1"/>
            </p:cNvSpPr>
            <p:nvPr>
              <p:custDataLst>
                <p:tags r:id="rId120"/>
              </p:custDataLst>
            </p:nvPr>
          </p:nvSpPr>
          <p:spPr bwMode="auto">
            <a:xfrm>
              <a:off x="10450513" y="2014538"/>
              <a:ext cx="87313" cy="76200"/>
            </a:xfrm>
            <a:custGeom>
              <a:avLst/>
              <a:gdLst>
                <a:gd name="T0" fmla="*/ 55 w 55"/>
                <a:gd name="T1" fmla="*/ 48 h 48"/>
                <a:gd name="T2" fmla="*/ 7 w 55"/>
                <a:gd name="T3" fmla="*/ 0 h 48"/>
                <a:gd name="T4" fmla="*/ 0 w 55"/>
                <a:gd name="T5" fmla="*/ 7 h 48"/>
                <a:gd name="T6" fmla="*/ 55 w 55"/>
                <a:gd name="T7" fmla="*/ 48 h 48"/>
                <a:gd name="T8" fmla="*/ 55 w 55"/>
                <a:gd name="T9" fmla="*/ 48 h 48"/>
                <a:gd name="T10" fmla="*/ 55 w 55"/>
                <a:gd name="T1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48">
                  <a:moveTo>
                    <a:pt x="55" y="48"/>
                  </a:moveTo>
                  <a:lnTo>
                    <a:pt x="7" y="0"/>
                  </a:lnTo>
                  <a:lnTo>
                    <a:pt x="0" y="7"/>
                  </a:lnTo>
                  <a:lnTo>
                    <a:pt x="55" y="48"/>
                  </a:lnTo>
                  <a:moveTo>
                    <a:pt x="55" y="48"/>
                  </a:moveTo>
                  <a:lnTo>
                    <a:pt x="55" y="4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8" name="Freeform 166"/>
            <p:cNvSpPr/>
            <p:nvPr>
              <p:custDataLst>
                <p:tags r:id="rId121"/>
              </p:custDataLst>
            </p:nvPr>
          </p:nvSpPr>
          <p:spPr bwMode="auto">
            <a:xfrm>
              <a:off x="10355263" y="3452813"/>
              <a:ext cx="760413" cy="763587"/>
            </a:xfrm>
            <a:custGeom>
              <a:avLst/>
              <a:gdLst>
                <a:gd name="T0" fmla="*/ 479 w 479"/>
                <a:gd name="T1" fmla="*/ 283 h 481"/>
                <a:gd name="T2" fmla="*/ 298 w 479"/>
                <a:gd name="T3" fmla="*/ 481 h 481"/>
                <a:gd name="T4" fmla="*/ 0 w 479"/>
                <a:gd name="T5" fmla="*/ 193 h 481"/>
                <a:gd name="T6" fmla="*/ 5 w 479"/>
                <a:gd name="T7" fmla="*/ 12 h 481"/>
                <a:gd name="T8" fmla="*/ 199 w 479"/>
                <a:gd name="T9" fmla="*/ 0 h 481"/>
                <a:gd name="T10" fmla="*/ 479 w 479"/>
                <a:gd name="T11" fmla="*/ 283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9" h="481">
                  <a:moveTo>
                    <a:pt x="479" y="283"/>
                  </a:moveTo>
                  <a:lnTo>
                    <a:pt x="298" y="481"/>
                  </a:lnTo>
                  <a:lnTo>
                    <a:pt x="0" y="193"/>
                  </a:lnTo>
                  <a:lnTo>
                    <a:pt x="5" y="12"/>
                  </a:lnTo>
                  <a:lnTo>
                    <a:pt x="199" y="0"/>
                  </a:lnTo>
                  <a:lnTo>
                    <a:pt x="479" y="283"/>
                  </a:lnTo>
                  <a:close/>
                </a:path>
              </a:pathLst>
            </a:custGeom>
            <a:solidFill>
              <a:srgbClr val="33B6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9" name="Oval 167"/>
            <p:cNvSpPr>
              <a:spLocks noChangeArrowheads="1"/>
            </p:cNvSpPr>
            <p:nvPr>
              <p:custDataLst>
                <p:tags r:id="rId122"/>
              </p:custDataLst>
            </p:nvPr>
          </p:nvSpPr>
          <p:spPr bwMode="auto">
            <a:xfrm>
              <a:off x="10445750" y="3527425"/>
              <a:ext cx="149225" cy="150812"/>
            </a:xfrm>
            <a:prstGeom prst="ellipse">
              <a:avLst/>
            </a:prstGeom>
            <a:solidFill>
              <a:srgbClr val="7DCE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0" name="Oval 168"/>
            <p:cNvSpPr>
              <a:spLocks noChangeArrowheads="1"/>
            </p:cNvSpPr>
            <p:nvPr>
              <p:custDataLst>
                <p:tags r:id="rId123"/>
              </p:custDataLst>
            </p:nvPr>
          </p:nvSpPr>
          <p:spPr bwMode="auto">
            <a:xfrm>
              <a:off x="10490200" y="3568700"/>
              <a:ext cx="66675" cy="6826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1" name="Freeform 169"/>
            <p:cNvSpPr>
              <a:spLocks noEditPoints="1"/>
            </p:cNvSpPr>
            <p:nvPr>
              <p:custDataLst>
                <p:tags r:id="rId124"/>
              </p:custDataLst>
            </p:nvPr>
          </p:nvSpPr>
          <p:spPr bwMode="auto">
            <a:xfrm>
              <a:off x="9779000" y="2852738"/>
              <a:ext cx="841375" cy="862012"/>
            </a:xfrm>
            <a:custGeom>
              <a:avLst/>
              <a:gdLst>
                <a:gd name="T0" fmla="*/ 0 w 530"/>
                <a:gd name="T1" fmla="*/ 265 h 543"/>
                <a:gd name="T2" fmla="*/ 132 w 530"/>
                <a:gd name="T3" fmla="*/ 495 h 543"/>
                <a:gd name="T4" fmla="*/ 398 w 530"/>
                <a:gd name="T5" fmla="*/ 495 h 543"/>
                <a:gd name="T6" fmla="*/ 530 w 530"/>
                <a:gd name="T7" fmla="*/ 265 h 543"/>
                <a:gd name="T8" fmla="*/ 265 w 530"/>
                <a:gd name="T9" fmla="*/ 0 h 543"/>
                <a:gd name="T10" fmla="*/ 0 w 530"/>
                <a:gd name="T11" fmla="*/ 265 h 543"/>
                <a:gd name="T12" fmla="*/ 0 w 530"/>
                <a:gd name="T13" fmla="*/ 265 h 543"/>
                <a:gd name="T14" fmla="*/ 0 w 530"/>
                <a:gd name="T15" fmla="*/ 265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0" h="543">
                  <a:moveTo>
                    <a:pt x="0" y="265"/>
                  </a:moveTo>
                  <a:cubicBezTo>
                    <a:pt x="0" y="360"/>
                    <a:pt x="50" y="448"/>
                    <a:pt x="132" y="495"/>
                  </a:cubicBezTo>
                  <a:cubicBezTo>
                    <a:pt x="214" y="543"/>
                    <a:pt x="316" y="543"/>
                    <a:pt x="398" y="495"/>
                  </a:cubicBezTo>
                  <a:cubicBezTo>
                    <a:pt x="480" y="448"/>
                    <a:pt x="530" y="360"/>
                    <a:pt x="530" y="265"/>
                  </a:cubicBezTo>
                  <a:cubicBezTo>
                    <a:pt x="530" y="119"/>
                    <a:pt x="412" y="0"/>
                    <a:pt x="265" y="0"/>
                  </a:cubicBezTo>
                  <a:cubicBezTo>
                    <a:pt x="119" y="0"/>
                    <a:pt x="0" y="119"/>
                    <a:pt x="0" y="265"/>
                  </a:cubicBezTo>
                  <a:close/>
                  <a:moveTo>
                    <a:pt x="0" y="265"/>
                  </a:moveTo>
                  <a:cubicBezTo>
                    <a:pt x="0" y="265"/>
                    <a:pt x="0" y="265"/>
                    <a:pt x="0" y="265"/>
                  </a:cubicBezTo>
                </a:path>
              </a:pathLst>
            </a:custGeom>
            <a:solidFill>
              <a:srgbClr val="98C5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2" name="Freeform 170"/>
            <p:cNvSpPr>
              <a:spLocks noEditPoints="1"/>
            </p:cNvSpPr>
            <p:nvPr>
              <p:custDataLst>
                <p:tags r:id="rId125"/>
              </p:custDataLst>
            </p:nvPr>
          </p:nvSpPr>
          <p:spPr bwMode="auto">
            <a:xfrm>
              <a:off x="9767888" y="2841625"/>
              <a:ext cx="863600" cy="865187"/>
            </a:xfrm>
            <a:custGeom>
              <a:avLst/>
              <a:gdLst>
                <a:gd name="T0" fmla="*/ 272 w 544"/>
                <a:gd name="T1" fmla="*/ 545 h 545"/>
                <a:gd name="T2" fmla="*/ 0 w 544"/>
                <a:gd name="T3" fmla="*/ 272 h 545"/>
                <a:gd name="T4" fmla="*/ 272 w 544"/>
                <a:gd name="T5" fmla="*/ 0 h 545"/>
                <a:gd name="T6" fmla="*/ 544 w 544"/>
                <a:gd name="T7" fmla="*/ 272 h 545"/>
                <a:gd name="T8" fmla="*/ 272 w 544"/>
                <a:gd name="T9" fmla="*/ 545 h 545"/>
                <a:gd name="T10" fmla="*/ 272 w 544"/>
                <a:gd name="T11" fmla="*/ 14 h 545"/>
                <a:gd name="T12" fmla="*/ 14 w 544"/>
                <a:gd name="T13" fmla="*/ 272 h 545"/>
                <a:gd name="T14" fmla="*/ 272 w 544"/>
                <a:gd name="T15" fmla="*/ 531 h 545"/>
                <a:gd name="T16" fmla="*/ 530 w 544"/>
                <a:gd name="T17" fmla="*/ 272 h 545"/>
                <a:gd name="T18" fmla="*/ 272 w 544"/>
                <a:gd name="T19" fmla="*/ 14 h 545"/>
                <a:gd name="T20" fmla="*/ 272 w 544"/>
                <a:gd name="T21" fmla="*/ 14 h 545"/>
                <a:gd name="T22" fmla="*/ 272 w 544"/>
                <a:gd name="T23" fmla="*/ 14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4" h="545">
                  <a:moveTo>
                    <a:pt x="272" y="545"/>
                  </a:moveTo>
                  <a:cubicBezTo>
                    <a:pt x="122" y="545"/>
                    <a:pt x="0" y="423"/>
                    <a:pt x="0" y="272"/>
                  </a:cubicBezTo>
                  <a:cubicBezTo>
                    <a:pt x="0" y="122"/>
                    <a:pt x="122" y="0"/>
                    <a:pt x="272" y="0"/>
                  </a:cubicBezTo>
                  <a:cubicBezTo>
                    <a:pt x="422" y="0"/>
                    <a:pt x="544" y="122"/>
                    <a:pt x="544" y="272"/>
                  </a:cubicBezTo>
                  <a:cubicBezTo>
                    <a:pt x="544" y="423"/>
                    <a:pt x="422" y="545"/>
                    <a:pt x="272" y="545"/>
                  </a:cubicBezTo>
                  <a:close/>
                  <a:moveTo>
                    <a:pt x="272" y="14"/>
                  </a:moveTo>
                  <a:cubicBezTo>
                    <a:pt x="130" y="14"/>
                    <a:pt x="14" y="130"/>
                    <a:pt x="14" y="272"/>
                  </a:cubicBezTo>
                  <a:cubicBezTo>
                    <a:pt x="14" y="415"/>
                    <a:pt x="130" y="531"/>
                    <a:pt x="272" y="531"/>
                  </a:cubicBezTo>
                  <a:cubicBezTo>
                    <a:pt x="414" y="531"/>
                    <a:pt x="530" y="415"/>
                    <a:pt x="530" y="272"/>
                  </a:cubicBezTo>
                  <a:cubicBezTo>
                    <a:pt x="530" y="130"/>
                    <a:pt x="415" y="14"/>
                    <a:pt x="272" y="14"/>
                  </a:cubicBezTo>
                  <a:close/>
                  <a:moveTo>
                    <a:pt x="272" y="14"/>
                  </a:moveTo>
                  <a:cubicBezTo>
                    <a:pt x="272" y="14"/>
                    <a:pt x="272" y="14"/>
                    <a:pt x="272" y="14"/>
                  </a:cubicBezTo>
                </a:path>
              </a:pathLst>
            </a:custGeom>
            <a:solidFill>
              <a:srgbClr val="458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3" name="Freeform 171"/>
            <p:cNvSpPr>
              <a:spLocks noEditPoints="1"/>
            </p:cNvSpPr>
            <p:nvPr>
              <p:custDataLst>
                <p:tags r:id="rId126"/>
              </p:custDataLst>
            </p:nvPr>
          </p:nvSpPr>
          <p:spPr bwMode="auto">
            <a:xfrm>
              <a:off x="10117138" y="3190875"/>
              <a:ext cx="166688" cy="166687"/>
            </a:xfrm>
            <a:custGeom>
              <a:avLst/>
              <a:gdLst>
                <a:gd name="T0" fmla="*/ 0 w 105"/>
                <a:gd name="T1" fmla="*/ 52 h 105"/>
                <a:gd name="T2" fmla="*/ 52 w 105"/>
                <a:gd name="T3" fmla="*/ 105 h 105"/>
                <a:gd name="T4" fmla="*/ 105 w 105"/>
                <a:gd name="T5" fmla="*/ 52 h 105"/>
                <a:gd name="T6" fmla="*/ 52 w 105"/>
                <a:gd name="T7" fmla="*/ 0 h 105"/>
                <a:gd name="T8" fmla="*/ 0 w 105"/>
                <a:gd name="T9" fmla="*/ 52 h 105"/>
                <a:gd name="T10" fmla="*/ 0 w 105"/>
                <a:gd name="T11" fmla="*/ 52 h 105"/>
                <a:gd name="T12" fmla="*/ 0 w 105"/>
                <a:gd name="T13" fmla="*/ 5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105">
                  <a:moveTo>
                    <a:pt x="0" y="52"/>
                  </a:moveTo>
                  <a:cubicBezTo>
                    <a:pt x="0" y="81"/>
                    <a:pt x="23" y="105"/>
                    <a:pt x="52" y="105"/>
                  </a:cubicBezTo>
                  <a:cubicBezTo>
                    <a:pt x="81" y="105"/>
                    <a:pt x="105" y="81"/>
                    <a:pt x="105" y="52"/>
                  </a:cubicBezTo>
                  <a:cubicBezTo>
                    <a:pt x="105" y="23"/>
                    <a:pt x="81" y="0"/>
                    <a:pt x="52" y="0"/>
                  </a:cubicBezTo>
                  <a:cubicBezTo>
                    <a:pt x="23" y="0"/>
                    <a:pt x="0" y="23"/>
                    <a:pt x="0" y="52"/>
                  </a:cubicBezTo>
                  <a:close/>
                  <a:moveTo>
                    <a:pt x="0" y="52"/>
                  </a:moveTo>
                  <a:cubicBezTo>
                    <a:pt x="0" y="52"/>
                    <a:pt x="0" y="52"/>
                    <a:pt x="0" y="5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4" name="Freeform 172"/>
            <p:cNvSpPr>
              <a:spLocks noEditPoints="1"/>
            </p:cNvSpPr>
            <p:nvPr>
              <p:custDataLst>
                <p:tags r:id="rId127"/>
              </p:custDataLst>
            </p:nvPr>
          </p:nvSpPr>
          <p:spPr bwMode="auto">
            <a:xfrm>
              <a:off x="10093325" y="3168650"/>
              <a:ext cx="212725" cy="211137"/>
            </a:xfrm>
            <a:custGeom>
              <a:avLst/>
              <a:gdLst>
                <a:gd name="T0" fmla="*/ 67 w 134"/>
                <a:gd name="T1" fmla="*/ 133 h 133"/>
                <a:gd name="T2" fmla="*/ 0 w 134"/>
                <a:gd name="T3" fmla="*/ 66 h 133"/>
                <a:gd name="T4" fmla="*/ 67 w 134"/>
                <a:gd name="T5" fmla="*/ 0 h 133"/>
                <a:gd name="T6" fmla="*/ 134 w 134"/>
                <a:gd name="T7" fmla="*/ 66 h 133"/>
                <a:gd name="T8" fmla="*/ 67 w 134"/>
                <a:gd name="T9" fmla="*/ 133 h 133"/>
                <a:gd name="T10" fmla="*/ 67 w 134"/>
                <a:gd name="T11" fmla="*/ 28 h 133"/>
                <a:gd name="T12" fmla="*/ 67 w 134"/>
                <a:gd name="T13" fmla="*/ 28 h 133"/>
                <a:gd name="T14" fmla="*/ 67 w 134"/>
                <a:gd name="T15" fmla="*/ 28 h 133"/>
                <a:gd name="T16" fmla="*/ 67 w 134"/>
                <a:gd name="T17" fmla="*/ 2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" h="133">
                  <a:moveTo>
                    <a:pt x="67" y="133"/>
                  </a:moveTo>
                  <a:cubicBezTo>
                    <a:pt x="30" y="133"/>
                    <a:pt x="0" y="103"/>
                    <a:pt x="0" y="66"/>
                  </a:cubicBezTo>
                  <a:cubicBezTo>
                    <a:pt x="0" y="30"/>
                    <a:pt x="30" y="0"/>
                    <a:pt x="67" y="0"/>
                  </a:cubicBezTo>
                  <a:cubicBezTo>
                    <a:pt x="104" y="0"/>
                    <a:pt x="134" y="30"/>
                    <a:pt x="134" y="66"/>
                  </a:cubicBezTo>
                  <a:cubicBezTo>
                    <a:pt x="134" y="103"/>
                    <a:pt x="104" y="133"/>
                    <a:pt x="67" y="133"/>
                  </a:cubicBezTo>
                  <a:close/>
                  <a:moveTo>
                    <a:pt x="67" y="28"/>
                  </a:moveTo>
                  <a:cubicBezTo>
                    <a:pt x="67" y="28"/>
                    <a:pt x="67" y="28"/>
                    <a:pt x="67" y="28"/>
                  </a:cubicBezTo>
                  <a:moveTo>
                    <a:pt x="67" y="28"/>
                  </a:moveTo>
                  <a:cubicBezTo>
                    <a:pt x="67" y="28"/>
                    <a:pt x="67" y="28"/>
                    <a:pt x="67" y="28"/>
                  </a:cubicBezTo>
                </a:path>
              </a:pathLst>
            </a:custGeom>
            <a:solidFill>
              <a:srgbClr val="458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5" name="Freeform 173"/>
            <p:cNvSpPr>
              <a:spLocks noEditPoints="1"/>
            </p:cNvSpPr>
            <p:nvPr>
              <p:custDataLst>
                <p:tags r:id="rId128"/>
              </p:custDataLst>
            </p:nvPr>
          </p:nvSpPr>
          <p:spPr bwMode="auto">
            <a:xfrm>
              <a:off x="10229850" y="2908300"/>
              <a:ext cx="304800" cy="322262"/>
            </a:xfrm>
            <a:custGeom>
              <a:avLst/>
              <a:gdLst>
                <a:gd name="T0" fmla="*/ 42 w 192"/>
                <a:gd name="T1" fmla="*/ 203 h 203"/>
                <a:gd name="T2" fmla="*/ 192 w 192"/>
                <a:gd name="T3" fmla="*/ 61 h 203"/>
                <a:gd name="T4" fmla="*/ 103 w 192"/>
                <a:gd name="T5" fmla="*/ 0 h 203"/>
                <a:gd name="T6" fmla="*/ 0 w 192"/>
                <a:gd name="T7" fmla="*/ 166 h 203"/>
                <a:gd name="T8" fmla="*/ 42 w 192"/>
                <a:gd name="T9" fmla="*/ 203 h 203"/>
                <a:gd name="T10" fmla="*/ 42 w 192"/>
                <a:gd name="T11" fmla="*/ 203 h 203"/>
                <a:gd name="T12" fmla="*/ 42 w 192"/>
                <a:gd name="T13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203">
                  <a:moveTo>
                    <a:pt x="42" y="203"/>
                  </a:moveTo>
                  <a:cubicBezTo>
                    <a:pt x="192" y="61"/>
                    <a:pt x="192" y="61"/>
                    <a:pt x="192" y="61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24" y="173"/>
                    <a:pt x="35" y="189"/>
                    <a:pt x="42" y="203"/>
                  </a:cubicBezTo>
                  <a:close/>
                  <a:moveTo>
                    <a:pt x="42" y="203"/>
                  </a:moveTo>
                  <a:cubicBezTo>
                    <a:pt x="42" y="203"/>
                    <a:pt x="42" y="203"/>
                    <a:pt x="42" y="203"/>
                  </a:cubicBezTo>
                </a:path>
              </a:pathLst>
            </a:custGeom>
            <a:solidFill>
              <a:srgbClr val="DDED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6" name="Freeform 174"/>
            <p:cNvSpPr>
              <a:spLocks noEditPoints="1"/>
            </p:cNvSpPr>
            <p:nvPr>
              <p:custDataLst>
                <p:tags r:id="rId129"/>
              </p:custDataLst>
            </p:nvPr>
          </p:nvSpPr>
          <p:spPr bwMode="auto">
            <a:xfrm>
              <a:off x="10194925" y="2859088"/>
              <a:ext cx="198438" cy="312737"/>
            </a:xfrm>
            <a:custGeom>
              <a:avLst/>
              <a:gdLst>
                <a:gd name="T0" fmla="*/ 3 w 125"/>
                <a:gd name="T1" fmla="*/ 195 h 197"/>
                <a:gd name="T2" fmla="*/ 22 w 125"/>
                <a:gd name="T3" fmla="*/ 197 h 197"/>
                <a:gd name="T4" fmla="*/ 125 w 125"/>
                <a:gd name="T5" fmla="*/ 31 h 197"/>
                <a:gd name="T6" fmla="*/ 66 w 125"/>
                <a:gd name="T7" fmla="*/ 0 h 197"/>
                <a:gd name="T8" fmla="*/ 3 w 125"/>
                <a:gd name="T9" fmla="*/ 196 h 197"/>
                <a:gd name="T10" fmla="*/ 3 w 125"/>
                <a:gd name="T11" fmla="*/ 195 h 197"/>
                <a:gd name="T12" fmla="*/ 3 w 125"/>
                <a:gd name="T13" fmla="*/ 195 h 197"/>
                <a:gd name="T14" fmla="*/ 3 w 125"/>
                <a:gd name="T15" fmla="*/ 195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5" h="197">
                  <a:moveTo>
                    <a:pt x="3" y="195"/>
                  </a:moveTo>
                  <a:cubicBezTo>
                    <a:pt x="10" y="195"/>
                    <a:pt x="16" y="196"/>
                    <a:pt x="22" y="197"/>
                  </a:cubicBezTo>
                  <a:cubicBezTo>
                    <a:pt x="125" y="31"/>
                    <a:pt x="125" y="31"/>
                    <a:pt x="125" y="3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3" y="196"/>
                    <a:pt x="3" y="196"/>
                    <a:pt x="3" y="196"/>
                  </a:cubicBezTo>
                  <a:cubicBezTo>
                    <a:pt x="6" y="195"/>
                    <a:pt x="0" y="195"/>
                    <a:pt x="3" y="195"/>
                  </a:cubicBezTo>
                  <a:close/>
                  <a:moveTo>
                    <a:pt x="3" y="195"/>
                  </a:moveTo>
                  <a:cubicBezTo>
                    <a:pt x="3" y="195"/>
                    <a:pt x="3" y="195"/>
                    <a:pt x="3" y="1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7" name="Freeform 175"/>
            <p:cNvSpPr>
              <a:spLocks noEditPoints="1"/>
            </p:cNvSpPr>
            <p:nvPr>
              <p:custDataLst>
                <p:tags r:id="rId130"/>
              </p:custDataLst>
            </p:nvPr>
          </p:nvSpPr>
          <p:spPr bwMode="auto">
            <a:xfrm>
              <a:off x="9866313" y="3319463"/>
              <a:ext cx="304800" cy="322262"/>
            </a:xfrm>
            <a:custGeom>
              <a:avLst/>
              <a:gdLst>
                <a:gd name="T0" fmla="*/ 150 w 192"/>
                <a:gd name="T1" fmla="*/ 0 h 203"/>
                <a:gd name="T2" fmla="*/ 0 w 192"/>
                <a:gd name="T3" fmla="*/ 143 h 203"/>
                <a:gd name="T4" fmla="*/ 89 w 192"/>
                <a:gd name="T5" fmla="*/ 203 h 203"/>
                <a:gd name="T6" fmla="*/ 192 w 192"/>
                <a:gd name="T7" fmla="*/ 36 h 203"/>
                <a:gd name="T8" fmla="*/ 150 w 192"/>
                <a:gd name="T9" fmla="*/ 0 h 203"/>
                <a:gd name="T10" fmla="*/ 150 w 192"/>
                <a:gd name="T11" fmla="*/ 0 h 203"/>
                <a:gd name="T12" fmla="*/ 150 w 192"/>
                <a:gd name="T13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203">
                  <a:moveTo>
                    <a:pt x="150" y="0"/>
                  </a:moveTo>
                  <a:cubicBezTo>
                    <a:pt x="0" y="143"/>
                    <a:pt x="0" y="143"/>
                    <a:pt x="0" y="143"/>
                  </a:cubicBezTo>
                  <a:cubicBezTo>
                    <a:pt x="89" y="203"/>
                    <a:pt x="89" y="203"/>
                    <a:pt x="89" y="203"/>
                  </a:cubicBezTo>
                  <a:cubicBezTo>
                    <a:pt x="192" y="36"/>
                    <a:pt x="192" y="36"/>
                    <a:pt x="192" y="36"/>
                  </a:cubicBezTo>
                  <a:cubicBezTo>
                    <a:pt x="168" y="30"/>
                    <a:pt x="157" y="14"/>
                    <a:pt x="150" y="0"/>
                  </a:cubicBezTo>
                  <a:close/>
                  <a:moveTo>
                    <a:pt x="150" y="0"/>
                  </a:moveTo>
                  <a:cubicBezTo>
                    <a:pt x="150" y="0"/>
                    <a:pt x="150" y="0"/>
                    <a:pt x="150" y="0"/>
                  </a:cubicBezTo>
                </a:path>
              </a:pathLst>
            </a:custGeom>
            <a:solidFill>
              <a:srgbClr val="DDED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8" name="Freeform 176"/>
            <p:cNvSpPr>
              <a:spLocks noEditPoints="1"/>
            </p:cNvSpPr>
            <p:nvPr>
              <p:custDataLst>
                <p:tags r:id="rId131"/>
              </p:custDataLst>
            </p:nvPr>
          </p:nvSpPr>
          <p:spPr bwMode="auto">
            <a:xfrm>
              <a:off x="10007600" y="3376613"/>
              <a:ext cx="198438" cy="314325"/>
            </a:xfrm>
            <a:custGeom>
              <a:avLst/>
              <a:gdLst>
                <a:gd name="T0" fmla="*/ 122 w 125"/>
                <a:gd name="T1" fmla="*/ 3 h 198"/>
                <a:gd name="T2" fmla="*/ 103 w 125"/>
                <a:gd name="T3" fmla="*/ 0 h 198"/>
                <a:gd name="T4" fmla="*/ 0 w 125"/>
                <a:gd name="T5" fmla="*/ 167 h 198"/>
                <a:gd name="T6" fmla="*/ 60 w 125"/>
                <a:gd name="T7" fmla="*/ 198 h 198"/>
                <a:gd name="T8" fmla="*/ 122 w 125"/>
                <a:gd name="T9" fmla="*/ 2 h 198"/>
                <a:gd name="T10" fmla="*/ 122 w 125"/>
                <a:gd name="T11" fmla="*/ 3 h 198"/>
                <a:gd name="T12" fmla="*/ 122 w 125"/>
                <a:gd name="T13" fmla="*/ 3 h 198"/>
                <a:gd name="T14" fmla="*/ 122 w 125"/>
                <a:gd name="T15" fmla="*/ 3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5" h="198">
                  <a:moveTo>
                    <a:pt x="122" y="3"/>
                  </a:moveTo>
                  <a:cubicBezTo>
                    <a:pt x="115" y="3"/>
                    <a:pt x="109" y="2"/>
                    <a:pt x="103" y="0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60" y="198"/>
                    <a:pt x="60" y="198"/>
                    <a:pt x="60" y="198"/>
                  </a:cubicBezTo>
                  <a:cubicBezTo>
                    <a:pt x="122" y="2"/>
                    <a:pt x="122" y="2"/>
                    <a:pt x="122" y="2"/>
                  </a:cubicBezTo>
                  <a:cubicBezTo>
                    <a:pt x="118" y="3"/>
                    <a:pt x="125" y="3"/>
                    <a:pt x="122" y="3"/>
                  </a:cubicBezTo>
                  <a:close/>
                  <a:moveTo>
                    <a:pt x="122" y="3"/>
                  </a:moveTo>
                  <a:cubicBezTo>
                    <a:pt x="122" y="3"/>
                    <a:pt x="122" y="3"/>
                    <a:pt x="122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9" name="Freeform 177"/>
            <p:cNvSpPr>
              <a:spLocks noEditPoints="1"/>
            </p:cNvSpPr>
            <p:nvPr>
              <p:custDataLst>
                <p:tags r:id="rId132"/>
              </p:custDataLst>
            </p:nvPr>
          </p:nvSpPr>
          <p:spPr bwMode="auto">
            <a:xfrm>
              <a:off x="9767888" y="2841625"/>
              <a:ext cx="863600" cy="865187"/>
            </a:xfrm>
            <a:custGeom>
              <a:avLst/>
              <a:gdLst>
                <a:gd name="T0" fmla="*/ 272 w 544"/>
                <a:gd name="T1" fmla="*/ 545 h 545"/>
                <a:gd name="T2" fmla="*/ 0 w 544"/>
                <a:gd name="T3" fmla="*/ 272 h 545"/>
                <a:gd name="T4" fmla="*/ 272 w 544"/>
                <a:gd name="T5" fmla="*/ 0 h 545"/>
                <a:gd name="T6" fmla="*/ 544 w 544"/>
                <a:gd name="T7" fmla="*/ 272 h 545"/>
                <a:gd name="T8" fmla="*/ 272 w 544"/>
                <a:gd name="T9" fmla="*/ 545 h 545"/>
                <a:gd name="T10" fmla="*/ 272 w 544"/>
                <a:gd name="T11" fmla="*/ 14 h 545"/>
                <a:gd name="T12" fmla="*/ 14 w 544"/>
                <a:gd name="T13" fmla="*/ 272 h 545"/>
                <a:gd name="T14" fmla="*/ 272 w 544"/>
                <a:gd name="T15" fmla="*/ 531 h 545"/>
                <a:gd name="T16" fmla="*/ 530 w 544"/>
                <a:gd name="T17" fmla="*/ 272 h 545"/>
                <a:gd name="T18" fmla="*/ 272 w 544"/>
                <a:gd name="T19" fmla="*/ 14 h 545"/>
                <a:gd name="T20" fmla="*/ 272 w 544"/>
                <a:gd name="T21" fmla="*/ 14 h 545"/>
                <a:gd name="T22" fmla="*/ 272 w 544"/>
                <a:gd name="T23" fmla="*/ 14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4" h="545">
                  <a:moveTo>
                    <a:pt x="272" y="545"/>
                  </a:moveTo>
                  <a:cubicBezTo>
                    <a:pt x="122" y="545"/>
                    <a:pt x="0" y="423"/>
                    <a:pt x="0" y="272"/>
                  </a:cubicBezTo>
                  <a:cubicBezTo>
                    <a:pt x="0" y="122"/>
                    <a:pt x="122" y="0"/>
                    <a:pt x="272" y="0"/>
                  </a:cubicBezTo>
                  <a:cubicBezTo>
                    <a:pt x="422" y="0"/>
                    <a:pt x="544" y="122"/>
                    <a:pt x="544" y="272"/>
                  </a:cubicBezTo>
                  <a:cubicBezTo>
                    <a:pt x="544" y="423"/>
                    <a:pt x="422" y="545"/>
                    <a:pt x="272" y="545"/>
                  </a:cubicBezTo>
                  <a:close/>
                  <a:moveTo>
                    <a:pt x="272" y="14"/>
                  </a:moveTo>
                  <a:cubicBezTo>
                    <a:pt x="130" y="14"/>
                    <a:pt x="14" y="130"/>
                    <a:pt x="14" y="272"/>
                  </a:cubicBezTo>
                  <a:cubicBezTo>
                    <a:pt x="14" y="415"/>
                    <a:pt x="130" y="531"/>
                    <a:pt x="272" y="531"/>
                  </a:cubicBezTo>
                  <a:cubicBezTo>
                    <a:pt x="414" y="531"/>
                    <a:pt x="530" y="415"/>
                    <a:pt x="530" y="272"/>
                  </a:cubicBezTo>
                  <a:cubicBezTo>
                    <a:pt x="530" y="130"/>
                    <a:pt x="415" y="14"/>
                    <a:pt x="272" y="14"/>
                  </a:cubicBezTo>
                  <a:close/>
                  <a:moveTo>
                    <a:pt x="272" y="14"/>
                  </a:moveTo>
                  <a:cubicBezTo>
                    <a:pt x="272" y="14"/>
                    <a:pt x="272" y="14"/>
                    <a:pt x="272" y="14"/>
                  </a:cubicBezTo>
                </a:path>
              </a:pathLst>
            </a:custGeom>
            <a:solidFill>
              <a:srgbClr val="458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0" name="Freeform 178"/>
            <p:cNvSpPr>
              <a:spLocks noEditPoints="1"/>
            </p:cNvSpPr>
            <p:nvPr>
              <p:custDataLst>
                <p:tags r:id="rId133"/>
              </p:custDataLst>
            </p:nvPr>
          </p:nvSpPr>
          <p:spPr bwMode="auto">
            <a:xfrm>
              <a:off x="11031538" y="2270125"/>
              <a:ext cx="706438" cy="709612"/>
            </a:xfrm>
            <a:custGeom>
              <a:avLst/>
              <a:gdLst>
                <a:gd name="T0" fmla="*/ 224 w 445"/>
                <a:gd name="T1" fmla="*/ 0 h 446"/>
                <a:gd name="T2" fmla="*/ 311 w 445"/>
                <a:gd name="T3" fmla="*/ 18 h 446"/>
                <a:gd name="T4" fmla="*/ 381 w 445"/>
                <a:gd name="T5" fmla="*/ 66 h 446"/>
                <a:gd name="T6" fmla="*/ 428 w 445"/>
                <a:gd name="T7" fmla="*/ 137 h 446"/>
                <a:gd name="T8" fmla="*/ 445 w 445"/>
                <a:gd name="T9" fmla="*/ 223 h 446"/>
                <a:gd name="T10" fmla="*/ 428 w 445"/>
                <a:gd name="T11" fmla="*/ 304 h 446"/>
                <a:gd name="T12" fmla="*/ 386 w 445"/>
                <a:gd name="T13" fmla="*/ 370 h 446"/>
                <a:gd name="T14" fmla="*/ 376 w 445"/>
                <a:gd name="T15" fmla="*/ 390 h 446"/>
                <a:gd name="T16" fmla="*/ 384 w 445"/>
                <a:gd name="T17" fmla="*/ 405 h 446"/>
                <a:gd name="T18" fmla="*/ 430 w 445"/>
                <a:gd name="T19" fmla="*/ 420 h 446"/>
                <a:gd name="T20" fmla="*/ 410 w 445"/>
                <a:gd name="T21" fmla="*/ 429 h 446"/>
                <a:gd name="T22" fmla="*/ 332 w 445"/>
                <a:gd name="T23" fmla="*/ 442 h 446"/>
                <a:gd name="T24" fmla="*/ 289 w 445"/>
                <a:gd name="T25" fmla="*/ 445 h 446"/>
                <a:gd name="T26" fmla="*/ 255 w 445"/>
                <a:gd name="T27" fmla="*/ 445 h 446"/>
                <a:gd name="T28" fmla="*/ 227 w 445"/>
                <a:gd name="T29" fmla="*/ 444 h 446"/>
                <a:gd name="T30" fmla="*/ 203 w 445"/>
                <a:gd name="T31" fmla="*/ 441 h 446"/>
                <a:gd name="T32" fmla="*/ 123 w 445"/>
                <a:gd name="T33" fmla="*/ 418 h 446"/>
                <a:gd name="T34" fmla="*/ 58 w 445"/>
                <a:gd name="T35" fmla="*/ 369 h 446"/>
                <a:gd name="T36" fmla="*/ 16 w 445"/>
                <a:gd name="T37" fmla="*/ 301 h 446"/>
                <a:gd name="T38" fmla="*/ 1 w 445"/>
                <a:gd name="T39" fmla="*/ 219 h 446"/>
                <a:gd name="T40" fmla="*/ 19 w 445"/>
                <a:gd name="T41" fmla="*/ 133 h 446"/>
                <a:gd name="T42" fmla="*/ 67 w 445"/>
                <a:gd name="T43" fmla="*/ 63 h 446"/>
                <a:gd name="T44" fmla="*/ 138 w 445"/>
                <a:gd name="T45" fmla="*/ 17 h 446"/>
                <a:gd name="T46" fmla="*/ 224 w 445"/>
                <a:gd name="T47" fmla="*/ 0 h 446"/>
                <a:gd name="T48" fmla="*/ 126 w 445"/>
                <a:gd name="T49" fmla="*/ 222 h 446"/>
                <a:gd name="T50" fmla="*/ 117 w 445"/>
                <a:gd name="T51" fmla="*/ 200 h 446"/>
                <a:gd name="T52" fmla="*/ 95 w 445"/>
                <a:gd name="T53" fmla="*/ 191 h 446"/>
                <a:gd name="T54" fmla="*/ 72 w 445"/>
                <a:gd name="T55" fmla="*/ 200 h 446"/>
                <a:gd name="T56" fmla="*/ 63 w 445"/>
                <a:gd name="T57" fmla="*/ 222 h 446"/>
                <a:gd name="T58" fmla="*/ 72 w 445"/>
                <a:gd name="T59" fmla="*/ 245 h 446"/>
                <a:gd name="T60" fmla="*/ 95 w 445"/>
                <a:gd name="T61" fmla="*/ 254 h 446"/>
                <a:gd name="T62" fmla="*/ 117 w 445"/>
                <a:gd name="T63" fmla="*/ 245 h 446"/>
                <a:gd name="T64" fmla="*/ 126 w 445"/>
                <a:gd name="T65" fmla="*/ 222 h 446"/>
                <a:gd name="T66" fmla="*/ 253 w 445"/>
                <a:gd name="T67" fmla="*/ 222 h 446"/>
                <a:gd name="T68" fmla="*/ 243 w 445"/>
                <a:gd name="T69" fmla="*/ 199 h 446"/>
                <a:gd name="T70" fmla="*/ 220 w 445"/>
                <a:gd name="T71" fmla="*/ 190 h 446"/>
                <a:gd name="T72" fmla="*/ 197 w 445"/>
                <a:gd name="T73" fmla="*/ 199 h 446"/>
                <a:gd name="T74" fmla="*/ 188 w 445"/>
                <a:gd name="T75" fmla="*/ 222 h 446"/>
                <a:gd name="T76" fmla="*/ 197 w 445"/>
                <a:gd name="T77" fmla="*/ 245 h 446"/>
                <a:gd name="T78" fmla="*/ 220 w 445"/>
                <a:gd name="T79" fmla="*/ 254 h 446"/>
                <a:gd name="T80" fmla="*/ 243 w 445"/>
                <a:gd name="T81" fmla="*/ 245 h 446"/>
                <a:gd name="T82" fmla="*/ 253 w 445"/>
                <a:gd name="T83" fmla="*/ 222 h 446"/>
                <a:gd name="T84" fmla="*/ 378 w 445"/>
                <a:gd name="T85" fmla="*/ 222 h 446"/>
                <a:gd name="T86" fmla="*/ 369 w 445"/>
                <a:gd name="T87" fmla="*/ 199 h 446"/>
                <a:gd name="T88" fmla="*/ 346 w 445"/>
                <a:gd name="T89" fmla="*/ 190 h 446"/>
                <a:gd name="T90" fmla="*/ 323 w 445"/>
                <a:gd name="T91" fmla="*/ 199 h 446"/>
                <a:gd name="T92" fmla="*/ 314 w 445"/>
                <a:gd name="T93" fmla="*/ 222 h 446"/>
                <a:gd name="T94" fmla="*/ 323 w 445"/>
                <a:gd name="T95" fmla="*/ 244 h 446"/>
                <a:gd name="T96" fmla="*/ 346 w 445"/>
                <a:gd name="T97" fmla="*/ 254 h 446"/>
                <a:gd name="T98" fmla="*/ 369 w 445"/>
                <a:gd name="T99" fmla="*/ 244 h 446"/>
                <a:gd name="T100" fmla="*/ 378 w 445"/>
                <a:gd name="T101" fmla="*/ 222 h 446"/>
                <a:gd name="T102" fmla="*/ 378 w 445"/>
                <a:gd name="T103" fmla="*/ 222 h 446"/>
                <a:gd name="T104" fmla="*/ 378 w 445"/>
                <a:gd name="T105" fmla="*/ 222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5" h="446">
                  <a:moveTo>
                    <a:pt x="224" y="0"/>
                  </a:moveTo>
                  <a:cubicBezTo>
                    <a:pt x="255" y="0"/>
                    <a:pt x="284" y="6"/>
                    <a:pt x="311" y="18"/>
                  </a:cubicBezTo>
                  <a:cubicBezTo>
                    <a:pt x="338" y="30"/>
                    <a:pt x="361" y="46"/>
                    <a:pt x="381" y="66"/>
                  </a:cubicBezTo>
                  <a:cubicBezTo>
                    <a:pt x="401" y="86"/>
                    <a:pt x="416" y="110"/>
                    <a:pt x="428" y="137"/>
                  </a:cubicBezTo>
                  <a:cubicBezTo>
                    <a:pt x="439" y="164"/>
                    <a:pt x="445" y="193"/>
                    <a:pt x="445" y="223"/>
                  </a:cubicBezTo>
                  <a:cubicBezTo>
                    <a:pt x="444" y="252"/>
                    <a:pt x="438" y="279"/>
                    <a:pt x="428" y="304"/>
                  </a:cubicBezTo>
                  <a:cubicBezTo>
                    <a:pt x="417" y="329"/>
                    <a:pt x="403" y="351"/>
                    <a:pt x="386" y="370"/>
                  </a:cubicBezTo>
                  <a:cubicBezTo>
                    <a:pt x="381" y="376"/>
                    <a:pt x="377" y="383"/>
                    <a:pt x="376" y="390"/>
                  </a:cubicBezTo>
                  <a:cubicBezTo>
                    <a:pt x="375" y="396"/>
                    <a:pt x="378" y="402"/>
                    <a:pt x="384" y="405"/>
                  </a:cubicBezTo>
                  <a:cubicBezTo>
                    <a:pt x="397" y="412"/>
                    <a:pt x="413" y="417"/>
                    <a:pt x="430" y="420"/>
                  </a:cubicBezTo>
                  <a:cubicBezTo>
                    <a:pt x="434" y="421"/>
                    <a:pt x="427" y="424"/>
                    <a:pt x="410" y="429"/>
                  </a:cubicBezTo>
                  <a:cubicBezTo>
                    <a:pt x="393" y="435"/>
                    <a:pt x="367" y="439"/>
                    <a:pt x="332" y="442"/>
                  </a:cubicBezTo>
                  <a:cubicBezTo>
                    <a:pt x="316" y="444"/>
                    <a:pt x="302" y="445"/>
                    <a:pt x="289" y="445"/>
                  </a:cubicBezTo>
                  <a:cubicBezTo>
                    <a:pt x="277" y="446"/>
                    <a:pt x="265" y="446"/>
                    <a:pt x="255" y="445"/>
                  </a:cubicBezTo>
                  <a:cubicBezTo>
                    <a:pt x="245" y="445"/>
                    <a:pt x="235" y="445"/>
                    <a:pt x="227" y="444"/>
                  </a:cubicBezTo>
                  <a:cubicBezTo>
                    <a:pt x="218" y="443"/>
                    <a:pt x="211" y="442"/>
                    <a:pt x="203" y="441"/>
                  </a:cubicBezTo>
                  <a:cubicBezTo>
                    <a:pt x="175" y="438"/>
                    <a:pt x="148" y="430"/>
                    <a:pt x="123" y="418"/>
                  </a:cubicBezTo>
                  <a:cubicBezTo>
                    <a:pt x="98" y="405"/>
                    <a:pt x="77" y="389"/>
                    <a:pt x="58" y="369"/>
                  </a:cubicBezTo>
                  <a:cubicBezTo>
                    <a:pt x="40" y="349"/>
                    <a:pt x="26" y="327"/>
                    <a:pt x="16" y="301"/>
                  </a:cubicBezTo>
                  <a:cubicBezTo>
                    <a:pt x="5" y="275"/>
                    <a:pt x="0" y="248"/>
                    <a:pt x="1" y="219"/>
                  </a:cubicBezTo>
                  <a:cubicBezTo>
                    <a:pt x="1" y="189"/>
                    <a:pt x="7" y="160"/>
                    <a:pt x="19" y="133"/>
                  </a:cubicBezTo>
                  <a:cubicBezTo>
                    <a:pt x="31" y="106"/>
                    <a:pt x="47" y="83"/>
                    <a:pt x="67" y="63"/>
                  </a:cubicBezTo>
                  <a:cubicBezTo>
                    <a:pt x="87" y="44"/>
                    <a:pt x="111" y="28"/>
                    <a:pt x="138" y="17"/>
                  </a:cubicBezTo>
                  <a:cubicBezTo>
                    <a:pt x="165" y="5"/>
                    <a:pt x="194" y="0"/>
                    <a:pt x="224" y="0"/>
                  </a:cubicBezTo>
                  <a:close/>
                  <a:moveTo>
                    <a:pt x="126" y="222"/>
                  </a:moveTo>
                  <a:cubicBezTo>
                    <a:pt x="126" y="213"/>
                    <a:pt x="123" y="206"/>
                    <a:pt x="117" y="200"/>
                  </a:cubicBezTo>
                  <a:cubicBezTo>
                    <a:pt x="111" y="194"/>
                    <a:pt x="103" y="191"/>
                    <a:pt x="95" y="191"/>
                  </a:cubicBezTo>
                  <a:cubicBezTo>
                    <a:pt x="86" y="191"/>
                    <a:pt x="78" y="194"/>
                    <a:pt x="72" y="200"/>
                  </a:cubicBezTo>
                  <a:cubicBezTo>
                    <a:pt x="66" y="206"/>
                    <a:pt x="63" y="213"/>
                    <a:pt x="63" y="222"/>
                  </a:cubicBezTo>
                  <a:cubicBezTo>
                    <a:pt x="63" y="231"/>
                    <a:pt x="66" y="238"/>
                    <a:pt x="72" y="245"/>
                  </a:cubicBezTo>
                  <a:cubicBezTo>
                    <a:pt x="78" y="251"/>
                    <a:pt x="86" y="254"/>
                    <a:pt x="95" y="254"/>
                  </a:cubicBezTo>
                  <a:cubicBezTo>
                    <a:pt x="103" y="254"/>
                    <a:pt x="111" y="251"/>
                    <a:pt x="117" y="245"/>
                  </a:cubicBezTo>
                  <a:cubicBezTo>
                    <a:pt x="123" y="238"/>
                    <a:pt x="126" y="231"/>
                    <a:pt x="126" y="222"/>
                  </a:cubicBezTo>
                  <a:close/>
                  <a:moveTo>
                    <a:pt x="253" y="222"/>
                  </a:moveTo>
                  <a:cubicBezTo>
                    <a:pt x="253" y="213"/>
                    <a:pt x="249" y="205"/>
                    <a:pt x="243" y="199"/>
                  </a:cubicBezTo>
                  <a:cubicBezTo>
                    <a:pt x="237" y="193"/>
                    <a:pt x="229" y="190"/>
                    <a:pt x="220" y="190"/>
                  </a:cubicBezTo>
                  <a:cubicBezTo>
                    <a:pt x="211" y="190"/>
                    <a:pt x="204" y="193"/>
                    <a:pt x="197" y="199"/>
                  </a:cubicBezTo>
                  <a:cubicBezTo>
                    <a:pt x="191" y="205"/>
                    <a:pt x="188" y="213"/>
                    <a:pt x="188" y="222"/>
                  </a:cubicBezTo>
                  <a:cubicBezTo>
                    <a:pt x="188" y="231"/>
                    <a:pt x="191" y="238"/>
                    <a:pt x="197" y="245"/>
                  </a:cubicBezTo>
                  <a:cubicBezTo>
                    <a:pt x="204" y="251"/>
                    <a:pt x="211" y="254"/>
                    <a:pt x="220" y="254"/>
                  </a:cubicBezTo>
                  <a:cubicBezTo>
                    <a:pt x="229" y="254"/>
                    <a:pt x="237" y="251"/>
                    <a:pt x="243" y="245"/>
                  </a:cubicBezTo>
                  <a:cubicBezTo>
                    <a:pt x="249" y="238"/>
                    <a:pt x="253" y="231"/>
                    <a:pt x="253" y="222"/>
                  </a:cubicBezTo>
                  <a:close/>
                  <a:moveTo>
                    <a:pt x="378" y="222"/>
                  </a:moveTo>
                  <a:cubicBezTo>
                    <a:pt x="378" y="213"/>
                    <a:pt x="375" y="205"/>
                    <a:pt x="369" y="199"/>
                  </a:cubicBezTo>
                  <a:cubicBezTo>
                    <a:pt x="362" y="193"/>
                    <a:pt x="355" y="190"/>
                    <a:pt x="346" y="190"/>
                  </a:cubicBezTo>
                  <a:cubicBezTo>
                    <a:pt x="337" y="190"/>
                    <a:pt x="329" y="193"/>
                    <a:pt x="323" y="199"/>
                  </a:cubicBezTo>
                  <a:cubicBezTo>
                    <a:pt x="317" y="205"/>
                    <a:pt x="314" y="213"/>
                    <a:pt x="314" y="222"/>
                  </a:cubicBezTo>
                  <a:cubicBezTo>
                    <a:pt x="314" y="230"/>
                    <a:pt x="317" y="238"/>
                    <a:pt x="323" y="244"/>
                  </a:cubicBezTo>
                  <a:cubicBezTo>
                    <a:pt x="329" y="251"/>
                    <a:pt x="337" y="254"/>
                    <a:pt x="346" y="254"/>
                  </a:cubicBezTo>
                  <a:cubicBezTo>
                    <a:pt x="355" y="254"/>
                    <a:pt x="362" y="251"/>
                    <a:pt x="369" y="244"/>
                  </a:cubicBezTo>
                  <a:cubicBezTo>
                    <a:pt x="375" y="238"/>
                    <a:pt x="378" y="230"/>
                    <a:pt x="378" y="222"/>
                  </a:cubicBezTo>
                  <a:close/>
                  <a:moveTo>
                    <a:pt x="378" y="222"/>
                  </a:moveTo>
                  <a:cubicBezTo>
                    <a:pt x="378" y="222"/>
                    <a:pt x="378" y="222"/>
                    <a:pt x="378" y="222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1" name="Freeform 179"/>
            <p:cNvSpPr>
              <a:spLocks noEditPoints="1"/>
            </p:cNvSpPr>
            <p:nvPr>
              <p:custDataLst>
                <p:tags r:id="rId134"/>
              </p:custDataLst>
            </p:nvPr>
          </p:nvSpPr>
          <p:spPr bwMode="auto">
            <a:xfrm>
              <a:off x="10672763" y="2073275"/>
              <a:ext cx="706438" cy="711200"/>
            </a:xfrm>
            <a:custGeom>
              <a:avLst/>
              <a:gdLst>
                <a:gd name="T0" fmla="*/ 221 w 445"/>
                <a:gd name="T1" fmla="*/ 1 h 447"/>
                <a:gd name="T2" fmla="*/ 307 w 445"/>
                <a:gd name="T3" fmla="*/ 17 h 447"/>
                <a:gd name="T4" fmla="*/ 378 w 445"/>
                <a:gd name="T5" fmla="*/ 64 h 447"/>
                <a:gd name="T6" fmla="*/ 426 w 445"/>
                <a:gd name="T7" fmla="*/ 134 h 447"/>
                <a:gd name="T8" fmla="*/ 445 w 445"/>
                <a:gd name="T9" fmla="*/ 220 h 447"/>
                <a:gd name="T10" fmla="*/ 430 w 445"/>
                <a:gd name="T11" fmla="*/ 302 h 447"/>
                <a:gd name="T12" fmla="*/ 387 w 445"/>
                <a:gd name="T13" fmla="*/ 370 h 447"/>
                <a:gd name="T14" fmla="*/ 322 w 445"/>
                <a:gd name="T15" fmla="*/ 418 h 447"/>
                <a:gd name="T16" fmla="*/ 242 w 445"/>
                <a:gd name="T17" fmla="*/ 442 h 447"/>
                <a:gd name="T18" fmla="*/ 218 w 445"/>
                <a:gd name="T19" fmla="*/ 445 h 447"/>
                <a:gd name="T20" fmla="*/ 190 w 445"/>
                <a:gd name="T21" fmla="*/ 446 h 447"/>
                <a:gd name="T22" fmla="*/ 156 w 445"/>
                <a:gd name="T23" fmla="*/ 446 h 447"/>
                <a:gd name="T24" fmla="*/ 113 w 445"/>
                <a:gd name="T25" fmla="*/ 443 h 447"/>
                <a:gd name="T26" fmla="*/ 35 w 445"/>
                <a:gd name="T27" fmla="*/ 430 h 447"/>
                <a:gd name="T28" fmla="*/ 15 w 445"/>
                <a:gd name="T29" fmla="*/ 421 h 447"/>
                <a:gd name="T30" fmla="*/ 61 w 445"/>
                <a:gd name="T31" fmla="*/ 406 h 447"/>
                <a:gd name="T32" fmla="*/ 69 w 445"/>
                <a:gd name="T33" fmla="*/ 390 h 447"/>
                <a:gd name="T34" fmla="*/ 59 w 445"/>
                <a:gd name="T35" fmla="*/ 371 h 447"/>
                <a:gd name="T36" fmla="*/ 18 w 445"/>
                <a:gd name="T37" fmla="*/ 305 h 447"/>
                <a:gd name="T38" fmla="*/ 1 w 445"/>
                <a:gd name="T39" fmla="*/ 224 h 447"/>
                <a:gd name="T40" fmla="*/ 17 w 445"/>
                <a:gd name="T41" fmla="*/ 138 h 447"/>
                <a:gd name="T42" fmla="*/ 64 w 445"/>
                <a:gd name="T43" fmla="*/ 67 h 447"/>
                <a:gd name="T44" fmla="*/ 134 w 445"/>
                <a:gd name="T45" fmla="*/ 19 h 447"/>
                <a:gd name="T46" fmla="*/ 221 w 445"/>
                <a:gd name="T47" fmla="*/ 1 h 447"/>
                <a:gd name="T48" fmla="*/ 319 w 445"/>
                <a:gd name="T49" fmla="*/ 223 h 447"/>
                <a:gd name="T50" fmla="*/ 328 w 445"/>
                <a:gd name="T51" fmla="*/ 245 h 447"/>
                <a:gd name="T52" fmla="*/ 351 w 445"/>
                <a:gd name="T53" fmla="*/ 255 h 447"/>
                <a:gd name="T54" fmla="*/ 373 w 445"/>
                <a:gd name="T55" fmla="*/ 245 h 447"/>
                <a:gd name="T56" fmla="*/ 382 w 445"/>
                <a:gd name="T57" fmla="*/ 223 h 447"/>
                <a:gd name="T58" fmla="*/ 373 w 445"/>
                <a:gd name="T59" fmla="*/ 201 h 447"/>
                <a:gd name="T60" fmla="*/ 351 w 445"/>
                <a:gd name="T61" fmla="*/ 192 h 447"/>
                <a:gd name="T62" fmla="*/ 328 w 445"/>
                <a:gd name="T63" fmla="*/ 201 h 447"/>
                <a:gd name="T64" fmla="*/ 319 w 445"/>
                <a:gd name="T65" fmla="*/ 223 h 447"/>
                <a:gd name="T66" fmla="*/ 193 w 445"/>
                <a:gd name="T67" fmla="*/ 223 h 447"/>
                <a:gd name="T68" fmla="*/ 202 w 445"/>
                <a:gd name="T69" fmla="*/ 246 h 447"/>
                <a:gd name="T70" fmla="*/ 225 w 445"/>
                <a:gd name="T71" fmla="*/ 255 h 447"/>
                <a:gd name="T72" fmla="*/ 248 w 445"/>
                <a:gd name="T73" fmla="*/ 246 h 447"/>
                <a:gd name="T74" fmla="*/ 257 w 445"/>
                <a:gd name="T75" fmla="*/ 223 h 447"/>
                <a:gd name="T76" fmla="*/ 248 w 445"/>
                <a:gd name="T77" fmla="*/ 200 h 447"/>
                <a:gd name="T78" fmla="*/ 225 w 445"/>
                <a:gd name="T79" fmla="*/ 191 h 447"/>
                <a:gd name="T80" fmla="*/ 202 w 445"/>
                <a:gd name="T81" fmla="*/ 200 h 447"/>
                <a:gd name="T82" fmla="*/ 193 w 445"/>
                <a:gd name="T83" fmla="*/ 223 h 447"/>
                <a:gd name="T84" fmla="*/ 67 w 445"/>
                <a:gd name="T85" fmla="*/ 223 h 447"/>
                <a:gd name="T86" fmla="*/ 77 w 445"/>
                <a:gd name="T87" fmla="*/ 245 h 447"/>
                <a:gd name="T88" fmla="*/ 99 w 445"/>
                <a:gd name="T89" fmla="*/ 255 h 447"/>
                <a:gd name="T90" fmla="*/ 122 w 445"/>
                <a:gd name="T91" fmla="*/ 245 h 447"/>
                <a:gd name="T92" fmla="*/ 131 w 445"/>
                <a:gd name="T93" fmla="*/ 223 h 447"/>
                <a:gd name="T94" fmla="*/ 122 w 445"/>
                <a:gd name="T95" fmla="*/ 200 h 447"/>
                <a:gd name="T96" fmla="*/ 99 w 445"/>
                <a:gd name="T97" fmla="*/ 191 h 447"/>
                <a:gd name="T98" fmla="*/ 77 w 445"/>
                <a:gd name="T99" fmla="*/ 200 h 447"/>
                <a:gd name="T100" fmla="*/ 67 w 445"/>
                <a:gd name="T101" fmla="*/ 223 h 447"/>
                <a:gd name="T102" fmla="*/ 67 w 445"/>
                <a:gd name="T103" fmla="*/ 223 h 447"/>
                <a:gd name="T104" fmla="*/ 67 w 445"/>
                <a:gd name="T105" fmla="*/ 223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5" h="447">
                  <a:moveTo>
                    <a:pt x="221" y="1"/>
                  </a:moveTo>
                  <a:cubicBezTo>
                    <a:pt x="251" y="0"/>
                    <a:pt x="280" y="6"/>
                    <a:pt x="307" y="17"/>
                  </a:cubicBezTo>
                  <a:cubicBezTo>
                    <a:pt x="334" y="29"/>
                    <a:pt x="358" y="45"/>
                    <a:pt x="378" y="64"/>
                  </a:cubicBezTo>
                  <a:cubicBezTo>
                    <a:pt x="398" y="84"/>
                    <a:pt x="415" y="107"/>
                    <a:pt x="426" y="134"/>
                  </a:cubicBezTo>
                  <a:cubicBezTo>
                    <a:pt x="438" y="161"/>
                    <a:pt x="444" y="189"/>
                    <a:pt x="445" y="220"/>
                  </a:cubicBezTo>
                  <a:cubicBezTo>
                    <a:pt x="445" y="249"/>
                    <a:pt x="440" y="276"/>
                    <a:pt x="430" y="302"/>
                  </a:cubicBezTo>
                  <a:cubicBezTo>
                    <a:pt x="419" y="327"/>
                    <a:pt x="405" y="350"/>
                    <a:pt x="387" y="370"/>
                  </a:cubicBezTo>
                  <a:cubicBezTo>
                    <a:pt x="368" y="389"/>
                    <a:pt x="347" y="406"/>
                    <a:pt x="322" y="418"/>
                  </a:cubicBezTo>
                  <a:cubicBezTo>
                    <a:pt x="297" y="431"/>
                    <a:pt x="271" y="439"/>
                    <a:pt x="242" y="442"/>
                  </a:cubicBezTo>
                  <a:cubicBezTo>
                    <a:pt x="235" y="443"/>
                    <a:pt x="227" y="444"/>
                    <a:pt x="218" y="445"/>
                  </a:cubicBezTo>
                  <a:cubicBezTo>
                    <a:pt x="210" y="445"/>
                    <a:pt x="200" y="446"/>
                    <a:pt x="190" y="446"/>
                  </a:cubicBezTo>
                  <a:cubicBezTo>
                    <a:pt x="180" y="447"/>
                    <a:pt x="169" y="447"/>
                    <a:pt x="156" y="446"/>
                  </a:cubicBezTo>
                  <a:cubicBezTo>
                    <a:pt x="143" y="446"/>
                    <a:pt x="129" y="445"/>
                    <a:pt x="113" y="443"/>
                  </a:cubicBezTo>
                  <a:cubicBezTo>
                    <a:pt x="78" y="440"/>
                    <a:pt x="52" y="435"/>
                    <a:pt x="35" y="430"/>
                  </a:cubicBezTo>
                  <a:cubicBezTo>
                    <a:pt x="18" y="425"/>
                    <a:pt x="11" y="422"/>
                    <a:pt x="15" y="421"/>
                  </a:cubicBezTo>
                  <a:cubicBezTo>
                    <a:pt x="33" y="418"/>
                    <a:pt x="48" y="413"/>
                    <a:pt x="61" y="406"/>
                  </a:cubicBezTo>
                  <a:cubicBezTo>
                    <a:pt x="67" y="403"/>
                    <a:pt x="70" y="397"/>
                    <a:pt x="69" y="390"/>
                  </a:cubicBezTo>
                  <a:cubicBezTo>
                    <a:pt x="68" y="384"/>
                    <a:pt x="65" y="377"/>
                    <a:pt x="59" y="371"/>
                  </a:cubicBezTo>
                  <a:cubicBezTo>
                    <a:pt x="42" y="352"/>
                    <a:pt x="28" y="330"/>
                    <a:pt x="18" y="305"/>
                  </a:cubicBezTo>
                  <a:cubicBezTo>
                    <a:pt x="7" y="280"/>
                    <a:pt x="1" y="253"/>
                    <a:pt x="1" y="224"/>
                  </a:cubicBezTo>
                  <a:cubicBezTo>
                    <a:pt x="0" y="193"/>
                    <a:pt x="6" y="165"/>
                    <a:pt x="17" y="138"/>
                  </a:cubicBezTo>
                  <a:cubicBezTo>
                    <a:pt x="29" y="111"/>
                    <a:pt x="44" y="87"/>
                    <a:pt x="64" y="67"/>
                  </a:cubicBezTo>
                  <a:cubicBezTo>
                    <a:pt x="84" y="47"/>
                    <a:pt x="107" y="31"/>
                    <a:pt x="134" y="19"/>
                  </a:cubicBezTo>
                  <a:cubicBezTo>
                    <a:pt x="161" y="7"/>
                    <a:pt x="190" y="1"/>
                    <a:pt x="221" y="1"/>
                  </a:cubicBezTo>
                  <a:close/>
                  <a:moveTo>
                    <a:pt x="319" y="223"/>
                  </a:moveTo>
                  <a:cubicBezTo>
                    <a:pt x="319" y="232"/>
                    <a:pt x="322" y="239"/>
                    <a:pt x="328" y="245"/>
                  </a:cubicBezTo>
                  <a:cubicBezTo>
                    <a:pt x="334" y="252"/>
                    <a:pt x="342" y="255"/>
                    <a:pt x="351" y="255"/>
                  </a:cubicBezTo>
                  <a:cubicBezTo>
                    <a:pt x="359" y="255"/>
                    <a:pt x="367" y="252"/>
                    <a:pt x="373" y="245"/>
                  </a:cubicBezTo>
                  <a:cubicBezTo>
                    <a:pt x="379" y="239"/>
                    <a:pt x="382" y="232"/>
                    <a:pt x="382" y="223"/>
                  </a:cubicBezTo>
                  <a:cubicBezTo>
                    <a:pt x="382" y="214"/>
                    <a:pt x="379" y="207"/>
                    <a:pt x="373" y="201"/>
                  </a:cubicBezTo>
                  <a:cubicBezTo>
                    <a:pt x="367" y="195"/>
                    <a:pt x="359" y="192"/>
                    <a:pt x="351" y="192"/>
                  </a:cubicBezTo>
                  <a:cubicBezTo>
                    <a:pt x="342" y="192"/>
                    <a:pt x="334" y="195"/>
                    <a:pt x="328" y="201"/>
                  </a:cubicBezTo>
                  <a:cubicBezTo>
                    <a:pt x="322" y="207"/>
                    <a:pt x="319" y="214"/>
                    <a:pt x="319" y="223"/>
                  </a:cubicBezTo>
                  <a:close/>
                  <a:moveTo>
                    <a:pt x="193" y="223"/>
                  </a:moveTo>
                  <a:cubicBezTo>
                    <a:pt x="193" y="232"/>
                    <a:pt x="196" y="239"/>
                    <a:pt x="202" y="246"/>
                  </a:cubicBezTo>
                  <a:cubicBezTo>
                    <a:pt x="208" y="252"/>
                    <a:pt x="216" y="255"/>
                    <a:pt x="225" y="255"/>
                  </a:cubicBezTo>
                  <a:cubicBezTo>
                    <a:pt x="234" y="255"/>
                    <a:pt x="242" y="252"/>
                    <a:pt x="248" y="246"/>
                  </a:cubicBezTo>
                  <a:cubicBezTo>
                    <a:pt x="254" y="239"/>
                    <a:pt x="257" y="232"/>
                    <a:pt x="257" y="223"/>
                  </a:cubicBezTo>
                  <a:cubicBezTo>
                    <a:pt x="257" y="214"/>
                    <a:pt x="254" y="206"/>
                    <a:pt x="248" y="200"/>
                  </a:cubicBezTo>
                  <a:cubicBezTo>
                    <a:pt x="242" y="194"/>
                    <a:pt x="234" y="191"/>
                    <a:pt x="225" y="191"/>
                  </a:cubicBezTo>
                  <a:cubicBezTo>
                    <a:pt x="216" y="191"/>
                    <a:pt x="208" y="194"/>
                    <a:pt x="202" y="200"/>
                  </a:cubicBezTo>
                  <a:cubicBezTo>
                    <a:pt x="196" y="206"/>
                    <a:pt x="193" y="214"/>
                    <a:pt x="193" y="223"/>
                  </a:cubicBezTo>
                  <a:close/>
                  <a:moveTo>
                    <a:pt x="67" y="223"/>
                  </a:moveTo>
                  <a:cubicBezTo>
                    <a:pt x="67" y="231"/>
                    <a:pt x="70" y="239"/>
                    <a:pt x="77" y="245"/>
                  </a:cubicBezTo>
                  <a:cubicBezTo>
                    <a:pt x="83" y="252"/>
                    <a:pt x="90" y="255"/>
                    <a:pt x="99" y="255"/>
                  </a:cubicBezTo>
                  <a:cubicBezTo>
                    <a:pt x="108" y="255"/>
                    <a:pt x="116" y="252"/>
                    <a:pt x="122" y="245"/>
                  </a:cubicBezTo>
                  <a:cubicBezTo>
                    <a:pt x="128" y="239"/>
                    <a:pt x="131" y="231"/>
                    <a:pt x="131" y="223"/>
                  </a:cubicBezTo>
                  <a:cubicBezTo>
                    <a:pt x="131" y="214"/>
                    <a:pt x="128" y="206"/>
                    <a:pt x="122" y="200"/>
                  </a:cubicBezTo>
                  <a:cubicBezTo>
                    <a:pt x="116" y="194"/>
                    <a:pt x="108" y="191"/>
                    <a:pt x="99" y="191"/>
                  </a:cubicBezTo>
                  <a:cubicBezTo>
                    <a:pt x="90" y="191"/>
                    <a:pt x="83" y="194"/>
                    <a:pt x="77" y="200"/>
                  </a:cubicBezTo>
                  <a:cubicBezTo>
                    <a:pt x="70" y="206"/>
                    <a:pt x="67" y="214"/>
                    <a:pt x="67" y="223"/>
                  </a:cubicBezTo>
                  <a:close/>
                  <a:moveTo>
                    <a:pt x="67" y="223"/>
                  </a:moveTo>
                  <a:cubicBezTo>
                    <a:pt x="67" y="223"/>
                    <a:pt x="67" y="223"/>
                    <a:pt x="67" y="223"/>
                  </a:cubicBezTo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5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  <p:custDataLst>
              <p:tags r:id="rId13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82" name="文本占位符 2"/>
          <p:cNvSpPr>
            <a:spLocks noGrp="1"/>
          </p:cNvSpPr>
          <p:nvPr>
            <p:ph type="body" idx="1" hasCustomPrompt="1"/>
            <p:custDataLst>
              <p:tags r:id="rId138"/>
            </p:custDataLst>
          </p:nvPr>
        </p:nvSpPr>
        <p:spPr>
          <a:xfrm>
            <a:off x="1444953" y="4484436"/>
            <a:ext cx="5419185" cy="96958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83" name="标题 1"/>
          <p:cNvSpPr>
            <a:spLocks noGrp="1"/>
          </p:cNvSpPr>
          <p:nvPr>
            <p:ph type="title" hasCustomPrompt="1"/>
            <p:custDataLst>
              <p:tags r:id="rId139"/>
            </p:custDataLst>
          </p:nvPr>
        </p:nvSpPr>
        <p:spPr>
          <a:xfrm>
            <a:off x="1444953" y="3605757"/>
            <a:ext cx="5419185" cy="832642"/>
          </a:xfrm>
        </p:spPr>
        <p:txBody>
          <a:bodyPr anchor="b">
            <a:normAutofit/>
          </a:bodyPr>
          <a:lstStyle>
            <a:lvl1pPr algn="l">
              <a:defRPr sz="4000" b="1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5" name="KSO_TEMPLATE" hidden="1"/>
          <p:cNvSpPr/>
          <p:nvPr>
            <p:custDataLst>
              <p:tags r:id="rId14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74712" y="1854200"/>
            <a:ext cx="5112000" cy="432117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98600" y="1854200"/>
            <a:ext cx="5112000" cy="432117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74800" y="334800"/>
            <a:ext cx="10440000" cy="13680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74713" y="1854298"/>
            <a:ext cx="5112000" cy="72000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874712" y="2716271"/>
            <a:ext cx="5112000" cy="3456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95764" y="1854298"/>
            <a:ext cx="5112000" cy="72000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95760" y="2716271"/>
            <a:ext cx="5112001" cy="3456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KSO_TEMPLATE" hidden="1"/>
          <p:cNvSpPr/>
          <p:nvPr>
            <p:custDataLst>
              <p:tags r:id="rId1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KSO_TEMPLATE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74800" y="334800"/>
            <a:ext cx="4176000" cy="1620000"/>
          </a:xfrm>
        </p:spPr>
        <p:txBody>
          <a:bodyPr anchor="t" anchorCtr="0">
            <a:norm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193525" y="334800"/>
            <a:ext cx="6120000" cy="5832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874800" y="2111473"/>
            <a:ext cx="4176000" cy="4053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9795909" y="333375"/>
            <a:ext cx="1512000" cy="5832000"/>
          </a:xfrm>
        </p:spPr>
        <p:txBody>
          <a:bodyPr vert="eaVert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874800" y="334800"/>
            <a:ext cx="8784000" cy="5832000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602.xml"/><Relationship Id="rId18" Type="http://schemas.openxmlformats.org/officeDocument/2006/relationships/tags" Target="../tags/tag601.xml"/><Relationship Id="rId17" Type="http://schemas.openxmlformats.org/officeDocument/2006/relationships/tags" Target="../tags/tag600.xml"/><Relationship Id="rId16" Type="http://schemas.openxmlformats.org/officeDocument/2006/relationships/tags" Target="../tags/tag599.xml"/><Relationship Id="rId15" Type="http://schemas.openxmlformats.org/officeDocument/2006/relationships/tags" Target="../tags/tag598.xml"/><Relationship Id="rId14" Type="http://schemas.openxmlformats.org/officeDocument/2006/relationships/tags" Target="../tags/tag597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876000" y="333375"/>
            <a:ext cx="10440000" cy="1366838"/>
          </a:xfrm>
          <a:prstGeom prst="rect">
            <a:avLst/>
          </a:prstGeom>
        </p:spPr>
        <p:txBody>
          <a:bodyPr vert="horz" lIns="91440" tIns="45720" rIns="91440" bIns="4680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876000" y="1854000"/>
            <a:ext cx="10440000" cy="4320000"/>
          </a:xfrm>
          <a:prstGeom prst="rect">
            <a:avLst/>
          </a:prstGeom>
        </p:spPr>
        <p:txBody>
          <a:bodyPr vert="horz" lIns="91440" tIns="45720" rIns="9144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680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680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680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29.xml"/><Relationship Id="rId2" Type="http://schemas.openxmlformats.org/officeDocument/2006/relationships/tags" Target="../tags/tag628.xml"/><Relationship Id="rId1" Type="http://schemas.openxmlformats.org/officeDocument/2006/relationships/tags" Target="../tags/tag627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32.xml"/><Relationship Id="rId2" Type="http://schemas.openxmlformats.org/officeDocument/2006/relationships/tags" Target="../tags/tag631.xml"/><Relationship Id="rId1" Type="http://schemas.openxmlformats.org/officeDocument/2006/relationships/tags" Target="../tags/tag630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35.xml"/><Relationship Id="rId2" Type="http://schemas.openxmlformats.org/officeDocument/2006/relationships/tags" Target="../tags/tag634.xml"/><Relationship Id="rId1" Type="http://schemas.openxmlformats.org/officeDocument/2006/relationships/tags" Target="../tags/tag633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38.xml"/><Relationship Id="rId2" Type="http://schemas.openxmlformats.org/officeDocument/2006/relationships/tags" Target="../tags/tag637.xml"/><Relationship Id="rId1" Type="http://schemas.openxmlformats.org/officeDocument/2006/relationships/tags" Target="../tags/tag636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41.xml"/><Relationship Id="rId2" Type="http://schemas.openxmlformats.org/officeDocument/2006/relationships/tags" Target="../tags/tag640.xml"/><Relationship Id="rId1" Type="http://schemas.openxmlformats.org/officeDocument/2006/relationships/tags" Target="../tags/tag639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44.xml"/><Relationship Id="rId2" Type="http://schemas.openxmlformats.org/officeDocument/2006/relationships/tags" Target="../tags/tag643.xml"/><Relationship Id="rId1" Type="http://schemas.openxmlformats.org/officeDocument/2006/relationships/tags" Target="../tags/tag642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47.xml"/><Relationship Id="rId2" Type="http://schemas.openxmlformats.org/officeDocument/2006/relationships/tags" Target="../tags/tag646.xml"/><Relationship Id="rId1" Type="http://schemas.openxmlformats.org/officeDocument/2006/relationships/tags" Target="../tags/tag645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50.xml"/><Relationship Id="rId2" Type="http://schemas.openxmlformats.org/officeDocument/2006/relationships/tags" Target="../tags/tag649.xml"/><Relationship Id="rId1" Type="http://schemas.openxmlformats.org/officeDocument/2006/relationships/tags" Target="../tags/tag648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53.xml"/><Relationship Id="rId2" Type="http://schemas.openxmlformats.org/officeDocument/2006/relationships/tags" Target="../tags/tag652.xml"/><Relationship Id="rId1" Type="http://schemas.openxmlformats.org/officeDocument/2006/relationships/tags" Target="../tags/tag651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56.xml"/><Relationship Id="rId2" Type="http://schemas.openxmlformats.org/officeDocument/2006/relationships/tags" Target="../tags/tag655.xml"/><Relationship Id="rId1" Type="http://schemas.openxmlformats.org/officeDocument/2006/relationships/tags" Target="../tags/tag654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05.xml"/><Relationship Id="rId2" Type="http://schemas.openxmlformats.org/officeDocument/2006/relationships/tags" Target="../tags/tag604.xml"/><Relationship Id="rId1" Type="http://schemas.openxmlformats.org/officeDocument/2006/relationships/tags" Target="../tags/tag603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58.xml"/><Relationship Id="rId2" Type="http://schemas.openxmlformats.org/officeDocument/2006/relationships/image" Target="../media/image1.png"/><Relationship Id="rId1" Type="http://schemas.openxmlformats.org/officeDocument/2006/relationships/tags" Target="../tags/tag657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61.xml"/><Relationship Id="rId2" Type="http://schemas.openxmlformats.org/officeDocument/2006/relationships/tags" Target="../tags/tag660.xml"/><Relationship Id="rId1" Type="http://schemas.openxmlformats.org/officeDocument/2006/relationships/tags" Target="../tags/tag659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64.xml"/><Relationship Id="rId2" Type="http://schemas.openxmlformats.org/officeDocument/2006/relationships/tags" Target="../tags/tag663.xml"/><Relationship Id="rId1" Type="http://schemas.openxmlformats.org/officeDocument/2006/relationships/tags" Target="../tags/tag662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67.xml"/><Relationship Id="rId2" Type="http://schemas.openxmlformats.org/officeDocument/2006/relationships/tags" Target="../tags/tag666.xml"/><Relationship Id="rId1" Type="http://schemas.openxmlformats.org/officeDocument/2006/relationships/tags" Target="../tags/tag665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69.xml"/><Relationship Id="rId2" Type="http://schemas.openxmlformats.org/officeDocument/2006/relationships/image" Target="../media/image2.png"/><Relationship Id="rId1" Type="http://schemas.openxmlformats.org/officeDocument/2006/relationships/tags" Target="../tags/tag668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72.xml"/><Relationship Id="rId2" Type="http://schemas.openxmlformats.org/officeDocument/2006/relationships/tags" Target="../tags/tag671.xml"/><Relationship Id="rId1" Type="http://schemas.openxmlformats.org/officeDocument/2006/relationships/tags" Target="../tags/tag670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75.xml"/><Relationship Id="rId2" Type="http://schemas.openxmlformats.org/officeDocument/2006/relationships/tags" Target="../tags/tag674.xml"/><Relationship Id="rId1" Type="http://schemas.openxmlformats.org/officeDocument/2006/relationships/tags" Target="../tags/tag673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78.xml"/><Relationship Id="rId2" Type="http://schemas.openxmlformats.org/officeDocument/2006/relationships/tags" Target="../tags/tag677.xml"/><Relationship Id="rId1" Type="http://schemas.openxmlformats.org/officeDocument/2006/relationships/tags" Target="../tags/tag676.xm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80.xml"/><Relationship Id="rId2" Type="http://schemas.openxmlformats.org/officeDocument/2006/relationships/image" Target="../media/image3.png"/><Relationship Id="rId1" Type="http://schemas.openxmlformats.org/officeDocument/2006/relationships/tags" Target="../tags/tag679.xml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83.xml"/><Relationship Id="rId2" Type="http://schemas.openxmlformats.org/officeDocument/2006/relationships/tags" Target="../tags/tag682.xml"/><Relationship Id="rId1" Type="http://schemas.openxmlformats.org/officeDocument/2006/relationships/tags" Target="../tags/tag681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08.xml"/><Relationship Id="rId2" Type="http://schemas.openxmlformats.org/officeDocument/2006/relationships/tags" Target="../tags/tag607.xml"/><Relationship Id="rId1" Type="http://schemas.openxmlformats.org/officeDocument/2006/relationships/tags" Target="../tags/tag606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86.xml"/><Relationship Id="rId2" Type="http://schemas.openxmlformats.org/officeDocument/2006/relationships/tags" Target="../tags/tag685.xml"/><Relationship Id="rId1" Type="http://schemas.openxmlformats.org/officeDocument/2006/relationships/tags" Target="../tags/tag684.xml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89.xml"/><Relationship Id="rId2" Type="http://schemas.openxmlformats.org/officeDocument/2006/relationships/tags" Target="../tags/tag688.xml"/><Relationship Id="rId1" Type="http://schemas.openxmlformats.org/officeDocument/2006/relationships/tags" Target="../tags/tag687.xml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91.xml"/><Relationship Id="rId2" Type="http://schemas.openxmlformats.org/officeDocument/2006/relationships/image" Target="../media/image4.png"/><Relationship Id="rId1" Type="http://schemas.openxmlformats.org/officeDocument/2006/relationships/tags" Target="../tags/tag690.xml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94.xml"/><Relationship Id="rId2" Type="http://schemas.openxmlformats.org/officeDocument/2006/relationships/tags" Target="../tags/tag693.xml"/><Relationship Id="rId1" Type="http://schemas.openxmlformats.org/officeDocument/2006/relationships/tags" Target="../tags/tag692.xml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97.xml"/><Relationship Id="rId2" Type="http://schemas.openxmlformats.org/officeDocument/2006/relationships/tags" Target="../tags/tag696.xml"/><Relationship Id="rId1" Type="http://schemas.openxmlformats.org/officeDocument/2006/relationships/tags" Target="../tags/tag695.xml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00.xml"/><Relationship Id="rId2" Type="http://schemas.openxmlformats.org/officeDocument/2006/relationships/tags" Target="../tags/tag699.xml"/><Relationship Id="rId1" Type="http://schemas.openxmlformats.org/officeDocument/2006/relationships/tags" Target="../tags/tag698.xml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02.xml"/><Relationship Id="rId2" Type="http://schemas.openxmlformats.org/officeDocument/2006/relationships/image" Target="../media/image5.png"/><Relationship Id="rId1" Type="http://schemas.openxmlformats.org/officeDocument/2006/relationships/tags" Target="../tags/tag701.xml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7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05.xml"/><Relationship Id="rId2" Type="http://schemas.openxmlformats.org/officeDocument/2006/relationships/tags" Target="../tags/tag704.xml"/><Relationship Id="rId1" Type="http://schemas.openxmlformats.org/officeDocument/2006/relationships/tags" Target="../tags/tag703.xml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8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08.xml"/><Relationship Id="rId2" Type="http://schemas.openxmlformats.org/officeDocument/2006/relationships/tags" Target="../tags/tag707.xml"/><Relationship Id="rId1" Type="http://schemas.openxmlformats.org/officeDocument/2006/relationships/tags" Target="../tags/tag706.xml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9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11.xml"/><Relationship Id="rId2" Type="http://schemas.openxmlformats.org/officeDocument/2006/relationships/tags" Target="../tags/tag710.xml"/><Relationship Id="rId1" Type="http://schemas.openxmlformats.org/officeDocument/2006/relationships/tags" Target="../tags/tag709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11.xml"/><Relationship Id="rId2" Type="http://schemas.openxmlformats.org/officeDocument/2006/relationships/tags" Target="../tags/tag610.xml"/><Relationship Id="rId1" Type="http://schemas.openxmlformats.org/officeDocument/2006/relationships/tags" Target="../tags/tag609.xml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0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13.xml"/><Relationship Id="rId2" Type="http://schemas.openxmlformats.org/officeDocument/2006/relationships/image" Target="../media/image6.png"/><Relationship Id="rId1" Type="http://schemas.openxmlformats.org/officeDocument/2006/relationships/tags" Target="../tags/tag712.xml"/></Relationships>
</file>

<file path=ppt/slides/_rels/slide4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1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16.xml"/><Relationship Id="rId2" Type="http://schemas.openxmlformats.org/officeDocument/2006/relationships/tags" Target="../tags/tag715.xml"/><Relationship Id="rId1" Type="http://schemas.openxmlformats.org/officeDocument/2006/relationships/tags" Target="../tags/tag714.xml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2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19.xml"/><Relationship Id="rId2" Type="http://schemas.openxmlformats.org/officeDocument/2006/relationships/tags" Target="../tags/tag718.xml"/><Relationship Id="rId1" Type="http://schemas.openxmlformats.org/officeDocument/2006/relationships/tags" Target="../tags/tag717.xml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3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22.xml"/><Relationship Id="rId2" Type="http://schemas.openxmlformats.org/officeDocument/2006/relationships/tags" Target="../tags/tag721.xml"/><Relationship Id="rId1" Type="http://schemas.openxmlformats.org/officeDocument/2006/relationships/tags" Target="../tags/tag720.xml"/></Relationships>
</file>

<file path=ppt/slides/_rels/slide4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4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25.xml"/><Relationship Id="rId2" Type="http://schemas.openxmlformats.org/officeDocument/2006/relationships/tags" Target="../tags/tag724.xml"/><Relationship Id="rId1" Type="http://schemas.openxmlformats.org/officeDocument/2006/relationships/tags" Target="../tags/tag723.xml"/></Relationships>
</file>

<file path=ppt/slides/_rels/slide4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5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28.xml"/><Relationship Id="rId2" Type="http://schemas.openxmlformats.org/officeDocument/2006/relationships/tags" Target="../tags/tag727.xml"/><Relationship Id="rId1" Type="http://schemas.openxmlformats.org/officeDocument/2006/relationships/tags" Target="../tags/tag726.xml"/></Relationships>
</file>

<file path=ppt/slides/_rels/slide4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6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31.xml"/><Relationship Id="rId2" Type="http://schemas.openxmlformats.org/officeDocument/2006/relationships/tags" Target="../tags/tag730.xml"/><Relationship Id="rId1" Type="http://schemas.openxmlformats.org/officeDocument/2006/relationships/tags" Target="../tags/tag729.xml"/></Relationships>
</file>

<file path=ppt/slides/_rels/slide4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7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33.xml"/><Relationship Id="rId2" Type="http://schemas.openxmlformats.org/officeDocument/2006/relationships/image" Target="../media/image7.png"/><Relationship Id="rId1" Type="http://schemas.openxmlformats.org/officeDocument/2006/relationships/tags" Target="../tags/tag732.xml"/></Relationships>
</file>

<file path=ppt/slides/_rels/slide4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8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36.xml"/><Relationship Id="rId2" Type="http://schemas.openxmlformats.org/officeDocument/2006/relationships/tags" Target="../tags/tag735.xml"/><Relationship Id="rId1" Type="http://schemas.openxmlformats.org/officeDocument/2006/relationships/tags" Target="../tags/tag734.xml"/></Relationships>
</file>

<file path=ppt/slides/_rels/slide4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9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39.xml"/><Relationship Id="rId2" Type="http://schemas.openxmlformats.org/officeDocument/2006/relationships/tags" Target="../tags/tag738.xml"/><Relationship Id="rId1" Type="http://schemas.openxmlformats.org/officeDocument/2006/relationships/tags" Target="../tags/tag737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14.xml"/><Relationship Id="rId2" Type="http://schemas.openxmlformats.org/officeDocument/2006/relationships/tags" Target="../tags/tag613.xml"/><Relationship Id="rId1" Type="http://schemas.openxmlformats.org/officeDocument/2006/relationships/tags" Target="../tags/tag612.xml"/></Relationships>
</file>

<file path=ppt/slides/_rels/slide5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0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42.xml"/><Relationship Id="rId2" Type="http://schemas.openxmlformats.org/officeDocument/2006/relationships/tags" Target="../tags/tag741.xml"/><Relationship Id="rId1" Type="http://schemas.openxmlformats.org/officeDocument/2006/relationships/tags" Target="../tags/tag740.xml"/></Relationships>
</file>

<file path=ppt/slides/_rels/slide5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1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44.xml"/><Relationship Id="rId2" Type="http://schemas.openxmlformats.org/officeDocument/2006/relationships/image" Target="../media/image8.png"/><Relationship Id="rId1" Type="http://schemas.openxmlformats.org/officeDocument/2006/relationships/tags" Target="../tags/tag743.xml"/></Relationships>
</file>

<file path=ppt/slides/_rels/slide5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2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47.xml"/><Relationship Id="rId2" Type="http://schemas.openxmlformats.org/officeDocument/2006/relationships/tags" Target="../tags/tag746.xml"/><Relationship Id="rId1" Type="http://schemas.openxmlformats.org/officeDocument/2006/relationships/tags" Target="../tags/tag745.xml"/></Relationships>
</file>

<file path=ppt/slides/_rels/slide5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3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50.xml"/><Relationship Id="rId2" Type="http://schemas.openxmlformats.org/officeDocument/2006/relationships/tags" Target="../tags/tag749.xml"/><Relationship Id="rId1" Type="http://schemas.openxmlformats.org/officeDocument/2006/relationships/tags" Target="../tags/tag748.xml"/></Relationships>
</file>

<file path=ppt/slides/_rels/slide5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4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53.xml"/><Relationship Id="rId2" Type="http://schemas.openxmlformats.org/officeDocument/2006/relationships/tags" Target="../tags/tag752.xml"/><Relationship Id="rId1" Type="http://schemas.openxmlformats.org/officeDocument/2006/relationships/tags" Target="../tags/tag751.xml"/></Relationships>
</file>

<file path=ppt/slides/_rels/slide5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5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56.xml"/><Relationship Id="rId2" Type="http://schemas.openxmlformats.org/officeDocument/2006/relationships/tags" Target="../tags/tag755.xml"/><Relationship Id="rId1" Type="http://schemas.openxmlformats.org/officeDocument/2006/relationships/tags" Target="../tags/tag754.xml"/></Relationships>
</file>

<file path=ppt/slides/_rels/slide5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6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58.xml"/><Relationship Id="rId2" Type="http://schemas.openxmlformats.org/officeDocument/2006/relationships/image" Target="../media/image9.png"/><Relationship Id="rId1" Type="http://schemas.openxmlformats.org/officeDocument/2006/relationships/tags" Target="../tags/tag757.xml"/></Relationships>
</file>

<file path=ppt/slides/_rels/slide5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7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61.xml"/><Relationship Id="rId2" Type="http://schemas.openxmlformats.org/officeDocument/2006/relationships/tags" Target="../tags/tag760.xml"/><Relationship Id="rId1" Type="http://schemas.openxmlformats.org/officeDocument/2006/relationships/tags" Target="../tags/tag759.xml"/></Relationships>
</file>

<file path=ppt/slides/_rels/slide5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8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64.xml"/><Relationship Id="rId2" Type="http://schemas.openxmlformats.org/officeDocument/2006/relationships/tags" Target="../tags/tag763.xml"/><Relationship Id="rId1" Type="http://schemas.openxmlformats.org/officeDocument/2006/relationships/tags" Target="../tags/tag762.xml"/></Relationships>
</file>

<file path=ppt/slides/_rels/slide5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9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67.xml"/><Relationship Id="rId2" Type="http://schemas.openxmlformats.org/officeDocument/2006/relationships/tags" Target="../tags/tag766.xml"/><Relationship Id="rId1" Type="http://schemas.openxmlformats.org/officeDocument/2006/relationships/tags" Target="../tags/tag765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17.xml"/><Relationship Id="rId2" Type="http://schemas.openxmlformats.org/officeDocument/2006/relationships/tags" Target="../tags/tag616.xml"/><Relationship Id="rId1" Type="http://schemas.openxmlformats.org/officeDocument/2006/relationships/tags" Target="../tags/tag615.xml"/></Relationships>
</file>

<file path=ppt/slides/_rels/slide6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0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69.xml"/><Relationship Id="rId2" Type="http://schemas.openxmlformats.org/officeDocument/2006/relationships/image" Target="../media/image10.png"/><Relationship Id="rId1" Type="http://schemas.openxmlformats.org/officeDocument/2006/relationships/tags" Target="../tags/tag768.xml"/></Relationships>
</file>

<file path=ppt/slides/_rels/slide6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1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72.xml"/><Relationship Id="rId2" Type="http://schemas.openxmlformats.org/officeDocument/2006/relationships/tags" Target="../tags/tag771.xml"/><Relationship Id="rId1" Type="http://schemas.openxmlformats.org/officeDocument/2006/relationships/tags" Target="../tags/tag770.xml"/></Relationships>
</file>

<file path=ppt/slides/_rels/slide6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2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75.xml"/><Relationship Id="rId2" Type="http://schemas.openxmlformats.org/officeDocument/2006/relationships/tags" Target="../tags/tag774.xml"/><Relationship Id="rId1" Type="http://schemas.openxmlformats.org/officeDocument/2006/relationships/tags" Target="../tags/tag773.xml"/></Relationships>
</file>

<file path=ppt/slides/_rels/slide6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3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78.xml"/><Relationship Id="rId2" Type="http://schemas.openxmlformats.org/officeDocument/2006/relationships/tags" Target="../tags/tag777.xml"/><Relationship Id="rId1" Type="http://schemas.openxmlformats.org/officeDocument/2006/relationships/tags" Target="../tags/tag776.xml"/></Relationships>
</file>

<file path=ppt/slides/_rels/slide6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4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80.xml"/><Relationship Id="rId2" Type="http://schemas.openxmlformats.org/officeDocument/2006/relationships/image" Target="../media/image11.png"/><Relationship Id="rId1" Type="http://schemas.openxmlformats.org/officeDocument/2006/relationships/tags" Target="../tags/tag779.xml"/></Relationships>
</file>

<file path=ppt/slides/_rels/slide6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5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83.xml"/><Relationship Id="rId2" Type="http://schemas.openxmlformats.org/officeDocument/2006/relationships/tags" Target="../tags/tag782.xml"/><Relationship Id="rId1" Type="http://schemas.openxmlformats.org/officeDocument/2006/relationships/tags" Target="../tags/tag781.xml"/></Relationships>
</file>

<file path=ppt/slides/_rels/slide6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6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86.xml"/><Relationship Id="rId2" Type="http://schemas.openxmlformats.org/officeDocument/2006/relationships/tags" Target="../tags/tag785.xml"/><Relationship Id="rId1" Type="http://schemas.openxmlformats.org/officeDocument/2006/relationships/tags" Target="../tags/tag784.xml"/></Relationships>
</file>

<file path=ppt/slides/_rels/slide6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7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89.xml"/><Relationship Id="rId2" Type="http://schemas.openxmlformats.org/officeDocument/2006/relationships/tags" Target="../tags/tag788.xml"/><Relationship Id="rId1" Type="http://schemas.openxmlformats.org/officeDocument/2006/relationships/tags" Target="../tags/tag787.xml"/></Relationships>
</file>

<file path=ppt/slides/_rels/slide6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8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92.xml"/><Relationship Id="rId2" Type="http://schemas.openxmlformats.org/officeDocument/2006/relationships/tags" Target="../tags/tag791.xml"/><Relationship Id="rId1" Type="http://schemas.openxmlformats.org/officeDocument/2006/relationships/tags" Target="../tags/tag790.xml"/></Relationships>
</file>

<file path=ppt/slides/_rels/slide6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9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95.xml"/><Relationship Id="rId2" Type="http://schemas.openxmlformats.org/officeDocument/2006/relationships/tags" Target="../tags/tag794.xml"/><Relationship Id="rId1" Type="http://schemas.openxmlformats.org/officeDocument/2006/relationships/tags" Target="../tags/tag793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20.xml"/><Relationship Id="rId2" Type="http://schemas.openxmlformats.org/officeDocument/2006/relationships/tags" Target="../tags/tag619.xml"/><Relationship Id="rId1" Type="http://schemas.openxmlformats.org/officeDocument/2006/relationships/tags" Target="../tags/tag618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23.xml"/><Relationship Id="rId2" Type="http://schemas.openxmlformats.org/officeDocument/2006/relationships/tags" Target="../tags/tag622.xml"/><Relationship Id="rId1" Type="http://schemas.openxmlformats.org/officeDocument/2006/relationships/tags" Target="../tags/tag621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26.xml"/><Relationship Id="rId2" Type="http://schemas.openxmlformats.org/officeDocument/2006/relationships/tags" Target="../tags/tag625.xml"/><Relationship Id="rId1" Type="http://schemas.openxmlformats.org/officeDocument/2006/relationships/tags" Target="../tags/tag6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dirty="0" smtClean="0"/>
              <a:t>第</a:t>
            </a:r>
            <a:r>
              <a:rPr lang="en-US" altLang="zh-CN" dirty="0" smtClean="0"/>
              <a:t>2</a:t>
            </a:r>
            <a:r>
              <a:rPr lang="zh-CN" altLang="zh-CN" dirty="0" smtClean="0"/>
              <a:t>章</a:t>
            </a:r>
            <a:r>
              <a:rPr lang="en-US" altLang="zh-CN" dirty="0" smtClean="0"/>
              <a:t>  </a:t>
            </a:r>
            <a:r>
              <a:rPr altLang="zh-CN" dirty="0" smtClean="0"/>
              <a:t>表格与表单</a:t>
            </a:r>
            <a:endParaRPr altLang="zh-CN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805660" y="1619737"/>
            <a:ext cx="9966960" cy="1518285"/>
          </a:xfrm>
        </p:spPr>
        <p:txBody>
          <a:bodyPr>
            <a:noAutofit/>
          </a:bodyPr>
          <a:lstStyle/>
          <a:p>
            <a:pPr lvl="0"/>
            <a:r>
              <a:rPr lang="zh-CN" altLang="zh-CN" sz="2800" b="1" dirty="0">
                <a:solidFill>
                  <a:srgbClr val="FF0000"/>
                </a:solidFill>
              </a:rPr>
              <a:t>表格</a:t>
            </a:r>
            <a:r>
              <a:rPr lang="zh-CN" altLang="zh-CN" sz="2800" dirty="0"/>
              <a:t>的</a:t>
            </a:r>
            <a:r>
              <a:rPr lang="zh-CN" altLang="zh-CN" sz="2800" b="1" dirty="0">
                <a:solidFill>
                  <a:srgbClr val="FF0000"/>
                </a:solidFill>
              </a:rPr>
              <a:t>属性</a:t>
            </a:r>
            <a:endParaRPr sz="2800" b="1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819377"/>
            <a:ext cx="5419185" cy="832642"/>
          </a:xfrm>
        </p:spPr>
        <p:txBody>
          <a:bodyPr/>
          <a:lstStyle/>
          <a:p>
            <a:r>
              <a:rPr lang="zh-CN" altLang="zh-CN" sz="3600" dirty="0" smtClean="0"/>
              <a:t>例</a:t>
            </a:r>
            <a:r>
              <a:rPr lang="en-US" altLang="zh-CN" sz="3600" dirty="0" smtClean="0"/>
              <a:t>2</a:t>
            </a:r>
            <a:r>
              <a:rPr lang="zh-CN" altLang="en-US" sz="3600" dirty="0" smtClean="0"/>
              <a:t>－</a:t>
            </a:r>
            <a:r>
              <a:rPr lang="en-US" altLang="zh-CN" sz="3600" dirty="0" smtClean="0"/>
              <a:t>3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974017" y="741768"/>
            <a:ext cx="10328392" cy="5457013"/>
          </a:xfrm>
        </p:spPr>
        <p:txBody>
          <a:bodyPr>
            <a:normAutofit/>
          </a:bodyPr>
          <a:lstStyle/>
          <a:p>
            <a:r>
              <a:rPr lang="zh-CN" altLang="zh-CN" sz="2800" dirty="0"/>
              <a:t>使用</a:t>
            </a:r>
            <a:r>
              <a:rPr lang="en-US" altLang="zh-CN" sz="2800" dirty="0"/>
              <a:t>&lt;table&gt; </a:t>
            </a:r>
            <a:r>
              <a:rPr lang="zh-CN" altLang="zh-CN" sz="2800" dirty="0"/>
              <a:t>标记可以设置表格的</a:t>
            </a:r>
            <a:r>
              <a:rPr lang="zh-CN" altLang="zh-CN" sz="2800" b="1" dirty="0">
                <a:solidFill>
                  <a:srgbClr val="FF0000"/>
                </a:solidFill>
              </a:rPr>
              <a:t>高度</a:t>
            </a:r>
            <a:r>
              <a:rPr lang="zh-CN" altLang="zh-CN" sz="2800" dirty="0"/>
              <a:t>、</a:t>
            </a:r>
            <a:r>
              <a:rPr lang="zh-CN" altLang="zh-CN" sz="2800" b="1" dirty="0">
                <a:solidFill>
                  <a:srgbClr val="FF0000"/>
                </a:solidFill>
              </a:rPr>
              <a:t>宽度</a:t>
            </a:r>
            <a:r>
              <a:rPr lang="zh-CN" altLang="zh-CN" sz="2800" dirty="0"/>
              <a:t>、</a:t>
            </a:r>
            <a:r>
              <a:rPr lang="zh-CN" altLang="zh-CN" sz="2800" b="1" dirty="0">
                <a:solidFill>
                  <a:srgbClr val="FF0000"/>
                </a:solidFill>
              </a:rPr>
              <a:t>边框线的粗细</a:t>
            </a:r>
            <a:r>
              <a:rPr lang="zh-CN" altLang="zh-CN" sz="2800" dirty="0"/>
              <a:t>、</a:t>
            </a:r>
            <a:r>
              <a:rPr lang="zh-CN" altLang="zh-CN" sz="2800" b="1" dirty="0">
                <a:solidFill>
                  <a:srgbClr val="FF0000"/>
                </a:solidFill>
              </a:rPr>
              <a:t>对齐方式</a:t>
            </a:r>
            <a:r>
              <a:rPr lang="zh-CN" altLang="zh-CN" sz="2800" dirty="0"/>
              <a:t>、</a:t>
            </a:r>
            <a:r>
              <a:rPr lang="zh-CN" altLang="zh-CN" sz="2800" b="1" dirty="0">
                <a:solidFill>
                  <a:srgbClr val="FF0000"/>
                </a:solidFill>
              </a:rPr>
              <a:t>背景颜色</a:t>
            </a:r>
            <a:r>
              <a:rPr lang="zh-CN" altLang="zh-CN" sz="2800" dirty="0"/>
              <a:t>、</a:t>
            </a:r>
            <a:r>
              <a:rPr lang="zh-CN" altLang="zh-CN" sz="2800" b="1" dirty="0">
                <a:solidFill>
                  <a:srgbClr val="FF0000"/>
                </a:solidFill>
              </a:rPr>
              <a:t>背景图片</a:t>
            </a:r>
            <a:r>
              <a:rPr lang="zh-CN" altLang="zh-CN" sz="2800" dirty="0"/>
              <a:t>、</a:t>
            </a:r>
            <a:r>
              <a:rPr lang="zh-CN" altLang="zh-CN" sz="2800" b="1" dirty="0">
                <a:solidFill>
                  <a:srgbClr val="FF0000"/>
                </a:solidFill>
              </a:rPr>
              <a:t>单元格间距</a:t>
            </a:r>
            <a:r>
              <a:rPr lang="zh-CN" altLang="zh-CN" sz="2800" dirty="0"/>
              <a:t>和</a:t>
            </a:r>
            <a:r>
              <a:rPr lang="zh-CN" altLang="zh-CN" sz="2800" b="1" dirty="0">
                <a:solidFill>
                  <a:srgbClr val="FF0000"/>
                </a:solidFill>
              </a:rPr>
              <a:t>边距</a:t>
            </a:r>
            <a:r>
              <a:rPr lang="zh-CN" altLang="zh-CN" sz="2800" dirty="0"/>
              <a:t>等表格属性</a:t>
            </a:r>
            <a:endParaRPr lang="zh-CN" altLang="zh-CN"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52729" y="-148856"/>
            <a:ext cx="5419185" cy="832642"/>
          </a:xfrm>
        </p:spPr>
        <p:txBody>
          <a:bodyPr/>
          <a:lstStyle/>
          <a:p>
            <a:r>
              <a:rPr lang="zh-CN" altLang="en-US" sz="3600" dirty="0" smtClean="0">
                <a:solidFill>
                  <a:schemeClr val="bg1"/>
                </a:solidFill>
              </a:rPr>
              <a:t>知识点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859361" y="715970"/>
            <a:ext cx="10315457" cy="4345128"/>
          </a:xfrm>
        </p:spPr>
        <p:txBody>
          <a:bodyPr>
            <a:noAutofit/>
          </a:bodyPr>
          <a:lstStyle/>
          <a:p>
            <a:pPr lvl="0"/>
            <a:r>
              <a:rPr lang="zh-CN" altLang="zh-CN" sz="2400" dirty="0"/>
              <a:t>表格通过</a:t>
            </a:r>
            <a:r>
              <a:rPr lang="en-US" altLang="zh-CN" sz="2400" b="1" dirty="0">
                <a:solidFill>
                  <a:srgbClr val="FF0000"/>
                </a:solidFill>
              </a:rPr>
              <a:t>border</a:t>
            </a:r>
            <a:r>
              <a:rPr lang="zh-CN" altLang="zh-CN" sz="2400" b="1" dirty="0">
                <a:solidFill>
                  <a:srgbClr val="FF0000"/>
                </a:solidFill>
              </a:rPr>
              <a:t>属性</a:t>
            </a:r>
            <a:r>
              <a:rPr lang="zh-CN" altLang="zh-CN" sz="2400" dirty="0"/>
              <a:t>设定表格边框线宽度为</a:t>
            </a:r>
            <a:r>
              <a:rPr lang="en-US" altLang="zh-CN" sz="2400" b="1" dirty="0">
                <a:solidFill>
                  <a:srgbClr val="FF0000"/>
                </a:solidFill>
              </a:rPr>
              <a:t>2</a:t>
            </a:r>
            <a:r>
              <a:rPr lang="zh-CN" altLang="zh-CN" sz="2400" b="1" dirty="0">
                <a:solidFill>
                  <a:srgbClr val="FF0000"/>
                </a:solidFill>
              </a:rPr>
              <a:t>像素</a:t>
            </a:r>
            <a:r>
              <a:rPr lang="zh-CN" altLang="zh-CN" sz="2400" dirty="0" smtClean="0"/>
              <a:t>；</a:t>
            </a:r>
            <a:endParaRPr lang="en-US" altLang="zh-CN" sz="2400" dirty="0" smtClean="0"/>
          </a:p>
          <a:p>
            <a:pPr lvl="0"/>
            <a:r>
              <a:rPr lang="zh-CN" altLang="zh-CN" sz="2400" dirty="0" smtClean="0"/>
              <a:t>通过</a:t>
            </a:r>
            <a:r>
              <a:rPr lang="en-US" altLang="zh-CN" sz="2400" b="1" dirty="0" err="1">
                <a:solidFill>
                  <a:srgbClr val="FF0000"/>
                </a:solidFill>
              </a:rPr>
              <a:t>bordercolor</a:t>
            </a:r>
            <a:r>
              <a:rPr lang="zh-CN" altLang="zh-CN" sz="2400" b="1" dirty="0">
                <a:solidFill>
                  <a:srgbClr val="FF0000"/>
                </a:solidFill>
              </a:rPr>
              <a:t>属性</a:t>
            </a:r>
            <a:r>
              <a:rPr lang="zh-CN" altLang="zh-CN" sz="2400" dirty="0"/>
              <a:t>设定表格边框线的颜色为</a:t>
            </a:r>
            <a:r>
              <a:rPr lang="zh-CN" altLang="zh-CN" sz="2400" b="1" dirty="0">
                <a:solidFill>
                  <a:srgbClr val="FF0000"/>
                </a:solidFill>
              </a:rPr>
              <a:t>红色</a:t>
            </a:r>
            <a:r>
              <a:rPr lang="zh-CN" altLang="zh-CN" sz="2400" dirty="0" smtClean="0"/>
              <a:t>；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lvl="0"/>
            <a:r>
              <a:rPr lang="zh-CN" altLang="zh-CN" sz="2400" dirty="0" smtClean="0"/>
              <a:t>通过</a:t>
            </a:r>
            <a:r>
              <a:rPr lang="en-US" altLang="zh-CN" sz="2400" b="1" dirty="0">
                <a:solidFill>
                  <a:srgbClr val="FF0000"/>
                </a:solidFill>
              </a:rPr>
              <a:t>width</a:t>
            </a:r>
            <a:r>
              <a:rPr lang="zh-CN" altLang="zh-CN" sz="2400" b="1" dirty="0">
                <a:solidFill>
                  <a:srgbClr val="FF0000"/>
                </a:solidFill>
              </a:rPr>
              <a:t>属性</a:t>
            </a:r>
            <a:r>
              <a:rPr lang="zh-CN" altLang="zh-CN" sz="2400" dirty="0"/>
              <a:t>设定表格宽度为</a:t>
            </a:r>
            <a:r>
              <a:rPr lang="en-US" altLang="zh-CN" sz="2400" b="1" dirty="0">
                <a:solidFill>
                  <a:srgbClr val="FF0000"/>
                </a:solidFill>
              </a:rPr>
              <a:t>400</a:t>
            </a:r>
            <a:r>
              <a:rPr lang="zh-CN" altLang="zh-CN" sz="2400" b="1" dirty="0">
                <a:solidFill>
                  <a:srgbClr val="FF0000"/>
                </a:solidFill>
              </a:rPr>
              <a:t>像素</a:t>
            </a:r>
            <a:r>
              <a:rPr lang="zh-CN" altLang="zh-CN" sz="2400" dirty="0" smtClean="0"/>
              <a:t>；</a:t>
            </a:r>
            <a:endParaRPr lang="en-US" altLang="zh-CN" sz="2400" dirty="0" smtClean="0"/>
          </a:p>
          <a:p>
            <a:pPr lvl="0"/>
            <a:r>
              <a:rPr lang="zh-CN" altLang="zh-CN" sz="2400" dirty="0" smtClean="0"/>
              <a:t>通过</a:t>
            </a:r>
            <a:r>
              <a:rPr lang="en-US" altLang="zh-CN" sz="2400" b="1" dirty="0">
                <a:solidFill>
                  <a:srgbClr val="FF0000"/>
                </a:solidFill>
              </a:rPr>
              <a:t>height</a:t>
            </a:r>
            <a:r>
              <a:rPr lang="zh-CN" altLang="zh-CN" sz="2400" b="1" dirty="0">
                <a:solidFill>
                  <a:srgbClr val="FF0000"/>
                </a:solidFill>
              </a:rPr>
              <a:t>属性</a:t>
            </a:r>
            <a:r>
              <a:rPr lang="zh-CN" altLang="zh-CN" sz="2400" dirty="0"/>
              <a:t>设定表格高度为</a:t>
            </a:r>
            <a:r>
              <a:rPr lang="en-US" altLang="zh-CN" sz="2400" b="1" dirty="0">
                <a:solidFill>
                  <a:srgbClr val="FF0000"/>
                </a:solidFill>
              </a:rPr>
              <a:t>60</a:t>
            </a:r>
            <a:r>
              <a:rPr lang="zh-CN" altLang="zh-CN" sz="2400" b="1" dirty="0">
                <a:solidFill>
                  <a:srgbClr val="FF0000"/>
                </a:solidFill>
              </a:rPr>
              <a:t>像素</a:t>
            </a:r>
            <a:r>
              <a:rPr lang="zh-CN" altLang="zh-CN" sz="2400" dirty="0" smtClean="0"/>
              <a:t>；</a:t>
            </a:r>
            <a:endParaRPr lang="en-US" altLang="zh-CN" sz="2400" dirty="0" smtClean="0"/>
          </a:p>
          <a:p>
            <a:pPr lvl="0"/>
            <a:r>
              <a:rPr lang="zh-CN" altLang="zh-CN" sz="2400" dirty="0" smtClean="0"/>
              <a:t>通过</a:t>
            </a:r>
            <a:r>
              <a:rPr lang="en-US" altLang="zh-CN" sz="2400" b="1" dirty="0" err="1">
                <a:solidFill>
                  <a:srgbClr val="FF0000"/>
                </a:solidFill>
              </a:rPr>
              <a:t>cellspacing</a:t>
            </a:r>
            <a:r>
              <a:rPr lang="zh-CN" altLang="zh-CN" sz="2400" b="1" dirty="0">
                <a:solidFill>
                  <a:srgbClr val="FF0000"/>
                </a:solidFill>
              </a:rPr>
              <a:t>属性</a:t>
            </a:r>
            <a:r>
              <a:rPr lang="zh-CN" altLang="zh-CN" sz="2400" dirty="0"/>
              <a:t>设定单元格之间的间距是</a:t>
            </a:r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r>
              <a:rPr lang="zh-CN" altLang="zh-CN" sz="2400" b="1" dirty="0">
                <a:solidFill>
                  <a:srgbClr val="FF0000"/>
                </a:solidFill>
              </a:rPr>
              <a:t>像素</a:t>
            </a:r>
            <a:r>
              <a:rPr lang="zh-CN" altLang="zh-CN" sz="2400" dirty="0" smtClean="0"/>
              <a:t>；</a:t>
            </a:r>
            <a:endParaRPr lang="en-US" altLang="zh-CN" sz="2400" dirty="0" smtClean="0"/>
          </a:p>
          <a:p>
            <a:pPr lvl="0"/>
            <a:r>
              <a:rPr lang="zh-CN" altLang="zh-CN" sz="2400" dirty="0" smtClean="0"/>
              <a:t>通过</a:t>
            </a:r>
            <a:r>
              <a:rPr lang="en-US" altLang="zh-CN" sz="2400" b="1" dirty="0" err="1">
                <a:solidFill>
                  <a:srgbClr val="FF0000"/>
                </a:solidFill>
              </a:rPr>
              <a:t>cellpadding</a:t>
            </a:r>
            <a:r>
              <a:rPr lang="zh-CN" altLang="zh-CN" sz="2400" b="1" dirty="0">
                <a:solidFill>
                  <a:srgbClr val="FF0000"/>
                </a:solidFill>
              </a:rPr>
              <a:t>属性</a:t>
            </a:r>
            <a:r>
              <a:rPr lang="zh-CN" altLang="zh-CN" sz="2400" dirty="0"/>
              <a:t>设定单元格的内容与其边框的内边距的间距是</a:t>
            </a:r>
            <a:r>
              <a:rPr lang="en-US" altLang="zh-CN" sz="2400" b="1" dirty="0">
                <a:solidFill>
                  <a:srgbClr val="FF0000"/>
                </a:solidFill>
              </a:rPr>
              <a:t>2</a:t>
            </a:r>
            <a:r>
              <a:rPr lang="zh-CN" altLang="zh-CN" sz="2400" b="1" dirty="0">
                <a:solidFill>
                  <a:srgbClr val="FF0000"/>
                </a:solidFill>
              </a:rPr>
              <a:t>像素</a:t>
            </a:r>
            <a:r>
              <a:rPr lang="zh-CN" altLang="zh-CN" sz="2400" dirty="0" smtClean="0"/>
              <a:t>；</a:t>
            </a:r>
            <a:endParaRPr lang="en-US" altLang="zh-CN" sz="2400" dirty="0" smtClean="0"/>
          </a:p>
          <a:p>
            <a:pPr lvl="0"/>
            <a:r>
              <a:rPr lang="zh-CN" altLang="zh-CN" sz="2400" dirty="0" smtClean="0"/>
              <a:t>通过</a:t>
            </a:r>
            <a:r>
              <a:rPr lang="en-US" altLang="zh-CN" sz="2400" b="1" dirty="0">
                <a:solidFill>
                  <a:srgbClr val="FF0000"/>
                </a:solidFill>
              </a:rPr>
              <a:t>align</a:t>
            </a:r>
            <a:r>
              <a:rPr lang="zh-CN" altLang="zh-CN" sz="2400" b="1" dirty="0">
                <a:solidFill>
                  <a:srgbClr val="FF0000"/>
                </a:solidFill>
              </a:rPr>
              <a:t>属性</a:t>
            </a:r>
            <a:r>
              <a:rPr lang="zh-CN" altLang="zh-CN" sz="2400" dirty="0"/>
              <a:t>设定表格的为</a:t>
            </a:r>
            <a:r>
              <a:rPr lang="zh-CN" altLang="zh-CN" sz="2400" b="1" dirty="0">
                <a:solidFill>
                  <a:srgbClr val="FF0000"/>
                </a:solidFill>
              </a:rPr>
              <a:t>居中</a:t>
            </a:r>
            <a:r>
              <a:rPr lang="zh-CN" altLang="zh-CN" sz="2400" dirty="0"/>
              <a:t>对齐</a:t>
            </a:r>
            <a:r>
              <a:rPr lang="zh-CN" altLang="zh-CN" sz="2400" dirty="0" smtClean="0"/>
              <a:t>；</a:t>
            </a:r>
            <a:endParaRPr lang="en-US" altLang="zh-CN" sz="2400" dirty="0" smtClean="0"/>
          </a:p>
          <a:p>
            <a:pPr lvl="0"/>
            <a:r>
              <a:rPr lang="zh-CN" altLang="zh-CN" sz="2400" dirty="0" smtClean="0"/>
              <a:t>通过</a:t>
            </a:r>
            <a:r>
              <a:rPr lang="en-US" altLang="zh-CN" sz="2400" b="1" dirty="0">
                <a:solidFill>
                  <a:srgbClr val="FF0000"/>
                </a:solidFill>
              </a:rPr>
              <a:t>background</a:t>
            </a:r>
            <a:r>
              <a:rPr lang="zh-CN" altLang="zh-CN" sz="2400" b="1" dirty="0">
                <a:solidFill>
                  <a:srgbClr val="FF0000"/>
                </a:solidFill>
              </a:rPr>
              <a:t>属性</a:t>
            </a:r>
            <a:r>
              <a:rPr lang="zh-CN" altLang="zh-CN" sz="2400" dirty="0"/>
              <a:t>设定表格的背景图片文件名“</a:t>
            </a:r>
            <a:r>
              <a:rPr lang="en-US" altLang="zh-CN" sz="2400" b="1" dirty="0">
                <a:solidFill>
                  <a:srgbClr val="FF0000"/>
                </a:solidFill>
              </a:rPr>
              <a:t>2-3.jpg</a:t>
            </a:r>
            <a:r>
              <a:rPr lang="zh-CN" altLang="zh-CN" sz="2400" dirty="0"/>
              <a:t>”</a:t>
            </a:r>
            <a:r>
              <a:rPr lang="zh-CN" altLang="zh-CN" sz="2400" dirty="0" smtClean="0"/>
              <a:t>；</a:t>
            </a:r>
            <a:endParaRPr lang="en-US" altLang="zh-CN" sz="2400" dirty="0" smtClean="0"/>
          </a:p>
          <a:p>
            <a:pPr lvl="0"/>
            <a:r>
              <a:rPr lang="zh-CN" altLang="zh-CN" sz="2400" dirty="0" smtClean="0"/>
              <a:t>通过</a:t>
            </a:r>
            <a:r>
              <a:rPr lang="en-US" altLang="zh-CN" sz="2400" b="1" dirty="0" err="1">
                <a:solidFill>
                  <a:srgbClr val="FF0000"/>
                </a:solidFill>
              </a:rPr>
              <a:t>bgcolor</a:t>
            </a:r>
            <a:r>
              <a:rPr lang="zh-CN" altLang="zh-CN" sz="2400" b="1" dirty="0">
                <a:solidFill>
                  <a:srgbClr val="FF0000"/>
                </a:solidFill>
              </a:rPr>
              <a:t>属性</a:t>
            </a:r>
            <a:r>
              <a:rPr lang="zh-CN" altLang="zh-CN" sz="2400" dirty="0"/>
              <a:t>设定表格的</a:t>
            </a:r>
            <a:r>
              <a:rPr lang="zh-CN" altLang="zh-CN" sz="2400" b="1" dirty="0">
                <a:solidFill>
                  <a:srgbClr val="FF0000"/>
                </a:solidFill>
              </a:rPr>
              <a:t>背景</a:t>
            </a:r>
            <a:r>
              <a:rPr lang="zh-CN" altLang="zh-CN" sz="2400" dirty="0"/>
              <a:t>颜色为</a:t>
            </a:r>
            <a:r>
              <a:rPr lang="zh-CN" altLang="zh-CN" sz="2400" b="1" dirty="0">
                <a:solidFill>
                  <a:srgbClr val="FF0000"/>
                </a:solidFill>
              </a:rPr>
              <a:t>粉色</a:t>
            </a:r>
            <a:r>
              <a:rPr lang="zh-CN" altLang="zh-CN" sz="2400" dirty="0"/>
              <a:t>。</a:t>
            </a:r>
            <a:endParaRPr sz="2400" b="1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7669" y="-84390"/>
            <a:ext cx="5419185" cy="832642"/>
          </a:xfrm>
        </p:spPr>
        <p:txBody>
          <a:bodyPr/>
          <a:lstStyle/>
          <a:p>
            <a:r>
              <a:rPr lang="zh-CN" altLang="zh-CN" sz="3600" dirty="0" smtClean="0">
                <a:solidFill>
                  <a:schemeClr val="bg1"/>
                </a:solidFill>
              </a:rPr>
              <a:t>例</a:t>
            </a:r>
            <a:r>
              <a:rPr lang="en-US" altLang="zh-CN" sz="3600" dirty="0" smtClean="0">
                <a:solidFill>
                  <a:schemeClr val="bg1"/>
                </a:solidFill>
              </a:rPr>
              <a:t>2</a:t>
            </a:r>
            <a:r>
              <a:rPr lang="zh-CN" altLang="en-US" sz="3600" dirty="0" smtClean="0">
                <a:solidFill>
                  <a:schemeClr val="bg1"/>
                </a:solidFill>
              </a:rPr>
              <a:t>－</a:t>
            </a:r>
            <a:r>
              <a:rPr lang="en-US" altLang="zh-CN" sz="3600" dirty="0" smtClean="0">
                <a:solidFill>
                  <a:schemeClr val="bg1"/>
                </a:solidFill>
              </a:rPr>
              <a:t>3 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9233240" cy="3511255"/>
          </a:xfrm>
        </p:spPr>
        <p:txBody>
          <a:bodyPr>
            <a:normAutofit/>
          </a:bodyPr>
          <a:lstStyle/>
          <a:p>
            <a:r>
              <a:rPr lang="zh-CN" altLang="zh-CN" sz="2800" dirty="0"/>
              <a:t>根据</a:t>
            </a:r>
            <a:r>
              <a:rPr lang="zh-CN" altLang="zh-CN" sz="2800" b="1" dirty="0">
                <a:solidFill>
                  <a:srgbClr val="FF0000"/>
                </a:solidFill>
              </a:rPr>
              <a:t>网页布局</a:t>
            </a:r>
            <a:r>
              <a:rPr lang="zh-CN" altLang="zh-CN" sz="2800" dirty="0"/>
              <a:t>的需要，还可以单独</a:t>
            </a:r>
            <a:r>
              <a:rPr lang="zh-CN" altLang="zh-CN" sz="2800" b="1" dirty="0">
                <a:solidFill>
                  <a:srgbClr val="FF0000"/>
                </a:solidFill>
              </a:rPr>
              <a:t>对表格中</a:t>
            </a:r>
            <a:r>
              <a:rPr lang="zh-CN" altLang="zh-CN" sz="2800" dirty="0"/>
              <a:t>的</a:t>
            </a:r>
            <a:r>
              <a:rPr lang="zh-CN" altLang="zh-CN" sz="2800" b="1" dirty="0">
                <a:solidFill>
                  <a:srgbClr val="FF0000"/>
                </a:solidFill>
              </a:rPr>
              <a:t>某行</a:t>
            </a:r>
            <a:r>
              <a:rPr lang="zh-CN" altLang="zh-CN" sz="2800" dirty="0"/>
              <a:t>和</a:t>
            </a:r>
            <a:r>
              <a:rPr lang="zh-CN" altLang="zh-CN" sz="2800" b="1" dirty="0">
                <a:solidFill>
                  <a:srgbClr val="FF0000"/>
                </a:solidFill>
              </a:rPr>
              <a:t>某一个单元格</a:t>
            </a:r>
            <a:r>
              <a:rPr lang="zh-CN" altLang="zh-CN" sz="2800" dirty="0"/>
              <a:t>进行</a:t>
            </a:r>
            <a:r>
              <a:rPr lang="zh-CN" altLang="zh-CN" sz="2800" b="1" dirty="0">
                <a:solidFill>
                  <a:srgbClr val="FF0000"/>
                </a:solidFill>
              </a:rPr>
              <a:t>属性设</a:t>
            </a:r>
            <a:r>
              <a:rPr lang="zh-CN" altLang="zh-CN" sz="2800" dirty="0"/>
              <a:t>置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r>
              <a:rPr lang="en-US" altLang="zh-CN" sz="2800" dirty="0" smtClean="0"/>
              <a:t>&lt;</a:t>
            </a:r>
            <a:r>
              <a:rPr lang="en-US" altLang="zh-CN" sz="2800" b="1" dirty="0" err="1">
                <a:solidFill>
                  <a:srgbClr val="FF0000"/>
                </a:solidFill>
              </a:rPr>
              <a:t>tr</a:t>
            </a:r>
            <a:r>
              <a:rPr lang="en-US" altLang="zh-CN" sz="2800" dirty="0"/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height</a:t>
            </a:r>
            <a:r>
              <a:rPr lang="en-US" altLang="zh-CN" sz="2800" dirty="0"/>
              <a:t>="</a:t>
            </a:r>
            <a:r>
              <a:rPr lang="zh-CN" altLang="zh-CN" sz="2800" dirty="0"/>
              <a:t>行高</a:t>
            </a:r>
            <a:r>
              <a:rPr lang="en-US" altLang="zh-CN" sz="2800" dirty="0"/>
              <a:t>" </a:t>
            </a:r>
            <a:r>
              <a:rPr lang="en-US" altLang="zh-CN" sz="2800" b="1" dirty="0">
                <a:solidFill>
                  <a:srgbClr val="FF0000"/>
                </a:solidFill>
              </a:rPr>
              <a:t>a1ign</a:t>
            </a:r>
            <a:r>
              <a:rPr lang="en-US" altLang="zh-CN" sz="2800" dirty="0"/>
              <a:t>="</a:t>
            </a:r>
            <a:r>
              <a:rPr lang="zh-CN" altLang="zh-CN" sz="2800" dirty="0"/>
              <a:t>水平对齐方式</a:t>
            </a:r>
            <a:r>
              <a:rPr lang="en-US" altLang="zh-CN" sz="2800" dirty="0"/>
              <a:t>" </a:t>
            </a:r>
            <a:r>
              <a:rPr lang="en-US" altLang="zh-CN" sz="2800" b="1" dirty="0">
                <a:solidFill>
                  <a:srgbClr val="FF0000"/>
                </a:solidFill>
              </a:rPr>
              <a:t>va1ign</a:t>
            </a:r>
            <a:r>
              <a:rPr lang="en-US" altLang="zh-CN" sz="2800" dirty="0"/>
              <a:t>="</a:t>
            </a:r>
            <a:r>
              <a:rPr lang="zh-CN" altLang="zh-CN" sz="2800" dirty="0"/>
              <a:t>垂直对齐方式</a:t>
            </a:r>
            <a:r>
              <a:rPr lang="en-US" altLang="zh-CN" sz="2800" dirty="0"/>
              <a:t>"  </a:t>
            </a:r>
            <a:r>
              <a:rPr lang="en-US" altLang="zh-CN" sz="2800" b="1" dirty="0">
                <a:solidFill>
                  <a:srgbClr val="FF0000"/>
                </a:solidFill>
              </a:rPr>
              <a:t>bgco1or</a:t>
            </a:r>
            <a:r>
              <a:rPr lang="en-US" altLang="zh-CN" sz="2800" dirty="0"/>
              <a:t>="</a:t>
            </a:r>
            <a:r>
              <a:rPr lang="zh-CN" altLang="zh-CN" sz="2800" dirty="0"/>
              <a:t>背景颜色</a:t>
            </a:r>
            <a:r>
              <a:rPr lang="en-US" altLang="zh-CN" sz="2800" dirty="0"/>
              <a:t>"&gt;</a:t>
            </a:r>
            <a:endParaRPr lang="zh-CN" altLang="zh-CN"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en-US" sz="3600" dirty="0"/>
              <a:t>总结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805660" y="1619737"/>
            <a:ext cx="9966960" cy="1518285"/>
          </a:xfrm>
        </p:spPr>
        <p:txBody>
          <a:bodyPr>
            <a:noAutofit/>
          </a:bodyPr>
          <a:lstStyle/>
          <a:p>
            <a:pPr lvl="0"/>
            <a:r>
              <a:rPr lang="zh-CN" altLang="zh-CN" sz="2800" b="1" dirty="0">
                <a:solidFill>
                  <a:srgbClr val="FF0000"/>
                </a:solidFill>
              </a:rPr>
              <a:t>表格</a:t>
            </a:r>
            <a:r>
              <a:rPr lang="zh-CN" altLang="zh-CN" sz="2800" dirty="0" smtClean="0"/>
              <a:t>的</a:t>
            </a:r>
            <a:r>
              <a:rPr lang="zh-CN" altLang="en-US" sz="2800" b="1" dirty="0">
                <a:solidFill>
                  <a:srgbClr val="FF0000"/>
                </a:solidFill>
              </a:rPr>
              <a:t>行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属性</a:t>
            </a:r>
            <a:endParaRPr sz="2800" b="1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819377"/>
            <a:ext cx="5419185" cy="832642"/>
          </a:xfrm>
        </p:spPr>
        <p:txBody>
          <a:bodyPr/>
          <a:lstStyle/>
          <a:p>
            <a:r>
              <a:rPr lang="zh-CN" altLang="zh-CN" sz="3600" dirty="0" smtClean="0"/>
              <a:t>例</a:t>
            </a:r>
            <a:r>
              <a:rPr lang="en-US" altLang="zh-CN" sz="3600" dirty="0" smtClean="0"/>
              <a:t>2</a:t>
            </a:r>
            <a:r>
              <a:rPr lang="zh-CN" altLang="en-US" sz="3600" dirty="0" smtClean="0"/>
              <a:t>－</a:t>
            </a:r>
            <a:r>
              <a:rPr lang="en-US" altLang="zh-CN" sz="3600" dirty="0" smtClean="0"/>
              <a:t>4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974017" y="741768"/>
            <a:ext cx="10328392" cy="5457013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&lt;</a:t>
            </a:r>
            <a:r>
              <a:rPr lang="en-US" altLang="zh-CN" sz="2800" b="1" dirty="0" err="1">
                <a:solidFill>
                  <a:srgbClr val="FF0000"/>
                </a:solidFill>
              </a:rPr>
              <a:t>tr</a:t>
            </a:r>
            <a:r>
              <a:rPr lang="en-US" altLang="zh-CN" sz="2800" dirty="0"/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height</a:t>
            </a:r>
            <a:r>
              <a:rPr lang="en-US" altLang="zh-CN" sz="2800" dirty="0"/>
              <a:t>="</a:t>
            </a:r>
            <a:r>
              <a:rPr lang="zh-CN" altLang="zh-CN" sz="2800" dirty="0"/>
              <a:t>行高</a:t>
            </a:r>
            <a:r>
              <a:rPr lang="en-US" altLang="zh-CN" sz="2800" dirty="0"/>
              <a:t>" </a:t>
            </a:r>
            <a:r>
              <a:rPr lang="en-US" altLang="zh-CN" sz="2800" b="1" dirty="0">
                <a:solidFill>
                  <a:srgbClr val="FF0000"/>
                </a:solidFill>
              </a:rPr>
              <a:t>a1ign</a:t>
            </a:r>
            <a:r>
              <a:rPr lang="en-US" altLang="zh-CN" sz="2800" dirty="0"/>
              <a:t>="</a:t>
            </a:r>
            <a:r>
              <a:rPr lang="zh-CN" altLang="zh-CN" sz="2800" dirty="0"/>
              <a:t>水平对齐方式</a:t>
            </a:r>
            <a:r>
              <a:rPr lang="en-US" altLang="zh-CN" sz="2800" dirty="0"/>
              <a:t>" </a:t>
            </a:r>
            <a:r>
              <a:rPr lang="en-US" altLang="zh-CN" sz="2800" b="1" dirty="0">
                <a:solidFill>
                  <a:srgbClr val="FF0000"/>
                </a:solidFill>
              </a:rPr>
              <a:t>va1ign</a:t>
            </a:r>
            <a:r>
              <a:rPr lang="en-US" altLang="zh-CN" sz="2800" dirty="0"/>
              <a:t>="</a:t>
            </a:r>
            <a:r>
              <a:rPr lang="zh-CN" altLang="zh-CN" sz="2800" dirty="0"/>
              <a:t>垂直对齐方式</a:t>
            </a:r>
            <a:r>
              <a:rPr lang="en-US" altLang="zh-CN" sz="2800" dirty="0"/>
              <a:t>"  </a:t>
            </a:r>
            <a:r>
              <a:rPr lang="en-US" altLang="zh-CN" sz="2800" b="1" dirty="0">
                <a:solidFill>
                  <a:srgbClr val="FF0000"/>
                </a:solidFill>
              </a:rPr>
              <a:t>bgco1or</a:t>
            </a:r>
            <a:r>
              <a:rPr lang="en-US" altLang="zh-CN" sz="2800" dirty="0"/>
              <a:t>="</a:t>
            </a:r>
            <a:r>
              <a:rPr lang="zh-CN" altLang="zh-CN" sz="2800" dirty="0"/>
              <a:t>背景颜色</a:t>
            </a:r>
            <a:r>
              <a:rPr lang="en-US" altLang="zh-CN" sz="2800" dirty="0"/>
              <a:t>"&gt;</a:t>
            </a:r>
            <a:endParaRPr lang="zh-CN" altLang="zh-CN"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52729" y="-148856"/>
            <a:ext cx="5419185" cy="832642"/>
          </a:xfrm>
        </p:spPr>
        <p:txBody>
          <a:bodyPr/>
          <a:lstStyle/>
          <a:p>
            <a:r>
              <a:rPr lang="zh-CN" altLang="en-US" sz="3600" dirty="0" smtClean="0">
                <a:solidFill>
                  <a:schemeClr val="bg1"/>
                </a:solidFill>
              </a:rPr>
              <a:t>知识点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859361" y="715970"/>
            <a:ext cx="10315457" cy="4345128"/>
          </a:xfrm>
        </p:spPr>
        <p:txBody>
          <a:bodyPr>
            <a:noAutofit/>
          </a:bodyPr>
          <a:lstStyle/>
          <a:p>
            <a:pPr lvl="0"/>
            <a:r>
              <a:rPr lang="zh-CN" altLang="zh-CN" sz="2400" dirty="0"/>
              <a:t>通过</a:t>
            </a:r>
            <a:r>
              <a:rPr lang="en-US" altLang="zh-CN" sz="2800" b="1" dirty="0">
                <a:solidFill>
                  <a:srgbClr val="FF0000"/>
                </a:solidFill>
              </a:rPr>
              <a:t>border属性</a:t>
            </a:r>
            <a:r>
              <a:rPr lang="zh-CN" altLang="zh-CN" sz="2400" dirty="0"/>
              <a:t>设定表格边框线宽度为</a:t>
            </a:r>
            <a:r>
              <a:rPr lang="en-US" altLang="zh-CN" sz="2800" b="1" dirty="0">
                <a:solidFill>
                  <a:srgbClr val="FF0000"/>
                </a:solidFill>
              </a:rPr>
              <a:t>2像素</a:t>
            </a:r>
            <a:r>
              <a:rPr lang="zh-CN" altLang="zh-CN" sz="2400" dirty="0" smtClean="0"/>
              <a:t>；</a:t>
            </a:r>
            <a:endParaRPr lang="en-US" altLang="zh-CN" sz="2400" dirty="0" smtClean="0"/>
          </a:p>
          <a:p>
            <a:pPr lvl="0"/>
            <a:r>
              <a:rPr lang="zh-CN" altLang="zh-CN" sz="2400" dirty="0" smtClean="0"/>
              <a:t>通过</a:t>
            </a:r>
            <a:r>
              <a:rPr lang="en-US" altLang="zh-CN" sz="2800" b="1" dirty="0">
                <a:solidFill>
                  <a:srgbClr val="FF0000"/>
                </a:solidFill>
              </a:rPr>
              <a:t>width属性</a:t>
            </a:r>
            <a:r>
              <a:rPr lang="zh-CN" altLang="zh-CN" sz="2400" dirty="0"/>
              <a:t>设定表格宽度为</a:t>
            </a:r>
            <a:r>
              <a:rPr lang="en-US" altLang="zh-CN" sz="2800" b="1" dirty="0">
                <a:solidFill>
                  <a:srgbClr val="FF0000"/>
                </a:solidFill>
              </a:rPr>
              <a:t>400像素</a:t>
            </a:r>
            <a:r>
              <a:rPr lang="zh-CN" altLang="zh-CN" sz="2400" dirty="0" smtClean="0"/>
              <a:t>；</a:t>
            </a:r>
            <a:endParaRPr lang="en-US" altLang="zh-CN" sz="2400" dirty="0" smtClean="0"/>
          </a:p>
          <a:p>
            <a:pPr lvl="0"/>
            <a:r>
              <a:rPr lang="zh-CN" altLang="zh-CN" sz="2400" dirty="0" smtClean="0"/>
              <a:t>在</a:t>
            </a:r>
            <a:r>
              <a:rPr lang="zh-CN" altLang="zh-CN" sz="2400" dirty="0"/>
              <a:t>表格的第二行</a:t>
            </a:r>
            <a:r>
              <a:rPr lang="en-US" altLang="zh-CN" sz="2400" dirty="0"/>
              <a:t>&lt;</a:t>
            </a:r>
            <a:r>
              <a:rPr lang="en-US" altLang="zh-CN" sz="2400" dirty="0" err="1"/>
              <a:t>tr</a:t>
            </a:r>
            <a:r>
              <a:rPr lang="en-US" altLang="zh-CN" sz="2400" dirty="0"/>
              <a:t>&gt;</a:t>
            </a:r>
            <a:r>
              <a:rPr lang="zh-CN" altLang="zh-CN" sz="2400" dirty="0"/>
              <a:t>标记中</a:t>
            </a:r>
            <a:r>
              <a:rPr lang="zh-CN" altLang="zh-CN" sz="2400" dirty="0" smtClean="0"/>
              <a:t>，</a:t>
            </a:r>
            <a:endParaRPr lang="en-US" altLang="zh-CN" sz="2400" dirty="0" smtClean="0"/>
          </a:p>
          <a:p>
            <a:pPr lvl="0"/>
            <a:r>
              <a:rPr lang="zh-CN" altLang="zh-CN" sz="2400" dirty="0" smtClean="0"/>
              <a:t>通过</a:t>
            </a:r>
            <a:r>
              <a:rPr lang="en-US" altLang="zh-CN" sz="2800" b="1" dirty="0">
                <a:solidFill>
                  <a:srgbClr val="FF0000"/>
                </a:solidFill>
              </a:rPr>
              <a:t>align属性</a:t>
            </a:r>
            <a:r>
              <a:rPr lang="zh-CN" altLang="zh-CN" sz="2400" dirty="0"/>
              <a:t>设定表格水平方向为</a:t>
            </a:r>
            <a:r>
              <a:rPr lang="en-US" altLang="zh-CN" sz="2800" b="1" dirty="0">
                <a:solidFill>
                  <a:srgbClr val="FF0000"/>
                </a:solidFill>
              </a:rPr>
              <a:t>居中对齐</a:t>
            </a:r>
            <a:r>
              <a:rPr lang="zh-CN" altLang="zh-CN" sz="2400" dirty="0" smtClean="0"/>
              <a:t>；</a:t>
            </a:r>
            <a:endParaRPr lang="en-US" altLang="zh-CN" sz="2400" dirty="0" smtClean="0"/>
          </a:p>
          <a:p>
            <a:pPr lvl="0"/>
            <a:r>
              <a:rPr lang="zh-CN" altLang="zh-CN" sz="2400" dirty="0" smtClean="0"/>
              <a:t>通过</a:t>
            </a:r>
            <a:r>
              <a:rPr lang="en-US" altLang="zh-CN" sz="2800" b="1" dirty="0">
                <a:solidFill>
                  <a:srgbClr val="FF0000"/>
                </a:solidFill>
              </a:rPr>
              <a:t>height属性</a:t>
            </a:r>
            <a:r>
              <a:rPr lang="zh-CN" altLang="zh-CN" sz="2400" dirty="0"/>
              <a:t>设定表格高度为</a:t>
            </a:r>
            <a:r>
              <a:rPr lang="en-US" altLang="zh-CN" sz="2800" b="1" dirty="0">
                <a:solidFill>
                  <a:srgbClr val="FF0000"/>
                </a:solidFill>
              </a:rPr>
              <a:t>100像素</a:t>
            </a:r>
            <a:r>
              <a:rPr lang="zh-CN" altLang="zh-CN" sz="2400" dirty="0" smtClean="0"/>
              <a:t>；</a:t>
            </a:r>
            <a:endParaRPr lang="en-US" altLang="zh-CN" sz="2400" dirty="0" smtClean="0"/>
          </a:p>
          <a:p>
            <a:pPr lvl="0"/>
            <a:r>
              <a:rPr lang="zh-CN" altLang="zh-CN" sz="2400" dirty="0" smtClean="0"/>
              <a:t>通过</a:t>
            </a:r>
            <a:r>
              <a:rPr lang="en-US" altLang="zh-CN" sz="2800" b="1" dirty="0">
                <a:solidFill>
                  <a:srgbClr val="FF0000"/>
                </a:solidFill>
              </a:rPr>
              <a:t>valign属性</a:t>
            </a:r>
            <a:r>
              <a:rPr lang="zh-CN" altLang="zh-CN" sz="2400" dirty="0" smtClean="0"/>
              <a:t>设定</a:t>
            </a:r>
            <a:r>
              <a:rPr lang="zh-CN" altLang="zh-CN" sz="2400" dirty="0"/>
              <a:t>该行的垂直方向为</a:t>
            </a:r>
            <a:r>
              <a:rPr lang="en-US" altLang="zh-CN" sz="2800" b="1" dirty="0">
                <a:solidFill>
                  <a:srgbClr val="FF0000"/>
                </a:solidFill>
              </a:rPr>
              <a:t>居中对齐</a:t>
            </a:r>
            <a:r>
              <a:rPr lang="zh-CN" altLang="zh-CN" sz="2400" dirty="0" smtClean="0"/>
              <a:t>；</a:t>
            </a:r>
            <a:endParaRPr lang="en-US" altLang="zh-CN" sz="2400" dirty="0" smtClean="0"/>
          </a:p>
          <a:p>
            <a:pPr lvl="0"/>
            <a:r>
              <a:rPr lang="zh-CN" altLang="zh-CN" sz="2400" dirty="0" smtClean="0"/>
              <a:t>通过</a:t>
            </a:r>
            <a:r>
              <a:rPr lang="en-US" altLang="zh-CN" sz="2800" b="1" dirty="0">
                <a:solidFill>
                  <a:srgbClr val="FF0000"/>
                </a:solidFill>
              </a:rPr>
              <a:t>bgcolor属性</a:t>
            </a:r>
            <a:r>
              <a:rPr lang="zh-CN" altLang="zh-CN" sz="2400" dirty="0"/>
              <a:t>设定该行的背景颜色为</a:t>
            </a:r>
            <a:r>
              <a:rPr lang="en-US" altLang="zh-CN" sz="2800" b="1" dirty="0">
                <a:solidFill>
                  <a:srgbClr val="FF0000"/>
                </a:solidFill>
              </a:rPr>
              <a:t>黄色。</a:t>
            </a:r>
            <a:endParaRPr sz="2400" b="1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7669" y="-84390"/>
            <a:ext cx="5419185" cy="832642"/>
          </a:xfrm>
        </p:spPr>
        <p:txBody>
          <a:bodyPr/>
          <a:lstStyle/>
          <a:p>
            <a:r>
              <a:rPr lang="zh-CN" altLang="zh-CN" sz="3600" dirty="0" smtClean="0">
                <a:solidFill>
                  <a:schemeClr val="bg1"/>
                </a:solidFill>
              </a:rPr>
              <a:t>例</a:t>
            </a:r>
            <a:r>
              <a:rPr lang="en-US" altLang="zh-CN" sz="3600" dirty="0" smtClean="0">
                <a:solidFill>
                  <a:schemeClr val="bg1"/>
                </a:solidFill>
              </a:rPr>
              <a:t>2</a:t>
            </a:r>
            <a:r>
              <a:rPr lang="zh-CN" altLang="en-US" sz="3600" dirty="0" smtClean="0">
                <a:solidFill>
                  <a:schemeClr val="bg1"/>
                </a:solidFill>
              </a:rPr>
              <a:t>－</a:t>
            </a:r>
            <a:r>
              <a:rPr lang="en-US" altLang="zh-CN" sz="3600" dirty="0" smtClean="0">
                <a:solidFill>
                  <a:schemeClr val="bg1"/>
                </a:solidFill>
              </a:rPr>
              <a:t>4 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9233240" cy="3511255"/>
          </a:xfrm>
        </p:spPr>
        <p:txBody>
          <a:bodyPr>
            <a:normAutofit/>
          </a:bodyPr>
          <a:lstStyle/>
          <a:p>
            <a:r>
              <a:rPr lang="zh-CN" altLang="zh-CN" sz="2800" dirty="0"/>
              <a:t>根据</a:t>
            </a:r>
            <a:r>
              <a:rPr lang="zh-CN" altLang="zh-CN" sz="2800" b="1" dirty="0">
                <a:solidFill>
                  <a:srgbClr val="FF0000"/>
                </a:solidFill>
              </a:rPr>
              <a:t>网页布局</a:t>
            </a:r>
            <a:r>
              <a:rPr lang="zh-CN" altLang="zh-CN" sz="2800" dirty="0"/>
              <a:t>的需要，还可以单独</a:t>
            </a:r>
            <a:r>
              <a:rPr lang="zh-CN" altLang="zh-CN" sz="2800" b="1" dirty="0">
                <a:solidFill>
                  <a:srgbClr val="FF0000"/>
                </a:solidFill>
              </a:rPr>
              <a:t>对表格</a:t>
            </a:r>
            <a:r>
              <a:rPr lang="zh-CN" altLang="zh-CN" sz="2800" b="1">
                <a:solidFill>
                  <a:srgbClr val="FF0000"/>
                </a:solidFill>
              </a:rPr>
              <a:t>中</a:t>
            </a:r>
            <a:r>
              <a:rPr lang="zh-CN" altLang="zh-CN" sz="2800" smtClean="0"/>
              <a:t>的</a:t>
            </a:r>
            <a:r>
              <a:rPr lang="zh-CN" altLang="zh-CN" sz="2800" b="1" smtClean="0">
                <a:solidFill>
                  <a:srgbClr val="FF0000"/>
                </a:solidFill>
              </a:rPr>
              <a:t>某</a:t>
            </a:r>
            <a:r>
              <a:rPr lang="zh-CN" altLang="zh-CN" sz="2800" b="1" dirty="0">
                <a:solidFill>
                  <a:srgbClr val="FF0000"/>
                </a:solidFill>
              </a:rPr>
              <a:t>一个单元格</a:t>
            </a:r>
            <a:r>
              <a:rPr lang="zh-CN" altLang="zh-CN" sz="2800" dirty="0"/>
              <a:t>进行</a:t>
            </a:r>
            <a:r>
              <a:rPr lang="zh-CN" altLang="zh-CN" sz="2800" b="1" dirty="0">
                <a:solidFill>
                  <a:srgbClr val="FF0000"/>
                </a:solidFill>
              </a:rPr>
              <a:t>属性设</a:t>
            </a:r>
            <a:r>
              <a:rPr lang="zh-CN" altLang="zh-CN" sz="2800" dirty="0"/>
              <a:t>置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en-US" sz="3600" dirty="0"/>
              <a:t>总结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749425" y="2330450"/>
            <a:ext cx="8508365" cy="969645"/>
          </a:xfrm>
        </p:spPr>
        <p:txBody>
          <a:bodyPr>
            <a:normAutofit/>
          </a:bodyPr>
          <a:lstStyle/>
          <a:p>
            <a:pPr lvl="0"/>
            <a:r>
              <a:rPr sz="2800" dirty="0"/>
              <a:t>单元格</a:t>
            </a:r>
            <a:r>
              <a:rPr lang="en-US" altLang="zh-CN" sz="2800" b="1" dirty="0">
                <a:solidFill>
                  <a:srgbClr val="FF0000"/>
                </a:solidFill>
              </a:rPr>
              <a:t>合并</a:t>
            </a:r>
            <a:endParaRPr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/>
              <a:t>例</a:t>
            </a:r>
            <a:r>
              <a:rPr lang="en-US" altLang="zh-CN" sz="3600" dirty="0"/>
              <a:t>2</a:t>
            </a:r>
            <a:r>
              <a:rPr lang="zh-CN" altLang="en-US" sz="3600" dirty="0"/>
              <a:t>－</a:t>
            </a:r>
            <a:r>
              <a:rPr lang="en-US" altLang="zh-CN" sz="3600" dirty="0"/>
              <a:t>5</a:t>
            </a:r>
            <a:r>
              <a:rPr lang="en-US" altLang="zh-CN" sz="3600" dirty="0"/>
              <a:t>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974017" y="741768"/>
            <a:ext cx="10328392" cy="5457013"/>
          </a:xfrm>
        </p:spPr>
        <p:txBody>
          <a:bodyPr>
            <a:normAutofit/>
          </a:bodyPr>
          <a:lstStyle/>
          <a:p>
            <a:r>
              <a:rPr altLang="zh-CN" sz="2800" b="1">
                <a:solidFill>
                  <a:srgbClr val="FF0000"/>
                </a:solidFill>
              </a:rPr>
              <a:t>跨行</a:t>
            </a:r>
            <a:r>
              <a:rPr altLang="zh-CN" sz="2800"/>
              <a:t>和</a:t>
            </a:r>
            <a:r>
              <a:rPr altLang="zh-CN" sz="2800" b="1">
                <a:solidFill>
                  <a:srgbClr val="FF0000"/>
                </a:solidFill>
              </a:rPr>
              <a:t>跨列</a:t>
            </a:r>
            <a:r>
              <a:rPr altLang="zh-CN" sz="2800"/>
              <a:t>功能可分别通过单元格的 </a:t>
            </a:r>
            <a:r>
              <a:rPr altLang="zh-CN" sz="2800" b="1">
                <a:solidFill>
                  <a:srgbClr val="FF0000"/>
                </a:solidFill>
              </a:rPr>
              <a:t>rowspan</a:t>
            </a:r>
            <a:r>
              <a:rPr altLang="zh-CN" sz="2800"/>
              <a:t>和 </a:t>
            </a:r>
            <a:r>
              <a:rPr altLang="zh-CN" sz="2800" b="1">
                <a:solidFill>
                  <a:srgbClr val="FF0000"/>
                </a:solidFill>
              </a:rPr>
              <a:t>colspan</a:t>
            </a:r>
            <a:r>
              <a:rPr altLang="zh-CN" sz="2800"/>
              <a:t>属性来实现</a:t>
            </a:r>
            <a:endParaRPr altLang="zh-CN" sz="2800"/>
          </a:p>
          <a:p>
            <a:r>
              <a:rPr altLang="zh-CN" sz="2800" b="1">
                <a:solidFill>
                  <a:srgbClr val="FF0000"/>
                </a:solidFill>
              </a:rPr>
              <a:t>语法</a:t>
            </a:r>
            <a:r>
              <a:rPr altLang="zh-CN" sz="2800"/>
              <a:t>如下：</a:t>
            </a:r>
            <a:endParaRPr altLang="zh-CN" sz="2800"/>
          </a:p>
          <a:p>
            <a:r>
              <a:rPr altLang="zh-CN" sz="2800"/>
              <a:t>&lt;td </a:t>
            </a:r>
            <a:r>
              <a:rPr altLang="zh-CN" sz="2800" b="1">
                <a:solidFill>
                  <a:srgbClr val="FF0000"/>
                </a:solidFill>
              </a:rPr>
              <a:t>rowspan</a:t>
            </a:r>
            <a:r>
              <a:rPr altLang="zh-CN" sz="2800"/>
              <a:t>="所跨行数" </a:t>
            </a:r>
            <a:r>
              <a:rPr altLang="zh-CN" sz="2800" b="1">
                <a:solidFill>
                  <a:srgbClr val="FF0000"/>
                </a:solidFill>
              </a:rPr>
              <a:t>colspan</a:t>
            </a:r>
            <a:r>
              <a:rPr altLang="zh-CN" sz="2800"/>
              <a:t>="所跨列数"&gt;</a:t>
            </a:r>
            <a:endParaRPr altLang="zh-CN" sz="280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52729" y="-148856"/>
            <a:ext cx="5419185" cy="832642"/>
          </a:xfrm>
        </p:spPr>
        <p:txBody>
          <a:bodyPr/>
          <a:lstStyle/>
          <a:p>
            <a:r>
              <a:rPr lang="zh-CN" altLang="en-US" sz="3600" dirty="0" smtClean="0">
                <a:solidFill>
                  <a:schemeClr val="bg1"/>
                </a:solidFill>
              </a:rPr>
              <a:t>知识点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8234680" cy="1706245"/>
          </a:xfrm>
        </p:spPr>
        <p:txBody>
          <a:bodyPr>
            <a:normAutofit/>
          </a:bodyPr>
          <a:lstStyle/>
          <a:p>
            <a:pPr lvl="0"/>
            <a:r>
              <a:rPr lang="zh-CN" altLang="zh-CN" sz="2800" b="1" dirty="0" smtClean="0">
                <a:solidFill>
                  <a:srgbClr val="FF0000"/>
                </a:solidFill>
              </a:rPr>
              <a:t>制作</a:t>
            </a:r>
            <a:r>
              <a:rPr lang="zh-CN" altLang="zh-CN" sz="2800" dirty="0" smtClean="0"/>
              <a:t>一</a:t>
            </a:r>
            <a:r>
              <a:rPr lang="zh-CN" altLang="zh-CN" sz="2800" dirty="0"/>
              <a:t>个</a:t>
            </a:r>
            <a:r>
              <a:rPr lang="en-US" altLang="zh-CN" sz="2800" b="1" dirty="0">
                <a:solidFill>
                  <a:srgbClr val="FF0000"/>
                </a:solidFill>
              </a:rPr>
              <a:t>2</a:t>
            </a:r>
            <a:r>
              <a:rPr lang="zh-CN" altLang="zh-CN" sz="2800" b="1" dirty="0">
                <a:solidFill>
                  <a:srgbClr val="FF0000"/>
                </a:solidFill>
              </a:rPr>
              <a:t>行</a:t>
            </a:r>
            <a:r>
              <a:rPr lang="en-US" altLang="zh-CN" sz="2800" b="1" dirty="0">
                <a:solidFill>
                  <a:srgbClr val="FF0000"/>
                </a:solidFill>
              </a:rPr>
              <a:t>3</a:t>
            </a:r>
            <a:r>
              <a:rPr lang="zh-CN" altLang="zh-CN" sz="2800" b="1" dirty="0">
                <a:solidFill>
                  <a:srgbClr val="FF0000"/>
                </a:solidFill>
              </a:rPr>
              <a:t>列</a:t>
            </a:r>
            <a:r>
              <a:rPr lang="zh-CN" altLang="zh-CN" sz="2800" dirty="0"/>
              <a:t>的</a:t>
            </a:r>
            <a:r>
              <a:rPr lang="zh-CN" altLang="zh-CN" sz="2800" b="1" dirty="0">
                <a:solidFill>
                  <a:srgbClr val="FF0000"/>
                </a:solidFill>
              </a:rPr>
              <a:t>表格</a:t>
            </a:r>
            <a:r>
              <a:rPr lang="zh-CN" altLang="zh-CN" sz="2800" dirty="0"/>
              <a:t>，表格的</a:t>
            </a:r>
            <a:r>
              <a:rPr lang="zh-CN" altLang="zh-CN" sz="2800" b="1" dirty="0">
                <a:solidFill>
                  <a:srgbClr val="FF0000"/>
                </a:solidFill>
              </a:rPr>
              <a:t>宽度</a:t>
            </a:r>
            <a:r>
              <a:rPr lang="en-US" altLang="zh-CN" sz="2800" b="1" dirty="0">
                <a:solidFill>
                  <a:srgbClr val="FF0000"/>
                </a:solidFill>
              </a:rPr>
              <a:t>300</a:t>
            </a:r>
            <a:r>
              <a:rPr lang="zh-CN" altLang="zh-CN" sz="2800" dirty="0"/>
              <a:t>像素，</a:t>
            </a:r>
            <a:r>
              <a:rPr lang="zh-CN" altLang="zh-CN" sz="2800" b="1" dirty="0">
                <a:solidFill>
                  <a:srgbClr val="FF0000"/>
                </a:solidFill>
              </a:rPr>
              <a:t>边框线宽度</a:t>
            </a:r>
            <a:r>
              <a:rPr lang="en-US" altLang="zh-CN" sz="2800" b="1" dirty="0">
                <a:solidFill>
                  <a:srgbClr val="FF0000"/>
                </a:solidFill>
              </a:rPr>
              <a:t>2</a:t>
            </a:r>
            <a:r>
              <a:rPr lang="zh-CN" altLang="zh-CN" sz="2800" dirty="0"/>
              <a:t>像素</a:t>
            </a:r>
            <a:endParaRPr lang="zh-CN" altLang="en-US"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 smtClean="0"/>
              <a:t>例</a:t>
            </a:r>
            <a:r>
              <a:rPr lang="en-US" altLang="zh-CN" sz="3600" dirty="0"/>
              <a:t>2</a:t>
            </a:r>
            <a:r>
              <a:rPr lang="zh-CN" altLang="en-US" sz="3600" dirty="0" smtClean="0"/>
              <a:t>－</a:t>
            </a:r>
            <a:r>
              <a:rPr lang="en-US" altLang="zh-CN" sz="3600" dirty="0"/>
              <a:t>1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909013" y="-84863"/>
            <a:ext cx="5419185" cy="832642"/>
          </a:xfrm>
        </p:spPr>
        <p:txBody>
          <a:bodyPr/>
          <a:lstStyle/>
          <a:p>
            <a:r>
              <a:rPr lang="zh-CN" altLang="zh-CN" sz="3600" dirty="0">
                <a:solidFill>
                  <a:schemeClr val="bg1"/>
                </a:solidFill>
              </a:rPr>
              <a:t>例</a:t>
            </a:r>
            <a:r>
              <a:rPr lang="en-US" altLang="zh-CN" sz="3600" dirty="0">
                <a:solidFill>
                  <a:schemeClr val="bg1"/>
                </a:solidFill>
              </a:rPr>
              <a:t>2</a:t>
            </a:r>
            <a:r>
              <a:rPr lang="zh-CN" altLang="en-US" sz="3600" dirty="0">
                <a:solidFill>
                  <a:schemeClr val="bg1"/>
                </a:solidFill>
              </a:rPr>
              <a:t>－</a:t>
            </a:r>
            <a:r>
              <a:rPr lang="en-US" altLang="zh-CN" sz="3600" dirty="0">
                <a:solidFill>
                  <a:schemeClr val="bg1"/>
                </a:solidFill>
              </a:rPr>
              <a:t>5</a:t>
            </a:r>
            <a:r>
              <a:rPr lang="en-US" altLang="zh-CN" sz="3600" dirty="0"/>
              <a:t> </a:t>
            </a:r>
            <a:endParaRPr lang="en-US" altLang="zh-CN" sz="3600" dirty="0"/>
          </a:p>
        </p:txBody>
      </p:sp>
      <p:pic>
        <p:nvPicPr>
          <p:cNvPr id="3" name="图片 2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670050" y="747395"/>
            <a:ext cx="5887085" cy="567118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</p:pic>
    </p:spTree>
    <p:custDataLst>
      <p:tags r:id="rId3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9233240" cy="3511255"/>
          </a:xfrm>
        </p:spPr>
        <p:txBody>
          <a:bodyPr>
            <a:normAutofit/>
          </a:bodyPr>
          <a:lstStyle/>
          <a:p>
            <a:r>
              <a:rPr lang="zh-CN" sz="2800" b="1" dirty="0" smtClean="0">
                <a:solidFill>
                  <a:srgbClr val="FF0000"/>
                </a:solidFill>
              </a:rPr>
              <a:t>单元格合并</a:t>
            </a:r>
            <a:r>
              <a:rPr lang="zh-CN" sz="2800" dirty="0" smtClean="0"/>
              <a:t>是使用表格进行</a:t>
            </a:r>
            <a:r>
              <a:rPr lang="zh-CN" sz="2800" b="1" dirty="0" smtClean="0">
                <a:solidFill>
                  <a:srgbClr val="FF0000"/>
                </a:solidFill>
              </a:rPr>
              <a:t>网页布局</a:t>
            </a:r>
            <a:r>
              <a:rPr lang="zh-CN" sz="2800" dirty="0" smtClean="0"/>
              <a:t>所必须要用到的。</a:t>
            </a:r>
            <a:endParaRPr lang="zh-CN" sz="2800" dirty="0" smtClean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en-US" sz="3600" dirty="0"/>
              <a:t>总结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749425" y="2330450"/>
            <a:ext cx="8508365" cy="969645"/>
          </a:xfrm>
        </p:spPr>
        <p:txBody>
          <a:bodyPr>
            <a:normAutofit/>
          </a:bodyPr>
          <a:lstStyle/>
          <a:p>
            <a:pPr lvl="0"/>
            <a:r>
              <a:rPr sz="2800" dirty="0"/>
              <a:t>文字输入框和密码输入框的制作</a:t>
            </a:r>
            <a:endParaRPr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/>
              <a:t>例</a:t>
            </a:r>
            <a:r>
              <a:rPr lang="en-US" altLang="zh-CN" sz="3600" dirty="0"/>
              <a:t>2</a:t>
            </a:r>
            <a:r>
              <a:rPr lang="zh-CN" altLang="en-US" sz="3600" dirty="0"/>
              <a:t>－</a:t>
            </a:r>
            <a:r>
              <a:rPr lang="en-US" altLang="zh-CN" sz="3600" dirty="0"/>
              <a:t>6</a:t>
            </a:r>
            <a:r>
              <a:rPr lang="en-US" altLang="zh-CN" sz="3600" dirty="0"/>
              <a:t>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974090" y="741680"/>
            <a:ext cx="10579100" cy="5457190"/>
          </a:xfrm>
        </p:spPr>
        <p:txBody>
          <a:bodyPr>
            <a:normAutofit/>
          </a:bodyPr>
          <a:lstStyle/>
          <a:p>
            <a:r>
              <a:rPr altLang="zh-CN" sz="2800" b="1">
                <a:solidFill>
                  <a:srgbClr val="FF0000"/>
                </a:solidFill>
              </a:rPr>
              <a:t>input标记</a:t>
            </a:r>
            <a:r>
              <a:rPr altLang="zh-CN" sz="2800"/>
              <a:t>定义的</a:t>
            </a:r>
            <a:r>
              <a:rPr altLang="zh-CN" sz="2800" b="1">
                <a:solidFill>
                  <a:srgbClr val="FF0000"/>
                </a:solidFill>
              </a:rPr>
              <a:t>语法</a:t>
            </a:r>
            <a:r>
              <a:rPr altLang="zh-CN" sz="2800"/>
              <a:t>格式如下所示：</a:t>
            </a:r>
            <a:endParaRPr altLang="zh-CN" sz="2800"/>
          </a:p>
          <a:p>
            <a:r>
              <a:rPr altLang="zh-CN" sz="2800"/>
              <a:t>&lt;</a:t>
            </a:r>
            <a:r>
              <a:rPr altLang="zh-CN" sz="2800" b="1">
                <a:solidFill>
                  <a:srgbClr val="FF0000"/>
                </a:solidFill>
              </a:rPr>
              <a:t>input</a:t>
            </a:r>
            <a:r>
              <a:rPr altLang="zh-CN" sz="2800"/>
              <a:t>  </a:t>
            </a:r>
            <a:r>
              <a:rPr altLang="zh-CN" sz="2800" b="1">
                <a:solidFill>
                  <a:srgbClr val="FF0000"/>
                </a:solidFill>
              </a:rPr>
              <a:t>type</a:t>
            </a:r>
            <a:r>
              <a:rPr altLang="zh-CN" sz="2800"/>
              <a:t>="..."  </a:t>
            </a:r>
            <a:r>
              <a:rPr altLang="zh-CN" sz="2800" b="1">
                <a:solidFill>
                  <a:srgbClr val="FF0000"/>
                </a:solidFill>
              </a:rPr>
              <a:t>name</a:t>
            </a:r>
            <a:r>
              <a:rPr altLang="zh-CN" sz="2800"/>
              <a:t>="..."  </a:t>
            </a:r>
            <a:r>
              <a:rPr altLang="zh-CN" sz="2800" b="1">
                <a:solidFill>
                  <a:srgbClr val="FF0000"/>
                </a:solidFill>
              </a:rPr>
              <a:t>v</a:t>
            </a:r>
            <a:r>
              <a:rPr altLang="zh-CN" sz="2800" b="1">
                <a:solidFill>
                  <a:srgbClr val="FF0000"/>
                </a:solidFill>
              </a:rPr>
              <a:t>alue</a:t>
            </a:r>
            <a:r>
              <a:rPr altLang="zh-CN" sz="2800"/>
              <a:t>="..."&gt;</a:t>
            </a:r>
            <a:endParaRPr altLang="zh-CN" sz="2800"/>
          </a:p>
          <a:p>
            <a:r>
              <a:rPr altLang="zh-CN" sz="2800"/>
              <a:t>文字输入</a:t>
            </a:r>
            <a:r>
              <a:rPr altLang="zh-CN" sz="2800">
                <a:sym typeface="+mn-ea"/>
              </a:rPr>
              <a:t>&lt;</a:t>
            </a:r>
            <a:r>
              <a:rPr altLang="zh-CN" sz="2800" b="1">
                <a:solidFill>
                  <a:srgbClr val="FF0000"/>
                </a:solidFill>
                <a:sym typeface="+mn-ea"/>
              </a:rPr>
              <a:t>input</a:t>
            </a:r>
            <a:r>
              <a:rPr altLang="zh-CN" sz="2800">
                <a:sym typeface="+mn-ea"/>
              </a:rPr>
              <a:t>  </a:t>
            </a:r>
            <a:r>
              <a:rPr altLang="zh-CN" sz="2800" b="1">
                <a:solidFill>
                  <a:srgbClr val="FF0000"/>
                </a:solidFill>
                <a:sym typeface="+mn-ea"/>
              </a:rPr>
              <a:t>type</a:t>
            </a:r>
            <a:r>
              <a:rPr altLang="zh-CN" sz="2800">
                <a:sym typeface="+mn-ea"/>
              </a:rPr>
              <a:t>="</a:t>
            </a:r>
            <a:r>
              <a:rPr lang="en-US" altLang="zh-CN" sz="3200" b="1">
                <a:solidFill>
                  <a:schemeClr val="accent6">
                    <a:lumMod val="60000"/>
                    <a:lumOff val="40000"/>
                  </a:schemeClr>
                </a:solidFill>
                <a:sym typeface="+mn-ea"/>
              </a:rPr>
              <a:t>text</a:t>
            </a:r>
            <a:r>
              <a:rPr altLang="zh-CN" sz="2800">
                <a:sym typeface="+mn-ea"/>
              </a:rPr>
              <a:t>"  </a:t>
            </a:r>
            <a:r>
              <a:rPr altLang="zh-CN" sz="2800" b="1">
                <a:solidFill>
                  <a:srgbClr val="FF0000"/>
                </a:solidFill>
                <a:sym typeface="+mn-ea"/>
              </a:rPr>
              <a:t>name</a:t>
            </a:r>
            <a:r>
              <a:rPr altLang="zh-CN" sz="2800">
                <a:sym typeface="+mn-ea"/>
              </a:rPr>
              <a:t>="..."  </a:t>
            </a:r>
            <a:r>
              <a:rPr altLang="zh-CN" sz="2800" b="1">
                <a:solidFill>
                  <a:srgbClr val="FF0000"/>
                </a:solidFill>
                <a:sym typeface="+mn-ea"/>
              </a:rPr>
              <a:t>value</a:t>
            </a:r>
            <a:r>
              <a:rPr altLang="zh-CN" sz="2800">
                <a:sym typeface="+mn-ea"/>
              </a:rPr>
              <a:t>="..."&gt;</a:t>
            </a:r>
            <a:endParaRPr altLang="zh-CN" sz="2800"/>
          </a:p>
          <a:p>
            <a:r>
              <a:rPr altLang="zh-CN" sz="2800"/>
              <a:t>密码输入</a:t>
            </a:r>
            <a:r>
              <a:rPr altLang="zh-CN" sz="2800">
                <a:sym typeface="+mn-ea"/>
              </a:rPr>
              <a:t>&lt;</a:t>
            </a:r>
            <a:r>
              <a:rPr altLang="zh-CN" sz="2800" b="1">
                <a:solidFill>
                  <a:srgbClr val="FF0000"/>
                </a:solidFill>
                <a:sym typeface="+mn-ea"/>
              </a:rPr>
              <a:t>input</a:t>
            </a:r>
            <a:r>
              <a:rPr altLang="zh-CN" sz="2800">
                <a:sym typeface="+mn-ea"/>
              </a:rPr>
              <a:t>  </a:t>
            </a:r>
            <a:r>
              <a:rPr altLang="zh-CN" sz="2800" b="1">
                <a:solidFill>
                  <a:srgbClr val="FF0000"/>
                </a:solidFill>
                <a:sym typeface="+mn-ea"/>
              </a:rPr>
              <a:t>type</a:t>
            </a:r>
            <a:r>
              <a:rPr altLang="zh-CN" sz="2800">
                <a:sym typeface="+mn-ea"/>
              </a:rPr>
              <a:t>="</a:t>
            </a:r>
            <a:r>
              <a:rPr lang="en-US" altLang="zh-CN" sz="2800" b="1">
                <a:solidFill>
                  <a:schemeClr val="accent6">
                    <a:lumMod val="60000"/>
                    <a:lumOff val="40000"/>
                  </a:schemeClr>
                </a:solidFill>
                <a:sym typeface="+mn-ea"/>
              </a:rPr>
              <a:t>password</a:t>
            </a:r>
            <a:r>
              <a:rPr altLang="zh-CN" sz="2800">
                <a:sym typeface="+mn-ea"/>
              </a:rPr>
              <a:t>"  </a:t>
            </a:r>
            <a:r>
              <a:rPr altLang="zh-CN" sz="2800" b="1">
                <a:solidFill>
                  <a:srgbClr val="FF0000"/>
                </a:solidFill>
                <a:sym typeface="+mn-ea"/>
              </a:rPr>
              <a:t>name</a:t>
            </a:r>
            <a:r>
              <a:rPr altLang="zh-CN" sz="2800">
                <a:sym typeface="+mn-ea"/>
              </a:rPr>
              <a:t>="..."  </a:t>
            </a:r>
            <a:r>
              <a:rPr altLang="zh-CN" sz="2800" b="1">
                <a:solidFill>
                  <a:srgbClr val="FF0000"/>
                </a:solidFill>
                <a:sym typeface="+mn-ea"/>
              </a:rPr>
              <a:t>value</a:t>
            </a:r>
            <a:r>
              <a:rPr altLang="zh-CN" sz="2800">
                <a:sym typeface="+mn-ea"/>
              </a:rPr>
              <a:t>="..."&gt;</a:t>
            </a:r>
            <a:endParaRPr altLang="zh-CN" sz="2800"/>
          </a:p>
          <a:p>
            <a:endParaRPr altLang="zh-CN" sz="280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52729" y="-148856"/>
            <a:ext cx="5419185" cy="832642"/>
          </a:xfrm>
        </p:spPr>
        <p:txBody>
          <a:bodyPr/>
          <a:lstStyle/>
          <a:p>
            <a:r>
              <a:rPr lang="zh-CN" altLang="en-US" sz="3600" dirty="0" smtClean="0">
                <a:solidFill>
                  <a:schemeClr val="bg1"/>
                </a:solidFill>
              </a:rPr>
              <a:t>知识点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909013" y="-84863"/>
            <a:ext cx="5419185" cy="832642"/>
          </a:xfrm>
        </p:spPr>
        <p:txBody>
          <a:bodyPr/>
          <a:lstStyle/>
          <a:p>
            <a:r>
              <a:rPr lang="zh-CN" altLang="zh-CN" sz="3600" dirty="0">
                <a:solidFill>
                  <a:schemeClr val="bg1"/>
                </a:solidFill>
              </a:rPr>
              <a:t>例</a:t>
            </a:r>
            <a:r>
              <a:rPr lang="en-US" altLang="zh-CN" sz="3600" dirty="0">
                <a:solidFill>
                  <a:schemeClr val="bg1"/>
                </a:solidFill>
              </a:rPr>
              <a:t>2</a:t>
            </a:r>
            <a:r>
              <a:rPr lang="zh-CN" altLang="en-US" sz="3600" dirty="0">
                <a:solidFill>
                  <a:schemeClr val="bg1"/>
                </a:solidFill>
              </a:rPr>
              <a:t>－</a:t>
            </a:r>
            <a:r>
              <a:rPr lang="en-US" altLang="zh-CN" sz="3600" dirty="0">
                <a:solidFill>
                  <a:schemeClr val="bg1"/>
                </a:solidFill>
              </a:rPr>
              <a:t>5</a:t>
            </a:r>
            <a:r>
              <a:rPr lang="en-US" altLang="zh-CN" sz="3600" dirty="0"/>
              <a:t> </a:t>
            </a:r>
            <a:endParaRPr lang="en-US" altLang="zh-CN" sz="3600" dirty="0"/>
          </a:p>
        </p:txBody>
      </p:sp>
      <p:pic>
        <p:nvPicPr>
          <p:cNvPr id="6" name="图片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529715" y="747395"/>
            <a:ext cx="7390130" cy="47561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</p:pic>
    </p:spTree>
    <p:custDataLst>
      <p:tags r:id="rId3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9233240" cy="3511255"/>
          </a:xfrm>
        </p:spPr>
        <p:txBody>
          <a:bodyPr>
            <a:normAutofit/>
          </a:bodyPr>
          <a:lstStyle/>
          <a:p>
            <a:r>
              <a:rPr lang="zh-CN" sz="2800" dirty="0" smtClean="0"/>
              <a:t>如果需要</a:t>
            </a:r>
            <a:r>
              <a:rPr altLang="zh-CN" sz="2800" b="1">
                <a:solidFill>
                  <a:srgbClr val="FF0000"/>
                </a:solidFill>
              </a:rPr>
              <a:t>限制</a:t>
            </a:r>
            <a:r>
              <a:rPr lang="zh-CN" sz="2800" dirty="0" smtClean="0"/>
              <a:t>用户输入数据的</a:t>
            </a:r>
            <a:r>
              <a:rPr altLang="zh-CN" sz="2800" b="1">
                <a:solidFill>
                  <a:srgbClr val="FF0000"/>
                </a:solidFill>
              </a:rPr>
              <a:t>最大长度</a:t>
            </a:r>
            <a:r>
              <a:rPr lang="zh-CN" sz="2800" dirty="0" smtClean="0"/>
              <a:t>时，在input标记中使用最大长度的属性</a:t>
            </a:r>
            <a:r>
              <a:rPr altLang="zh-CN" sz="2800" b="1">
                <a:solidFill>
                  <a:srgbClr val="FF0000"/>
                </a:solidFill>
              </a:rPr>
              <a:t>maxlength</a:t>
            </a:r>
            <a:r>
              <a:rPr lang="zh-CN" sz="2800" dirty="0" smtClean="0"/>
              <a:t>。</a:t>
            </a:r>
            <a:endParaRPr lang="zh-CN" sz="2800" dirty="0" smtClean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en-US" sz="3600" dirty="0"/>
              <a:t>总结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749425" y="2330450"/>
            <a:ext cx="8508365" cy="969645"/>
          </a:xfrm>
        </p:spPr>
        <p:txBody>
          <a:bodyPr>
            <a:normAutofit/>
          </a:bodyPr>
          <a:lstStyle/>
          <a:p>
            <a:pPr lvl="0"/>
            <a:r>
              <a:rPr sz="2800" b="1" dirty="0">
                <a:solidFill>
                  <a:srgbClr val="FF0000"/>
                </a:solidFill>
              </a:rPr>
              <a:t>单选框</a:t>
            </a:r>
            <a:r>
              <a:rPr sz="2800" dirty="0"/>
              <a:t>和</a:t>
            </a:r>
            <a:r>
              <a:rPr sz="2800" b="1" dirty="0">
                <a:solidFill>
                  <a:srgbClr val="FF0000"/>
                </a:solidFill>
              </a:rPr>
              <a:t>复选框</a:t>
            </a:r>
            <a:r>
              <a:rPr lang="zh-CN" sz="2800" dirty="0"/>
              <a:t>的制作</a:t>
            </a:r>
            <a:endParaRPr lang="zh-CN"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/>
              <a:t>例</a:t>
            </a:r>
            <a:r>
              <a:rPr lang="en-US" altLang="zh-CN" sz="3600" dirty="0"/>
              <a:t>2</a:t>
            </a:r>
            <a:r>
              <a:rPr lang="zh-CN" altLang="en-US" sz="3600" dirty="0"/>
              <a:t>－</a:t>
            </a:r>
            <a:r>
              <a:rPr lang="en-US" altLang="zh-CN" sz="3600" dirty="0"/>
              <a:t>7</a:t>
            </a:r>
            <a:r>
              <a:rPr lang="en-US" altLang="zh-CN" sz="3600" dirty="0"/>
              <a:t>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974090" y="741680"/>
            <a:ext cx="10579100" cy="5457190"/>
          </a:xfrm>
        </p:spPr>
        <p:txBody>
          <a:bodyPr>
            <a:normAutofit/>
          </a:bodyPr>
          <a:lstStyle/>
          <a:p>
            <a:r>
              <a:rPr altLang="zh-CN" sz="2800">
                <a:sym typeface="+mn-ea"/>
              </a:rPr>
              <a:t>复选框</a:t>
            </a:r>
            <a:r>
              <a:rPr lang="en-US" sz="2800">
                <a:sym typeface="+mn-ea"/>
              </a:rPr>
              <a:t>:</a:t>
            </a:r>
            <a:endParaRPr lang="en-US" sz="2800">
              <a:sym typeface="+mn-ea"/>
            </a:endParaRPr>
          </a:p>
          <a:p>
            <a:r>
              <a:rPr altLang="zh-CN" sz="2800">
                <a:sym typeface="+mn-ea"/>
              </a:rPr>
              <a:t>&lt;</a:t>
            </a:r>
            <a:r>
              <a:rPr altLang="zh-CN" sz="2800" b="1">
                <a:solidFill>
                  <a:srgbClr val="FF0000"/>
                </a:solidFill>
                <a:sym typeface="+mn-ea"/>
              </a:rPr>
              <a:t>input</a:t>
            </a:r>
            <a:r>
              <a:rPr altLang="zh-CN" sz="2800">
                <a:sym typeface="+mn-ea"/>
              </a:rPr>
              <a:t>  </a:t>
            </a:r>
            <a:r>
              <a:rPr altLang="zh-CN" sz="2800" b="1">
                <a:solidFill>
                  <a:srgbClr val="FF0000"/>
                </a:solidFill>
                <a:sym typeface="+mn-ea"/>
              </a:rPr>
              <a:t>type</a:t>
            </a:r>
            <a:r>
              <a:rPr altLang="zh-CN" sz="2800">
                <a:sym typeface="+mn-ea"/>
              </a:rPr>
              <a:t>="</a:t>
            </a:r>
            <a:r>
              <a:rPr lang="en-US" altLang="zh-CN" sz="2800" b="1">
                <a:solidFill>
                  <a:schemeClr val="accent6">
                    <a:lumMod val="60000"/>
                    <a:lumOff val="40000"/>
                  </a:schemeClr>
                </a:solidFill>
                <a:sym typeface="+mn-ea"/>
              </a:rPr>
              <a:t>checkbox</a:t>
            </a:r>
            <a:r>
              <a:rPr altLang="zh-CN" sz="2800">
                <a:sym typeface="+mn-ea"/>
              </a:rPr>
              <a:t>"  </a:t>
            </a:r>
            <a:r>
              <a:rPr altLang="zh-CN" sz="2800" b="1">
                <a:solidFill>
                  <a:srgbClr val="FF0000"/>
                </a:solidFill>
                <a:sym typeface="+mn-ea"/>
              </a:rPr>
              <a:t>name</a:t>
            </a:r>
            <a:r>
              <a:rPr altLang="zh-CN" sz="2800">
                <a:sym typeface="+mn-ea"/>
              </a:rPr>
              <a:t>="..."  </a:t>
            </a:r>
            <a:r>
              <a:rPr altLang="zh-CN" sz="2800" b="1">
                <a:solidFill>
                  <a:srgbClr val="FF0000"/>
                </a:solidFill>
                <a:sym typeface="+mn-ea"/>
              </a:rPr>
              <a:t>value</a:t>
            </a:r>
            <a:r>
              <a:rPr altLang="zh-CN" sz="2800">
                <a:sym typeface="+mn-ea"/>
              </a:rPr>
              <a:t>="..."&gt;</a:t>
            </a:r>
            <a:endParaRPr altLang="zh-CN" sz="2800"/>
          </a:p>
          <a:p>
            <a:r>
              <a:rPr altLang="zh-CN" sz="2800">
                <a:sym typeface="+mn-ea"/>
              </a:rPr>
              <a:t>单选框</a:t>
            </a:r>
            <a:r>
              <a:rPr lang="en-US" sz="2800">
                <a:sym typeface="+mn-ea"/>
              </a:rPr>
              <a:t>:</a:t>
            </a:r>
            <a:endParaRPr altLang="zh-CN" sz="2800"/>
          </a:p>
          <a:p>
            <a:r>
              <a:rPr altLang="zh-CN" sz="2800">
                <a:sym typeface="+mn-ea"/>
              </a:rPr>
              <a:t>&lt;</a:t>
            </a:r>
            <a:r>
              <a:rPr altLang="zh-CN" sz="2800" b="1">
                <a:solidFill>
                  <a:srgbClr val="FF0000"/>
                </a:solidFill>
                <a:sym typeface="+mn-ea"/>
              </a:rPr>
              <a:t>input</a:t>
            </a:r>
            <a:r>
              <a:rPr altLang="zh-CN" sz="2800">
                <a:sym typeface="+mn-ea"/>
              </a:rPr>
              <a:t>  </a:t>
            </a:r>
            <a:r>
              <a:rPr altLang="zh-CN" sz="2800" b="1">
                <a:solidFill>
                  <a:srgbClr val="FF0000"/>
                </a:solidFill>
                <a:sym typeface="+mn-ea"/>
              </a:rPr>
              <a:t>type</a:t>
            </a:r>
            <a:r>
              <a:rPr altLang="zh-CN" sz="2800">
                <a:sym typeface="+mn-ea"/>
              </a:rPr>
              <a:t>="</a:t>
            </a:r>
            <a:r>
              <a:rPr lang="en-US" altLang="zh-CN" sz="2800" b="1">
                <a:solidFill>
                  <a:schemeClr val="accent6">
                    <a:lumMod val="60000"/>
                    <a:lumOff val="40000"/>
                  </a:schemeClr>
                </a:solidFill>
                <a:sym typeface="+mn-ea"/>
              </a:rPr>
              <a:t>radio</a:t>
            </a:r>
            <a:r>
              <a:rPr altLang="zh-CN" sz="2800">
                <a:sym typeface="+mn-ea"/>
              </a:rPr>
              <a:t>"  </a:t>
            </a:r>
            <a:r>
              <a:rPr altLang="zh-CN" sz="2800" b="1">
                <a:solidFill>
                  <a:srgbClr val="FF0000"/>
                </a:solidFill>
                <a:sym typeface="+mn-ea"/>
              </a:rPr>
              <a:t>name</a:t>
            </a:r>
            <a:r>
              <a:rPr altLang="zh-CN" sz="2800">
                <a:sym typeface="+mn-ea"/>
              </a:rPr>
              <a:t>="..."  </a:t>
            </a:r>
            <a:r>
              <a:rPr altLang="zh-CN" sz="2800" b="1">
                <a:solidFill>
                  <a:srgbClr val="FF0000"/>
                </a:solidFill>
                <a:sym typeface="+mn-ea"/>
              </a:rPr>
              <a:t>value</a:t>
            </a:r>
            <a:r>
              <a:rPr altLang="zh-CN" sz="2800">
                <a:sym typeface="+mn-ea"/>
              </a:rPr>
              <a:t>="..."&gt;</a:t>
            </a:r>
            <a:endParaRPr altLang="zh-CN" sz="2800"/>
          </a:p>
          <a:p>
            <a:endParaRPr altLang="zh-CN" sz="280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52729" y="-148856"/>
            <a:ext cx="5419185" cy="832642"/>
          </a:xfrm>
        </p:spPr>
        <p:txBody>
          <a:bodyPr/>
          <a:lstStyle/>
          <a:p>
            <a:r>
              <a:rPr lang="zh-CN" altLang="en-US" sz="3600" dirty="0" smtClean="0">
                <a:solidFill>
                  <a:schemeClr val="bg1"/>
                </a:solidFill>
              </a:rPr>
              <a:t>知识点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909013" y="-84863"/>
            <a:ext cx="5419185" cy="832642"/>
          </a:xfrm>
        </p:spPr>
        <p:txBody>
          <a:bodyPr/>
          <a:lstStyle/>
          <a:p>
            <a:r>
              <a:rPr lang="zh-CN" altLang="zh-CN" sz="3600" dirty="0">
                <a:solidFill>
                  <a:schemeClr val="bg1"/>
                </a:solidFill>
              </a:rPr>
              <a:t>例</a:t>
            </a:r>
            <a:r>
              <a:rPr lang="en-US" altLang="zh-CN" sz="3600" dirty="0">
                <a:solidFill>
                  <a:schemeClr val="bg1"/>
                </a:solidFill>
              </a:rPr>
              <a:t>2</a:t>
            </a:r>
            <a:r>
              <a:rPr lang="zh-CN" altLang="en-US" sz="3600" dirty="0">
                <a:solidFill>
                  <a:schemeClr val="bg1"/>
                </a:solidFill>
              </a:rPr>
              <a:t>－</a:t>
            </a:r>
            <a:r>
              <a:rPr lang="en-US" altLang="zh-CN" sz="3600" dirty="0">
                <a:solidFill>
                  <a:schemeClr val="bg1"/>
                </a:solidFill>
              </a:rPr>
              <a:t>7</a:t>
            </a:r>
            <a:r>
              <a:rPr lang="en-US" altLang="zh-CN" sz="3600" dirty="0"/>
              <a:t> </a:t>
            </a:r>
            <a:endParaRPr lang="en-US" altLang="zh-CN" sz="3600" dirty="0"/>
          </a:p>
        </p:txBody>
      </p:sp>
      <p:pic>
        <p:nvPicPr>
          <p:cNvPr id="18" name="图片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549400" y="930910"/>
            <a:ext cx="6428740" cy="4789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3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9233240" cy="3511255"/>
          </a:xfrm>
        </p:spPr>
        <p:txBody>
          <a:bodyPr>
            <a:normAutofit/>
          </a:bodyPr>
          <a:lstStyle/>
          <a:p>
            <a:r>
              <a:rPr sz="2800"/>
              <a:t>“</a:t>
            </a:r>
            <a:r>
              <a:rPr sz="2800" b="1">
                <a:solidFill>
                  <a:srgbClr val="FF0000"/>
                </a:solidFill>
              </a:rPr>
              <a:t>checked</a:t>
            </a:r>
            <a:r>
              <a:rPr sz="2800"/>
              <a:t>”属性表示在</a:t>
            </a:r>
            <a:r>
              <a:rPr sz="2800" b="1">
                <a:solidFill>
                  <a:srgbClr val="FF0000"/>
                </a:solidFill>
              </a:rPr>
              <a:t>初始</a:t>
            </a:r>
            <a:r>
              <a:rPr sz="2800"/>
              <a:t>情况下该单选框或复选框</a:t>
            </a:r>
            <a:r>
              <a:rPr sz="2800" b="1">
                <a:solidFill>
                  <a:srgbClr val="FF0000"/>
                </a:solidFill>
              </a:rPr>
              <a:t>是否被选中</a:t>
            </a:r>
            <a:endParaRPr sz="2800" b="1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en-US" sz="3600" dirty="0"/>
              <a:t>总结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974017" y="741768"/>
            <a:ext cx="10328392" cy="5457013"/>
          </a:xfrm>
        </p:spPr>
        <p:txBody>
          <a:bodyPr>
            <a:norm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</a:rPr>
              <a:t>表格</a:t>
            </a:r>
            <a:r>
              <a:rPr lang="zh-CN" altLang="zh-CN" sz="2800" dirty="0"/>
              <a:t>的基本</a:t>
            </a:r>
            <a:r>
              <a:rPr lang="zh-CN" altLang="zh-CN" sz="2800" b="1" dirty="0">
                <a:solidFill>
                  <a:srgbClr val="FF0000"/>
                </a:solidFill>
              </a:rPr>
              <a:t>语法结构</a:t>
            </a:r>
            <a:r>
              <a:rPr lang="zh-CN" altLang="zh-CN" sz="2800" dirty="0"/>
              <a:t>如下所示：</a:t>
            </a:r>
            <a:endParaRPr lang="zh-CN" altLang="zh-CN" sz="2800" dirty="0"/>
          </a:p>
          <a:p>
            <a:r>
              <a:rPr lang="en-US" altLang="zh-CN" sz="2800" dirty="0"/>
              <a:t>&lt;</a:t>
            </a:r>
            <a:r>
              <a:rPr lang="en-US" altLang="zh-CN" sz="2800" b="1" dirty="0">
                <a:solidFill>
                  <a:srgbClr val="FF0000"/>
                </a:solidFill>
              </a:rPr>
              <a:t>table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width</a:t>
            </a:r>
            <a:r>
              <a:rPr lang="en-US" altLang="zh-CN" sz="2800" dirty="0" smtClean="0"/>
              <a:t>="  " </a:t>
            </a:r>
            <a:r>
              <a:rPr lang="en-US" altLang="zh-CN" sz="2800" dirty="0"/>
              <a:t>border</a:t>
            </a:r>
            <a:r>
              <a:rPr lang="en-US" altLang="zh-CN" sz="2800" dirty="0" smtClean="0"/>
              <a:t>=" "&gt;</a:t>
            </a:r>
            <a:endParaRPr lang="zh-CN" altLang="zh-CN" sz="2800" dirty="0"/>
          </a:p>
          <a:p>
            <a:r>
              <a:rPr lang="en-US" altLang="zh-CN" sz="2800" dirty="0"/>
              <a:t>  &lt;</a:t>
            </a:r>
            <a:r>
              <a:rPr lang="en-US" altLang="zh-CN" sz="2800" b="1" dirty="0" err="1">
                <a:solidFill>
                  <a:srgbClr val="FF0000"/>
                </a:solidFill>
              </a:rPr>
              <a:t>tr</a:t>
            </a:r>
            <a:r>
              <a:rPr lang="en-US" altLang="zh-CN" sz="2800" dirty="0"/>
              <a:t>&gt;</a:t>
            </a:r>
            <a:endParaRPr lang="zh-CN" altLang="zh-CN" sz="2800" dirty="0"/>
          </a:p>
          <a:p>
            <a:r>
              <a:rPr lang="en-US" altLang="zh-CN" sz="2800" dirty="0" smtClean="0"/>
              <a:t>      &lt;</a:t>
            </a:r>
            <a:r>
              <a:rPr lang="en-US" altLang="zh-CN" sz="2800" b="1" dirty="0">
                <a:solidFill>
                  <a:srgbClr val="FF0000"/>
                </a:solidFill>
              </a:rPr>
              <a:t>td</a:t>
            </a:r>
            <a:r>
              <a:rPr lang="en-US" altLang="zh-CN" sz="2800" dirty="0"/>
              <a:t>&gt;</a:t>
            </a:r>
            <a:r>
              <a:rPr lang="zh-CN" altLang="zh-CN" sz="2800" dirty="0"/>
              <a:t>单元格内容</a:t>
            </a:r>
            <a:r>
              <a:rPr lang="en-US" altLang="zh-CN" sz="2800" dirty="0"/>
              <a:t>&lt;/</a:t>
            </a:r>
            <a:r>
              <a:rPr lang="en-US" altLang="zh-CN" sz="2800" b="1" dirty="0">
                <a:solidFill>
                  <a:srgbClr val="FF0000"/>
                </a:solidFill>
              </a:rPr>
              <a:t>td</a:t>
            </a:r>
            <a:r>
              <a:rPr lang="en-US" altLang="zh-CN" sz="2800" dirty="0"/>
              <a:t>&gt;</a:t>
            </a:r>
            <a:endParaRPr lang="zh-CN" altLang="zh-CN" sz="2800" dirty="0"/>
          </a:p>
          <a:p>
            <a:r>
              <a:rPr lang="en-US" altLang="zh-CN" sz="2800" dirty="0"/>
              <a:t>    ......</a:t>
            </a:r>
            <a:endParaRPr lang="zh-CN" altLang="zh-CN" sz="2800" dirty="0"/>
          </a:p>
          <a:p>
            <a:r>
              <a:rPr lang="en-US" altLang="zh-CN" sz="2800" dirty="0"/>
              <a:t>  </a:t>
            </a:r>
            <a:r>
              <a:rPr lang="en-US" altLang="zh-CN" sz="2800" b="1" dirty="0">
                <a:solidFill>
                  <a:srgbClr val="FF0000"/>
                </a:solidFill>
              </a:rPr>
              <a:t>&lt;/</a:t>
            </a:r>
            <a:r>
              <a:rPr lang="en-US" altLang="zh-CN" sz="2800" b="1" dirty="0" err="1">
                <a:solidFill>
                  <a:srgbClr val="FF0000"/>
                </a:solidFill>
              </a:rPr>
              <a:t>tr</a:t>
            </a:r>
            <a:r>
              <a:rPr lang="en-US" altLang="zh-CN" sz="2800" b="1" dirty="0">
                <a:solidFill>
                  <a:srgbClr val="FF0000"/>
                </a:solidFill>
              </a:rPr>
              <a:t>&gt;</a:t>
            </a:r>
            <a:endParaRPr lang="zh-CN" altLang="zh-CN" sz="2800" b="1" dirty="0">
              <a:solidFill>
                <a:srgbClr val="FF0000"/>
              </a:solidFill>
            </a:endParaRPr>
          </a:p>
          <a:p>
            <a:r>
              <a:rPr lang="en-US" altLang="zh-CN" sz="2800" b="1" dirty="0">
                <a:solidFill>
                  <a:srgbClr val="FF0000"/>
                </a:solidFill>
              </a:rPr>
              <a:t>&lt;/</a:t>
            </a:r>
            <a:r>
              <a:rPr lang="en-US" altLang="zh-CN" sz="2800" b="1" dirty="0">
                <a:solidFill>
                  <a:srgbClr val="FF0000"/>
                </a:solidFill>
              </a:rPr>
              <a:t>table&gt;</a:t>
            </a:r>
            <a:endParaRPr lang="zh-CN" altLang="zh-CN" sz="2800" b="1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52729" y="-148856"/>
            <a:ext cx="5419185" cy="832642"/>
          </a:xfrm>
        </p:spPr>
        <p:txBody>
          <a:bodyPr/>
          <a:lstStyle/>
          <a:p>
            <a:r>
              <a:rPr lang="zh-CN" altLang="en-US" sz="3600" dirty="0" smtClean="0">
                <a:solidFill>
                  <a:schemeClr val="bg1"/>
                </a:solidFill>
              </a:rPr>
              <a:t>知识点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721485" y="2330450"/>
            <a:ext cx="8508365" cy="969645"/>
          </a:xfrm>
        </p:spPr>
        <p:txBody>
          <a:bodyPr>
            <a:normAutofit/>
          </a:bodyPr>
          <a:lstStyle/>
          <a:p>
            <a:pPr lvl="0"/>
            <a:r>
              <a:rPr sz="2800" b="1">
                <a:solidFill>
                  <a:srgbClr val="FF0000"/>
                </a:solidFill>
              </a:rPr>
              <a:t>下拉列表</a:t>
            </a:r>
            <a:r>
              <a:rPr lang="zh-CN" sz="2800" dirty="0"/>
              <a:t>制作（以出生年为例）</a:t>
            </a:r>
            <a:endParaRPr lang="zh-CN"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/>
              <a:t>例</a:t>
            </a:r>
            <a:r>
              <a:rPr lang="en-US" altLang="zh-CN" sz="3600" dirty="0"/>
              <a:t>2</a:t>
            </a:r>
            <a:r>
              <a:rPr lang="zh-CN" altLang="en-US" sz="3600" dirty="0"/>
              <a:t>－</a:t>
            </a:r>
            <a:r>
              <a:rPr lang="en-US" altLang="zh-CN" sz="3600" dirty="0"/>
              <a:t>8</a:t>
            </a:r>
            <a:r>
              <a:rPr lang="en-US" altLang="zh-CN" sz="3600" dirty="0"/>
              <a:t>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974090" y="741680"/>
            <a:ext cx="10579100" cy="5457190"/>
          </a:xfrm>
        </p:spPr>
        <p:txBody>
          <a:bodyPr>
            <a:normAutofit/>
          </a:bodyPr>
          <a:lstStyle/>
          <a:p>
            <a:r>
              <a:rPr sz="2800" b="1">
                <a:solidFill>
                  <a:srgbClr val="FF0000"/>
                </a:solidFill>
              </a:rPr>
              <a:t>select标记</a:t>
            </a:r>
            <a:r>
              <a:rPr altLang="zh-CN" sz="2800"/>
              <a:t>的语法格式如下所示：</a:t>
            </a:r>
            <a:endParaRPr altLang="zh-CN" sz="2800"/>
          </a:p>
          <a:p>
            <a:r>
              <a:rPr altLang="zh-CN" sz="2800"/>
              <a:t>  &lt;</a:t>
            </a:r>
            <a:r>
              <a:rPr sz="2800" b="1">
                <a:solidFill>
                  <a:srgbClr val="FF0000"/>
                </a:solidFill>
              </a:rPr>
              <a:t>select </a:t>
            </a:r>
            <a:r>
              <a:rPr altLang="zh-CN" sz="2800"/>
              <a:t>name="" size="" multiple&gt;</a:t>
            </a:r>
            <a:endParaRPr altLang="zh-CN" sz="2800"/>
          </a:p>
          <a:p>
            <a:r>
              <a:rPr altLang="zh-CN" sz="2800"/>
              <a:t>    &lt;</a:t>
            </a:r>
            <a:r>
              <a:rPr sz="2800" b="1">
                <a:solidFill>
                  <a:srgbClr val="FF0000"/>
                </a:solidFill>
              </a:rPr>
              <a:t>option</a:t>
            </a:r>
            <a:r>
              <a:rPr altLang="zh-CN" sz="2800"/>
              <a:t> </a:t>
            </a:r>
            <a:r>
              <a:rPr sz="2800" b="1">
                <a:solidFill>
                  <a:srgbClr val="FF0000"/>
                </a:solidFill>
              </a:rPr>
              <a:t>value</a:t>
            </a:r>
            <a:r>
              <a:rPr altLang="zh-CN" sz="2800"/>
              <a:t>="</a:t>
            </a:r>
            <a:r>
              <a:rPr sz="2800" b="1">
                <a:solidFill>
                  <a:srgbClr val="FF0000"/>
                </a:solidFill>
              </a:rPr>
              <a:t>选项1</a:t>
            </a:r>
            <a:r>
              <a:rPr altLang="zh-CN" sz="2800"/>
              <a:t>"&gt;选项1</a:t>
            </a:r>
            <a:endParaRPr altLang="zh-CN" sz="2800"/>
          </a:p>
          <a:p>
            <a:r>
              <a:rPr altLang="zh-CN" sz="2800"/>
              <a:t>    ...</a:t>
            </a:r>
            <a:endParaRPr altLang="zh-CN" sz="2800"/>
          </a:p>
          <a:p>
            <a:r>
              <a:rPr altLang="zh-CN" sz="2800"/>
              <a:t>    &lt;option value="选项n"&gt;选项n</a:t>
            </a:r>
            <a:endParaRPr altLang="zh-CN" sz="2800"/>
          </a:p>
          <a:p>
            <a:r>
              <a:rPr altLang="zh-CN" sz="2800"/>
              <a:t>  &lt;/select&gt;</a:t>
            </a:r>
            <a:endParaRPr altLang="zh-CN" sz="2800"/>
          </a:p>
          <a:p>
            <a:r>
              <a:rPr sz="2800" b="1">
                <a:solidFill>
                  <a:srgbClr val="FF0000"/>
                </a:solidFill>
              </a:rPr>
              <a:t>select 标记</a:t>
            </a:r>
            <a:r>
              <a:rPr altLang="zh-CN" sz="2800"/>
              <a:t>中有几个</a:t>
            </a:r>
            <a:r>
              <a:rPr sz="2800" b="1">
                <a:solidFill>
                  <a:srgbClr val="FF0000"/>
                </a:solidFill>
              </a:rPr>
              <a:t>常用的属性</a:t>
            </a:r>
            <a:r>
              <a:rPr altLang="zh-CN" sz="2800"/>
              <a:t>，分别是</a:t>
            </a:r>
            <a:endParaRPr altLang="zh-CN" sz="2800"/>
          </a:p>
          <a:p>
            <a:r>
              <a:rPr altLang="zh-CN" sz="2800"/>
              <a:t>      </a:t>
            </a:r>
            <a:r>
              <a:rPr sz="2800" b="1">
                <a:solidFill>
                  <a:srgbClr val="FF0000"/>
                </a:solidFill>
              </a:rPr>
              <a:t>name</a:t>
            </a:r>
            <a:r>
              <a:rPr altLang="zh-CN" sz="2800"/>
              <a:t>、</a:t>
            </a:r>
            <a:r>
              <a:rPr sz="2800" b="1">
                <a:solidFill>
                  <a:srgbClr val="FF0000"/>
                </a:solidFill>
              </a:rPr>
              <a:t>size</a:t>
            </a:r>
            <a:r>
              <a:rPr altLang="zh-CN" sz="2800"/>
              <a:t>、</a:t>
            </a:r>
            <a:r>
              <a:rPr sz="2800" b="1">
                <a:solidFill>
                  <a:srgbClr val="FF0000"/>
                </a:solidFill>
              </a:rPr>
              <a:t>multiple</a:t>
            </a:r>
            <a:r>
              <a:rPr altLang="zh-CN" sz="2800"/>
              <a:t>。</a:t>
            </a:r>
            <a:endParaRPr altLang="zh-CN" sz="280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52729" y="-148856"/>
            <a:ext cx="5419185" cy="832642"/>
          </a:xfrm>
        </p:spPr>
        <p:txBody>
          <a:bodyPr/>
          <a:lstStyle/>
          <a:p>
            <a:r>
              <a:rPr lang="zh-CN" altLang="en-US" sz="3600" dirty="0" smtClean="0">
                <a:solidFill>
                  <a:schemeClr val="bg1"/>
                </a:solidFill>
              </a:rPr>
              <a:t>知识点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909013" y="-84863"/>
            <a:ext cx="5419185" cy="832642"/>
          </a:xfrm>
        </p:spPr>
        <p:txBody>
          <a:bodyPr/>
          <a:lstStyle/>
          <a:p>
            <a:r>
              <a:rPr lang="zh-CN" altLang="zh-CN" sz="3600" dirty="0">
                <a:solidFill>
                  <a:schemeClr val="bg1"/>
                </a:solidFill>
              </a:rPr>
              <a:t>例</a:t>
            </a:r>
            <a:r>
              <a:rPr lang="en-US" altLang="zh-CN" sz="3600" dirty="0">
                <a:solidFill>
                  <a:schemeClr val="bg1"/>
                </a:solidFill>
              </a:rPr>
              <a:t>2</a:t>
            </a:r>
            <a:r>
              <a:rPr lang="zh-CN" altLang="en-US" sz="3600" dirty="0">
                <a:solidFill>
                  <a:schemeClr val="bg1"/>
                </a:solidFill>
              </a:rPr>
              <a:t>－</a:t>
            </a:r>
            <a:r>
              <a:rPr lang="en-US" altLang="zh-CN" sz="3600" dirty="0">
                <a:solidFill>
                  <a:schemeClr val="bg1"/>
                </a:solidFill>
              </a:rPr>
              <a:t>8</a:t>
            </a:r>
            <a:r>
              <a:rPr lang="en-US" altLang="zh-CN" sz="3600" dirty="0"/>
              <a:t> </a:t>
            </a:r>
            <a:endParaRPr lang="en-US" altLang="zh-CN" sz="3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320" y="747395"/>
            <a:ext cx="7562215" cy="48571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9233240" cy="3511255"/>
          </a:xfrm>
        </p:spPr>
        <p:txBody>
          <a:bodyPr>
            <a:normAutofit/>
          </a:bodyPr>
          <a:lstStyle/>
          <a:p>
            <a:r>
              <a:rPr sz="2800"/>
              <a:t>当</a:t>
            </a:r>
            <a:r>
              <a:rPr sz="2800" b="1">
                <a:solidFill>
                  <a:srgbClr val="FF0000"/>
                </a:solidFill>
              </a:rPr>
              <a:t>有multiple属性</a:t>
            </a:r>
            <a:r>
              <a:rPr sz="2800"/>
              <a:t>时就是</a:t>
            </a:r>
            <a:r>
              <a:rPr sz="2800" b="1">
                <a:solidFill>
                  <a:srgbClr val="FF0000"/>
                </a:solidFill>
              </a:rPr>
              <a:t>多选</a:t>
            </a:r>
            <a:r>
              <a:rPr sz="2800"/>
              <a:t>，用户可以使用组合键</a:t>
            </a:r>
            <a:r>
              <a:rPr sz="2800" b="1">
                <a:solidFill>
                  <a:srgbClr val="FF0000"/>
                </a:solidFill>
              </a:rPr>
              <a:t>shift</a:t>
            </a:r>
            <a:r>
              <a:rPr sz="2800"/>
              <a:t>键或</a:t>
            </a:r>
            <a:r>
              <a:rPr sz="2800" b="1">
                <a:solidFill>
                  <a:srgbClr val="FF0000"/>
                </a:solidFill>
              </a:rPr>
              <a:t>ctrl</a:t>
            </a:r>
            <a:r>
              <a:rPr sz="2800"/>
              <a:t>键，一次可以</a:t>
            </a:r>
            <a:r>
              <a:rPr sz="2800" b="1">
                <a:solidFill>
                  <a:srgbClr val="FF0000"/>
                </a:solidFill>
              </a:rPr>
              <a:t>选中几个</a:t>
            </a:r>
            <a:r>
              <a:rPr sz="2800"/>
              <a:t>选项。</a:t>
            </a:r>
            <a:endParaRPr sz="280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en-US" sz="3600" dirty="0"/>
              <a:t>总结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749425" y="2330450"/>
            <a:ext cx="8508365" cy="969645"/>
          </a:xfrm>
        </p:spPr>
        <p:txBody>
          <a:bodyPr>
            <a:normAutofit/>
          </a:bodyPr>
          <a:lstStyle/>
          <a:p>
            <a:pPr lvl="0"/>
            <a:r>
              <a:rPr sz="2800" b="1">
                <a:solidFill>
                  <a:srgbClr val="FF0000"/>
                </a:solidFill>
              </a:rPr>
              <a:t>多行文本框</a:t>
            </a:r>
            <a:r>
              <a:rPr lang="zh-CN" sz="2800" dirty="0"/>
              <a:t>的制作</a:t>
            </a:r>
            <a:endParaRPr lang="zh-CN"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/>
              <a:t>例</a:t>
            </a:r>
            <a:r>
              <a:rPr lang="en-US" altLang="zh-CN" sz="3600" dirty="0"/>
              <a:t>2</a:t>
            </a:r>
            <a:r>
              <a:rPr lang="zh-CN" altLang="en-US" sz="3600" dirty="0"/>
              <a:t>－</a:t>
            </a:r>
            <a:r>
              <a:rPr lang="en-US" altLang="zh-CN" sz="3600" dirty="0"/>
              <a:t>9</a:t>
            </a:r>
            <a:r>
              <a:rPr lang="en-US" altLang="zh-CN" sz="3600" dirty="0"/>
              <a:t>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974090" y="741680"/>
            <a:ext cx="10579100" cy="5457190"/>
          </a:xfrm>
        </p:spPr>
        <p:txBody>
          <a:bodyPr>
            <a:normAutofit/>
          </a:bodyPr>
          <a:lstStyle/>
          <a:p>
            <a:r>
              <a:rPr sz="2800"/>
              <a:t>在表单中，如果需要</a:t>
            </a:r>
            <a:r>
              <a:rPr sz="2800" b="1">
                <a:solidFill>
                  <a:srgbClr val="FF0000"/>
                </a:solidFill>
              </a:rPr>
              <a:t>输入大量</a:t>
            </a:r>
            <a:r>
              <a:rPr sz="2800"/>
              <a:t>的</a:t>
            </a:r>
            <a:r>
              <a:rPr sz="2800" b="1">
                <a:solidFill>
                  <a:srgbClr val="FF0000"/>
                </a:solidFill>
              </a:rPr>
              <a:t>文字</a:t>
            </a:r>
            <a:r>
              <a:rPr sz="2800"/>
              <a:t>时，特别是包括换行文字时，需要使用</a:t>
            </a:r>
            <a:r>
              <a:rPr sz="2800" b="1">
                <a:solidFill>
                  <a:srgbClr val="FF0000"/>
                </a:solidFill>
              </a:rPr>
              <a:t>&lt;textarea&gt;多行文本框</a:t>
            </a:r>
            <a:r>
              <a:rPr sz="2800"/>
              <a:t>标记。</a:t>
            </a:r>
            <a:endParaRPr sz="2800"/>
          </a:p>
          <a:p>
            <a:r>
              <a:rPr sz="2800"/>
              <a:t>在HTML中，</a:t>
            </a:r>
            <a:r>
              <a:rPr sz="2800" b="1">
                <a:solidFill>
                  <a:srgbClr val="FF0000"/>
                </a:solidFill>
              </a:rPr>
              <a:t>&lt;textarea&gt;标记</a:t>
            </a:r>
            <a:r>
              <a:rPr sz="2800"/>
              <a:t>的语法格式如下：</a:t>
            </a:r>
            <a:endParaRPr sz="2800"/>
          </a:p>
          <a:p>
            <a:r>
              <a:rPr sz="2800" b="1">
                <a:solidFill>
                  <a:srgbClr val="FF0000"/>
                </a:solidFill>
              </a:rPr>
              <a:t>&lt;textarea</a:t>
            </a:r>
            <a:r>
              <a:rPr sz="2800"/>
              <a:t> </a:t>
            </a:r>
            <a:r>
              <a:rPr sz="2800" b="1">
                <a:solidFill>
                  <a:srgbClr val="FF0000"/>
                </a:solidFill>
              </a:rPr>
              <a:t>name</a:t>
            </a:r>
            <a:r>
              <a:rPr sz="2800"/>
              <a:t>="…" </a:t>
            </a:r>
            <a:r>
              <a:rPr sz="2800" b="1">
                <a:solidFill>
                  <a:srgbClr val="FF0000"/>
                </a:solidFill>
              </a:rPr>
              <a:t>cols</a:t>
            </a:r>
            <a:r>
              <a:rPr sz="2800"/>
              <a:t>="…" </a:t>
            </a:r>
            <a:r>
              <a:rPr sz="2800" b="1">
                <a:solidFill>
                  <a:srgbClr val="FF0000"/>
                </a:solidFill>
              </a:rPr>
              <a:t>rows</a:t>
            </a:r>
            <a:r>
              <a:rPr sz="2800"/>
              <a:t>="…" </a:t>
            </a:r>
            <a:r>
              <a:rPr sz="2800" b="1">
                <a:solidFill>
                  <a:srgbClr val="FF0000"/>
                </a:solidFill>
              </a:rPr>
              <a:t>wrap</a:t>
            </a:r>
            <a:r>
              <a:rPr sz="2800"/>
              <a:t>="off/virtual/physical"&gt;</a:t>
            </a:r>
            <a:endParaRPr sz="2800"/>
          </a:p>
          <a:p>
            <a:r>
              <a:rPr sz="2800"/>
              <a:t>&lt;/textarea&gt;</a:t>
            </a:r>
            <a:endParaRPr sz="280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52729" y="-148856"/>
            <a:ext cx="5419185" cy="832642"/>
          </a:xfrm>
        </p:spPr>
        <p:txBody>
          <a:bodyPr/>
          <a:lstStyle/>
          <a:p>
            <a:r>
              <a:rPr lang="zh-CN" altLang="en-US" sz="3600" dirty="0" smtClean="0">
                <a:solidFill>
                  <a:schemeClr val="bg1"/>
                </a:solidFill>
              </a:rPr>
              <a:t>知识点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909013" y="-84863"/>
            <a:ext cx="5419185" cy="832642"/>
          </a:xfrm>
        </p:spPr>
        <p:txBody>
          <a:bodyPr/>
          <a:lstStyle/>
          <a:p>
            <a:r>
              <a:rPr lang="zh-CN" altLang="zh-CN" sz="3600" dirty="0">
                <a:solidFill>
                  <a:schemeClr val="bg1"/>
                </a:solidFill>
              </a:rPr>
              <a:t>例</a:t>
            </a:r>
            <a:r>
              <a:rPr lang="en-US" altLang="zh-CN" sz="3600" dirty="0">
                <a:solidFill>
                  <a:schemeClr val="bg1"/>
                </a:solidFill>
              </a:rPr>
              <a:t>2</a:t>
            </a:r>
            <a:r>
              <a:rPr lang="zh-CN" altLang="en-US" sz="3600" dirty="0">
                <a:solidFill>
                  <a:schemeClr val="bg1"/>
                </a:solidFill>
              </a:rPr>
              <a:t>－</a:t>
            </a:r>
            <a:r>
              <a:rPr lang="en-US" altLang="zh-CN" sz="3600" dirty="0">
                <a:solidFill>
                  <a:schemeClr val="bg1"/>
                </a:solidFill>
              </a:rPr>
              <a:t>9</a:t>
            </a:r>
            <a:r>
              <a:rPr lang="en-US" altLang="zh-CN" sz="3600" dirty="0"/>
              <a:t> </a:t>
            </a:r>
            <a:endParaRPr lang="en-US" altLang="zh-CN" sz="3600" dirty="0"/>
          </a:p>
        </p:txBody>
      </p:sp>
      <p:pic>
        <p:nvPicPr>
          <p:cNvPr id="9" name="图片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397000" y="1137920"/>
            <a:ext cx="5801360" cy="391350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</p:pic>
    </p:spTree>
    <p:custDataLst>
      <p:tags r:id="rId3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9233240" cy="3511255"/>
          </a:xfrm>
        </p:spPr>
        <p:txBody>
          <a:bodyPr>
            <a:normAutofit/>
          </a:bodyPr>
          <a:lstStyle/>
          <a:p>
            <a:r>
              <a:rPr sz="2800"/>
              <a:t>当用户在输入文本区域中输入文本时</a:t>
            </a:r>
            <a:r>
              <a:rPr sz="2800" b="1">
                <a:solidFill>
                  <a:srgbClr val="FF0000"/>
                </a:solidFill>
              </a:rPr>
              <a:t>，</a:t>
            </a:r>
            <a:r>
              <a:rPr sz="2800"/>
              <a:t>只有用户按下 Enter 键时才产生换行。如果希望</a:t>
            </a:r>
            <a:r>
              <a:rPr sz="2800" b="1">
                <a:solidFill>
                  <a:srgbClr val="FF0000"/>
                </a:solidFill>
              </a:rPr>
              <a:t>启动自动换行</a:t>
            </a:r>
            <a:r>
              <a:rPr sz="2800"/>
              <a:t>功能（word wrapping），需要将 </a:t>
            </a:r>
            <a:r>
              <a:rPr sz="2800" b="1">
                <a:solidFill>
                  <a:srgbClr val="FF0000"/>
                </a:solidFill>
              </a:rPr>
              <a:t>wrap 属性</a:t>
            </a:r>
            <a:r>
              <a:rPr sz="2800"/>
              <a:t>设置为 </a:t>
            </a:r>
            <a:r>
              <a:rPr sz="2800" b="1">
                <a:solidFill>
                  <a:srgbClr val="FF0000"/>
                </a:solidFill>
              </a:rPr>
              <a:t>virtual </a:t>
            </a:r>
            <a:r>
              <a:rPr sz="2800"/>
              <a:t>或 </a:t>
            </a:r>
            <a:r>
              <a:rPr sz="2800" b="1">
                <a:solidFill>
                  <a:srgbClr val="FF0000"/>
                </a:solidFill>
              </a:rPr>
              <a:t>physical</a:t>
            </a:r>
            <a:r>
              <a:rPr sz="2800"/>
              <a:t>。</a:t>
            </a:r>
            <a:endParaRPr sz="280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en-US" sz="3600" dirty="0"/>
              <a:t>总结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749425" y="2330450"/>
            <a:ext cx="8508365" cy="969645"/>
          </a:xfrm>
        </p:spPr>
        <p:txBody>
          <a:bodyPr>
            <a:normAutofit/>
          </a:bodyPr>
          <a:lstStyle/>
          <a:p>
            <a:pPr lvl="0"/>
            <a:r>
              <a:rPr sz="2800" b="1">
                <a:solidFill>
                  <a:srgbClr val="FF0000"/>
                </a:solidFill>
              </a:rPr>
              <a:t>datalist</a:t>
            </a:r>
            <a:r>
              <a:rPr sz="2800" dirty="0"/>
              <a:t>元素</a:t>
            </a:r>
            <a:endParaRPr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/>
              <a:t>例</a:t>
            </a:r>
            <a:r>
              <a:rPr lang="en-US" altLang="zh-CN" sz="3600" dirty="0"/>
              <a:t>2</a:t>
            </a:r>
            <a:r>
              <a:rPr lang="zh-CN" altLang="en-US" sz="3600" dirty="0"/>
              <a:t>－</a:t>
            </a:r>
            <a:r>
              <a:rPr lang="en-US" altLang="zh-CN" sz="3600" dirty="0"/>
              <a:t>10</a:t>
            </a:r>
            <a:r>
              <a:rPr lang="en-US" altLang="zh-CN" sz="3600" dirty="0"/>
              <a:t>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974090" y="741680"/>
            <a:ext cx="10579100" cy="5457190"/>
          </a:xfrm>
        </p:spPr>
        <p:txBody>
          <a:bodyPr>
            <a:normAutofit/>
          </a:bodyPr>
          <a:lstStyle/>
          <a:p>
            <a:r>
              <a:rPr sz="2800"/>
              <a:t>如果需要用户</a:t>
            </a:r>
            <a:r>
              <a:rPr sz="2800" b="1">
                <a:solidFill>
                  <a:srgbClr val="FF0000"/>
                </a:solidFill>
              </a:rPr>
              <a:t>自由输入</a:t>
            </a:r>
            <a:r>
              <a:rPr sz="2800"/>
              <a:t>的同时又给用户一些</a:t>
            </a:r>
            <a:r>
              <a:rPr sz="2800" b="1">
                <a:solidFill>
                  <a:srgbClr val="FF0000"/>
                </a:solidFill>
              </a:rPr>
              <a:t>建议选项</a:t>
            </a:r>
            <a:r>
              <a:rPr sz="2800"/>
              <a:t>，这就需要使用</a:t>
            </a:r>
            <a:r>
              <a:rPr sz="2800" b="1">
                <a:solidFill>
                  <a:srgbClr val="FF0000"/>
                </a:solidFill>
              </a:rPr>
              <a:t>&lt;datalist&gt;元素</a:t>
            </a:r>
            <a:r>
              <a:rPr sz="2800"/>
              <a:t>。</a:t>
            </a:r>
            <a:endParaRPr sz="2800"/>
          </a:p>
          <a:p>
            <a:r>
              <a:rPr sz="2800" b="1">
                <a:solidFill>
                  <a:srgbClr val="FF0000"/>
                </a:solidFill>
              </a:rPr>
              <a:t>datalist元素</a:t>
            </a:r>
            <a:r>
              <a:rPr sz="2800"/>
              <a:t>用于定义输入框的选项列表，</a:t>
            </a:r>
            <a:r>
              <a:rPr sz="2800" b="1">
                <a:solidFill>
                  <a:srgbClr val="FF0000"/>
                </a:solidFill>
              </a:rPr>
              <a:t>列表</a:t>
            </a:r>
            <a:r>
              <a:rPr sz="2800"/>
              <a:t>通过 datalist内的</a:t>
            </a:r>
            <a:r>
              <a:rPr sz="2800" b="1">
                <a:solidFill>
                  <a:srgbClr val="FF0000"/>
                </a:solidFill>
              </a:rPr>
              <a:t>option元素</a:t>
            </a:r>
            <a:r>
              <a:rPr sz="2800"/>
              <a:t>进行创建。</a:t>
            </a:r>
            <a:endParaRPr sz="2800"/>
          </a:p>
          <a:p>
            <a:r>
              <a:rPr sz="2800"/>
              <a:t>如果用户不希望从列表中选择某项，也可以自行输入其他内容。</a:t>
            </a:r>
            <a:r>
              <a:rPr sz="2800" b="1">
                <a:solidFill>
                  <a:srgbClr val="FF0000"/>
                </a:solidFill>
              </a:rPr>
              <a:t>datalist元素</a:t>
            </a:r>
            <a:r>
              <a:rPr sz="2800"/>
              <a:t>通常与</a:t>
            </a:r>
            <a:r>
              <a:rPr sz="2800" b="1">
                <a:solidFill>
                  <a:srgbClr val="FF0000"/>
                </a:solidFill>
              </a:rPr>
              <a:t>input</a:t>
            </a:r>
            <a:r>
              <a:rPr sz="2800"/>
              <a:t>元素</a:t>
            </a:r>
            <a:r>
              <a:rPr sz="2800" b="1">
                <a:solidFill>
                  <a:srgbClr val="FF0000"/>
                </a:solidFill>
              </a:rPr>
              <a:t>联合</a:t>
            </a:r>
            <a:r>
              <a:rPr sz="2800"/>
              <a:t>使用来</a:t>
            </a:r>
            <a:endParaRPr sz="2800"/>
          </a:p>
          <a:p>
            <a:r>
              <a:rPr sz="2800"/>
              <a:t>    </a:t>
            </a:r>
            <a:r>
              <a:rPr sz="2800" b="1">
                <a:solidFill>
                  <a:srgbClr val="FF0000"/>
                </a:solidFill>
              </a:rPr>
              <a:t>定义input</a:t>
            </a:r>
            <a:r>
              <a:rPr sz="2800"/>
              <a:t>的</a:t>
            </a:r>
            <a:r>
              <a:rPr sz="2800" b="1">
                <a:solidFill>
                  <a:srgbClr val="FF0000"/>
                </a:solidFill>
              </a:rPr>
              <a:t>取值</a:t>
            </a:r>
            <a:r>
              <a:rPr sz="2800"/>
              <a:t>。</a:t>
            </a:r>
            <a:endParaRPr sz="280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52729" y="-148856"/>
            <a:ext cx="5419185" cy="832642"/>
          </a:xfrm>
        </p:spPr>
        <p:txBody>
          <a:bodyPr/>
          <a:lstStyle/>
          <a:p>
            <a:r>
              <a:rPr lang="zh-CN" altLang="en-US" sz="3600" dirty="0" smtClean="0">
                <a:solidFill>
                  <a:schemeClr val="bg1"/>
                </a:solidFill>
              </a:rPr>
              <a:t>知识点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8234680" cy="1706245"/>
          </a:xfrm>
        </p:spPr>
        <p:txBody>
          <a:bodyPr>
            <a:normAutofit/>
          </a:bodyPr>
          <a:lstStyle/>
          <a:p>
            <a:pPr lvl="0"/>
            <a:r>
              <a:rPr lang="zh-CN" altLang="zh-CN" sz="2800" b="1" dirty="0" smtClean="0">
                <a:solidFill>
                  <a:srgbClr val="FF0000"/>
                </a:solidFill>
              </a:rPr>
              <a:t>制作</a:t>
            </a:r>
            <a:r>
              <a:rPr lang="zh-CN" altLang="zh-CN" sz="2800" dirty="0" smtClean="0"/>
              <a:t>一</a:t>
            </a:r>
            <a:r>
              <a:rPr lang="zh-CN" altLang="zh-CN" sz="2800" dirty="0"/>
              <a:t>个</a:t>
            </a:r>
            <a:r>
              <a:rPr lang="en-US" altLang="zh-CN" sz="2800" b="1" dirty="0">
                <a:solidFill>
                  <a:srgbClr val="FF0000"/>
                </a:solidFill>
              </a:rPr>
              <a:t>2</a:t>
            </a:r>
            <a:r>
              <a:rPr lang="zh-CN" altLang="zh-CN" sz="2800" b="1" dirty="0">
                <a:solidFill>
                  <a:srgbClr val="FF0000"/>
                </a:solidFill>
              </a:rPr>
              <a:t>行</a:t>
            </a:r>
            <a:r>
              <a:rPr lang="en-US" altLang="zh-CN" sz="2800" b="1" dirty="0">
                <a:solidFill>
                  <a:srgbClr val="FF0000"/>
                </a:solidFill>
              </a:rPr>
              <a:t>3</a:t>
            </a:r>
            <a:r>
              <a:rPr lang="zh-CN" altLang="zh-CN" sz="2800" b="1" dirty="0">
                <a:solidFill>
                  <a:srgbClr val="FF0000"/>
                </a:solidFill>
              </a:rPr>
              <a:t>列</a:t>
            </a:r>
            <a:r>
              <a:rPr lang="zh-CN" altLang="zh-CN" sz="2800" dirty="0"/>
              <a:t>的</a:t>
            </a:r>
            <a:r>
              <a:rPr lang="zh-CN" altLang="zh-CN" sz="2800" b="1" dirty="0">
                <a:solidFill>
                  <a:srgbClr val="FF0000"/>
                </a:solidFill>
              </a:rPr>
              <a:t>表格</a:t>
            </a:r>
            <a:r>
              <a:rPr lang="zh-CN" altLang="zh-CN" sz="2800" dirty="0"/>
              <a:t>，表格的</a:t>
            </a:r>
            <a:r>
              <a:rPr lang="zh-CN" altLang="zh-CN" sz="2800" b="1" dirty="0">
                <a:solidFill>
                  <a:srgbClr val="FF0000"/>
                </a:solidFill>
              </a:rPr>
              <a:t>宽度</a:t>
            </a:r>
            <a:r>
              <a:rPr lang="en-US" altLang="zh-CN" sz="2800" b="1" dirty="0">
                <a:solidFill>
                  <a:srgbClr val="FF0000"/>
                </a:solidFill>
              </a:rPr>
              <a:t>300</a:t>
            </a:r>
            <a:r>
              <a:rPr lang="zh-CN" altLang="zh-CN" sz="2800" dirty="0"/>
              <a:t>像素，</a:t>
            </a:r>
            <a:r>
              <a:rPr lang="zh-CN" altLang="zh-CN" sz="2800" b="1" dirty="0">
                <a:solidFill>
                  <a:srgbClr val="FF0000"/>
                </a:solidFill>
              </a:rPr>
              <a:t>边框线宽度</a:t>
            </a:r>
            <a:r>
              <a:rPr lang="en-US" altLang="zh-CN" sz="2800" b="1" dirty="0">
                <a:solidFill>
                  <a:srgbClr val="FF0000"/>
                </a:solidFill>
              </a:rPr>
              <a:t>2</a:t>
            </a:r>
            <a:r>
              <a:rPr lang="zh-CN" altLang="zh-CN" sz="2800" dirty="0"/>
              <a:t>像素</a:t>
            </a:r>
            <a:endParaRPr lang="zh-CN" altLang="en-US"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 smtClean="0"/>
              <a:t>例</a:t>
            </a:r>
            <a:r>
              <a:rPr lang="en-US" altLang="zh-CN" sz="3600" dirty="0"/>
              <a:t>2</a:t>
            </a:r>
            <a:r>
              <a:rPr lang="zh-CN" altLang="en-US" sz="3600" dirty="0" smtClean="0"/>
              <a:t>－</a:t>
            </a:r>
            <a:r>
              <a:rPr lang="en-US" altLang="zh-CN" sz="3600" dirty="0"/>
              <a:t>1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909013" y="-84863"/>
            <a:ext cx="5419185" cy="832642"/>
          </a:xfrm>
        </p:spPr>
        <p:txBody>
          <a:bodyPr/>
          <a:lstStyle/>
          <a:p>
            <a:r>
              <a:rPr lang="zh-CN" altLang="zh-CN" sz="3600" dirty="0">
                <a:solidFill>
                  <a:schemeClr val="bg1"/>
                </a:solidFill>
              </a:rPr>
              <a:t>例</a:t>
            </a:r>
            <a:r>
              <a:rPr lang="en-US" altLang="zh-CN" sz="3600" dirty="0">
                <a:solidFill>
                  <a:schemeClr val="bg1"/>
                </a:solidFill>
              </a:rPr>
              <a:t>2</a:t>
            </a:r>
            <a:r>
              <a:rPr lang="zh-CN" altLang="en-US" sz="3600" dirty="0">
                <a:solidFill>
                  <a:schemeClr val="bg1"/>
                </a:solidFill>
              </a:rPr>
              <a:t>－</a:t>
            </a:r>
            <a:r>
              <a:rPr lang="en-US" altLang="zh-CN" sz="3600" dirty="0">
                <a:solidFill>
                  <a:schemeClr val="bg1"/>
                </a:solidFill>
              </a:rPr>
              <a:t>10</a:t>
            </a:r>
            <a:r>
              <a:rPr lang="en-US" altLang="zh-CN" sz="3600" dirty="0"/>
              <a:t> </a:t>
            </a:r>
            <a:endParaRPr lang="en-US" altLang="zh-CN" sz="3600" dirty="0"/>
          </a:p>
        </p:txBody>
      </p:sp>
      <p:pic>
        <p:nvPicPr>
          <p:cNvPr id="19" name="图片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506220" y="956945"/>
            <a:ext cx="7069455" cy="44577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</p:pic>
    </p:spTree>
    <p:custDataLst>
      <p:tags r:id="rId3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9233240" cy="3511255"/>
          </a:xfrm>
        </p:spPr>
        <p:txBody>
          <a:bodyPr>
            <a:normAutofit/>
          </a:bodyPr>
          <a:lstStyle/>
          <a:p>
            <a:r>
              <a:rPr sz="2800"/>
              <a:t>在使用</a:t>
            </a:r>
            <a:r>
              <a:rPr sz="2800" b="1">
                <a:solidFill>
                  <a:srgbClr val="FF0000"/>
                </a:solidFill>
              </a:rPr>
              <a:t>&lt; datalist&gt;标记</a:t>
            </a:r>
            <a:r>
              <a:rPr sz="2800"/>
              <a:t>时，需要通过</a:t>
            </a:r>
            <a:r>
              <a:rPr sz="2800" b="1">
                <a:solidFill>
                  <a:srgbClr val="FF0000"/>
                </a:solidFill>
              </a:rPr>
              <a:t>id属性</a:t>
            </a:r>
            <a:r>
              <a:rPr sz="2800"/>
              <a:t>为其</a:t>
            </a:r>
            <a:r>
              <a:rPr sz="2800" b="1">
                <a:solidFill>
                  <a:srgbClr val="FF0000"/>
                </a:solidFill>
              </a:rPr>
              <a:t>指定</a:t>
            </a:r>
            <a:r>
              <a:rPr sz="2800"/>
              <a:t>一个</a:t>
            </a:r>
            <a:r>
              <a:rPr sz="2800" b="1">
                <a:solidFill>
                  <a:srgbClr val="FF0000"/>
                </a:solidFill>
              </a:rPr>
              <a:t>唯一标识</a:t>
            </a:r>
            <a:r>
              <a:rPr sz="2800"/>
              <a:t>，然后</a:t>
            </a:r>
            <a:r>
              <a:rPr sz="2800" b="1">
                <a:solidFill>
                  <a:srgbClr val="FF0000"/>
                </a:solidFill>
              </a:rPr>
              <a:t>为input</a:t>
            </a:r>
            <a:r>
              <a:rPr sz="2800"/>
              <a:t>元素</a:t>
            </a:r>
            <a:r>
              <a:rPr sz="2800" b="1">
                <a:solidFill>
                  <a:srgbClr val="FF0000"/>
                </a:solidFill>
              </a:rPr>
              <a:t>指定list</a:t>
            </a:r>
            <a:r>
              <a:rPr sz="2800"/>
              <a:t>属性，将该属性值设置为</a:t>
            </a:r>
            <a:r>
              <a:rPr sz="2800" b="1">
                <a:solidFill>
                  <a:srgbClr val="FF0000"/>
                </a:solidFill>
              </a:rPr>
              <a:t>option元素</a:t>
            </a:r>
            <a:r>
              <a:rPr sz="2800"/>
              <a:t>对应的</a:t>
            </a:r>
            <a:r>
              <a:rPr sz="2800" b="1">
                <a:solidFill>
                  <a:srgbClr val="FF0000"/>
                </a:solidFill>
              </a:rPr>
              <a:t>id属性值</a:t>
            </a:r>
            <a:r>
              <a:rPr sz="2800"/>
              <a:t>即可。</a:t>
            </a:r>
            <a:endParaRPr sz="280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en-US" sz="3600" dirty="0"/>
              <a:t>总结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749425" y="2330450"/>
            <a:ext cx="8508365" cy="969645"/>
          </a:xfrm>
        </p:spPr>
        <p:txBody>
          <a:bodyPr>
            <a:normAutofit/>
          </a:bodyPr>
          <a:lstStyle/>
          <a:p>
            <a:pPr lvl="0"/>
            <a:r>
              <a:rPr sz="2800" dirty="0"/>
              <a:t>date类型input元素的使用</a:t>
            </a:r>
            <a:endParaRPr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/>
              <a:t>例</a:t>
            </a:r>
            <a:r>
              <a:rPr lang="en-US" altLang="zh-CN" sz="3600" dirty="0"/>
              <a:t>2</a:t>
            </a:r>
            <a:r>
              <a:rPr lang="zh-CN" altLang="en-US" sz="3600" dirty="0"/>
              <a:t>－</a:t>
            </a:r>
            <a:r>
              <a:rPr lang="en-US" altLang="zh-CN" sz="3600" dirty="0"/>
              <a:t>11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749425" y="2330450"/>
            <a:ext cx="8508365" cy="969645"/>
          </a:xfrm>
        </p:spPr>
        <p:txBody>
          <a:bodyPr>
            <a:normAutofit/>
          </a:bodyPr>
          <a:lstStyle/>
          <a:p>
            <a:pPr lvl="0"/>
            <a:r>
              <a:rPr sz="2800" dirty="0"/>
              <a:t>color类型input元素的使用</a:t>
            </a:r>
            <a:endParaRPr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/>
              <a:t>例</a:t>
            </a:r>
            <a:r>
              <a:rPr lang="en-US" altLang="zh-CN" sz="3600" dirty="0"/>
              <a:t>2</a:t>
            </a:r>
            <a:r>
              <a:rPr lang="zh-CN" altLang="en-US" sz="3600" dirty="0"/>
              <a:t>－</a:t>
            </a:r>
            <a:r>
              <a:rPr lang="en-US" altLang="zh-CN" sz="3600" dirty="0"/>
              <a:t>12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749425" y="2330450"/>
            <a:ext cx="8508365" cy="969645"/>
          </a:xfrm>
        </p:spPr>
        <p:txBody>
          <a:bodyPr>
            <a:normAutofit/>
          </a:bodyPr>
          <a:lstStyle/>
          <a:p>
            <a:pPr lvl="0"/>
            <a:r>
              <a:rPr sz="2800" dirty="0"/>
              <a:t>details标记和summary标记的使用</a:t>
            </a:r>
            <a:endParaRPr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/>
              <a:t>例</a:t>
            </a:r>
            <a:r>
              <a:rPr lang="en-US" altLang="zh-CN" sz="3600" dirty="0"/>
              <a:t>2</a:t>
            </a:r>
            <a:r>
              <a:rPr lang="zh-CN" altLang="en-US" sz="3600" dirty="0"/>
              <a:t>－</a:t>
            </a:r>
            <a:r>
              <a:rPr lang="en-US" altLang="zh-CN" sz="3600" dirty="0"/>
              <a:t>13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841500" y="2080260"/>
            <a:ext cx="8508365" cy="969645"/>
          </a:xfrm>
        </p:spPr>
        <p:txBody>
          <a:bodyPr>
            <a:normAutofit/>
          </a:bodyPr>
          <a:lstStyle/>
          <a:p>
            <a:pPr lvl="0" algn="l">
              <a:buClrTx/>
              <a:buSzTx/>
            </a:pPr>
            <a:r>
              <a:rPr sz="2800" b="1">
                <a:solidFill>
                  <a:srgbClr val="FF0000"/>
                </a:solidFill>
              </a:rPr>
              <a:t>prog</a:t>
            </a:r>
            <a:r>
              <a:rPr lang="en-US" sz="2800" b="1">
                <a:solidFill>
                  <a:srgbClr val="FF0000"/>
                </a:solidFill>
              </a:rPr>
              <a:t>r</a:t>
            </a:r>
            <a:r>
              <a:rPr sz="2800" b="1">
                <a:solidFill>
                  <a:srgbClr val="FF0000"/>
                </a:solidFill>
              </a:rPr>
              <a:t>ess标记</a:t>
            </a:r>
            <a:endParaRPr sz="2800" b="1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/>
              <a:t>例</a:t>
            </a:r>
            <a:r>
              <a:rPr lang="en-US" altLang="zh-CN" sz="3600" dirty="0"/>
              <a:t>2</a:t>
            </a:r>
            <a:r>
              <a:rPr lang="zh-CN" altLang="en-US" sz="3600" dirty="0"/>
              <a:t>－</a:t>
            </a:r>
            <a:r>
              <a:rPr lang="en-US" altLang="zh-CN" sz="3600" dirty="0"/>
              <a:t>14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974090" y="741680"/>
            <a:ext cx="10579100" cy="5457190"/>
          </a:xfrm>
        </p:spPr>
        <p:txBody>
          <a:bodyPr>
            <a:normAutofit/>
          </a:bodyPr>
          <a:lstStyle/>
          <a:p>
            <a:r>
              <a:rPr sz="2800" b="1">
                <a:solidFill>
                  <a:srgbClr val="FF0000"/>
                </a:solidFill>
              </a:rPr>
              <a:t>progress标记</a:t>
            </a:r>
            <a:r>
              <a:rPr sz="2800"/>
              <a:t>的作用是</a:t>
            </a:r>
            <a:r>
              <a:rPr sz="2800" b="1">
                <a:solidFill>
                  <a:srgbClr val="FF0000"/>
                </a:solidFill>
              </a:rPr>
              <a:t>提示任务的进度</a:t>
            </a:r>
            <a:r>
              <a:rPr sz="2800"/>
              <a:t>，这个标记可以用JavaScript脚本动态来改变当前的进度值。该标记的语法结构如下所示：</a:t>
            </a:r>
            <a:endParaRPr sz="2800"/>
          </a:p>
          <a:p>
            <a:r>
              <a:rPr sz="2800"/>
              <a:t>&lt;</a:t>
            </a:r>
            <a:r>
              <a:rPr sz="2800" b="1">
                <a:solidFill>
                  <a:srgbClr val="FF0000"/>
                </a:solidFill>
              </a:rPr>
              <a:t>progress</a:t>
            </a:r>
            <a:r>
              <a:rPr sz="2800"/>
              <a:t> </a:t>
            </a:r>
            <a:r>
              <a:rPr sz="2800" b="1">
                <a:solidFill>
                  <a:srgbClr val="FF0000"/>
                </a:solidFill>
              </a:rPr>
              <a:t>value</a:t>
            </a:r>
            <a:r>
              <a:rPr sz="2800"/>
              <a:t>="值" </a:t>
            </a:r>
            <a:r>
              <a:rPr sz="2800" b="1">
                <a:solidFill>
                  <a:srgbClr val="FF0000"/>
                </a:solidFill>
              </a:rPr>
              <a:t>m</a:t>
            </a:r>
            <a:r>
              <a:rPr sz="2800" b="1">
                <a:solidFill>
                  <a:srgbClr val="FF0000"/>
                </a:solidFill>
              </a:rPr>
              <a:t>ax=</a:t>
            </a:r>
            <a:r>
              <a:rPr sz="2800"/>
              <a:t>"值"&gt;</a:t>
            </a:r>
            <a:endParaRPr sz="2800"/>
          </a:p>
          <a:p>
            <a:r>
              <a:rPr sz="2800"/>
              <a:t>该标记的两个主要属性说明</a:t>
            </a:r>
            <a:r>
              <a:rPr sz="2800" b="1">
                <a:solidFill>
                  <a:srgbClr val="FF0000"/>
                </a:solidFill>
              </a:rPr>
              <a:t>如下</a:t>
            </a:r>
            <a:r>
              <a:rPr sz="2800"/>
              <a:t>：</a:t>
            </a:r>
            <a:endParaRPr sz="2800"/>
          </a:p>
          <a:p>
            <a:r>
              <a:rPr sz="2800"/>
              <a:t>max属性：是一个</a:t>
            </a:r>
            <a:r>
              <a:rPr sz="2800" b="1">
                <a:solidFill>
                  <a:srgbClr val="FF0000"/>
                </a:solidFill>
              </a:rPr>
              <a:t>数值</a:t>
            </a:r>
            <a:r>
              <a:rPr sz="2800"/>
              <a:t>，指明任务一共</a:t>
            </a:r>
            <a:r>
              <a:rPr sz="2800" b="1">
                <a:solidFill>
                  <a:srgbClr val="FF0000"/>
                </a:solidFill>
              </a:rPr>
              <a:t>需要多少工作量</a:t>
            </a:r>
            <a:r>
              <a:rPr sz="2800"/>
              <a:t>。</a:t>
            </a:r>
            <a:endParaRPr sz="2800"/>
          </a:p>
          <a:p>
            <a:r>
              <a:rPr sz="2800"/>
              <a:t>value属性：是一个</a:t>
            </a:r>
            <a:r>
              <a:rPr sz="2800" b="1">
                <a:solidFill>
                  <a:srgbClr val="FF0000"/>
                </a:solidFill>
              </a:rPr>
              <a:t>数值</a:t>
            </a:r>
            <a:r>
              <a:rPr sz="2800"/>
              <a:t>，规定已经</a:t>
            </a:r>
            <a:r>
              <a:rPr sz="2800" b="1">
                <a:solidFill>
                  <a:srgbClr val="FF0000"/>
                </a:solidFill>
              </a:rPr>
              <a:t>完成多少工作量</a:t>
            </a:r>
            <a:r>
              <a:rPr sz="2800"/>
              <a:t>。</a:t>
            </a:r>
            <a:endParaRPr sz="280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52729" y="-148856"/>
            <a:ext cx="5419185" cy="832642"/>
          </a:xfrm>
        </p:spPr>
        <p:txBody>
          <a:bodyPr/>
          <a:lstStyle/>
          <a:p>
            <a:r>
              <a:rPr lang="zh-CN" altLang="en-US" sz="3600" dirty="0" smtClean="0">
                <a:solidFill>
                  <a:schemeClr val="bg1"/>
                </a:solidFill>
              </a:rPr>
              <a:t>知识点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909013" y="-84863"/>
            <a:ext cx="5419185" cy="832642"/>
          </a:xfrm>
        </p:spPr>
        <p:txBody>
          <a:bodyPr/>
          <a:lstStyle/>
          <a:p>
            <a:r>
              <a:rPr lang="zh-CN" altLang="zh-CN" sz="3600" dirty="0">
                <a:solidFill>
                  <a:schemeClr val="bg1"/>
                </a:solidFill>
              </a:rPr>
              <a:t>例</a:t>
            </a:r>
            <a:r>
              <a:rPr lang="en-US" altLang="zh-CN" sz="3600" dirty="0">
                <a:solidFill>
                  <a:schemeClr val="bg1"/>
                </a:solidFill>
              </a:rPr>
              <a:t>2</a:t>
            </a:r>
            <a:r>
              <a:rPr lang="zh-CN" altLang="en-US" sz="3600" dirty="0">
                <a:solidFill>
                  <a:schemeClr val="bg1"/>
                </a:solidFill>
              </a:rPr>
              <a:t>－</a:t>
            </a:r>
            <a:r>
              <a:rPr lang="en-US" altLang="zh-CN" sz="3600" dirty="0">
                <a:solidFill>
                  <a:schemeClr val="bg1"/>
                </a:solidFill>
              </a:rPr>
              <a:t>14</a:t>
            </a:r>
            <a:r>
              <a:rPr lang="en-US" altLang="zh-CN" sz="3600" dirty="0"/>
              <a:t> </a:t>
            </a:r>
            <a:endParaRPr lang="en-US" altLang="zh-CN" sz="3600" dirty="0"/>
          </a:p>
        </p:txBody>
      </p:sp>
      <p:pic>
        <p:nvPicPr>
          <p:cNvPr id="32" name="图片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062355" y="1094740"/>
            <a:ext cx="7539355" cy="4344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3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9233240" cy="3511255"/>
          </a:xfrm>
        </p:spPr>
        <p:txBody>
          <a:bodyPr>
            <a:normAutofit/>
          </a:bodyPr>
          <a:lstStyle/>
          <a:p>
            <a:r>
              <a:rPr sz="2800"/>
              <a:t>需要特别强调的是</a:t>
            </a:r>
            <a:r>
              <a:rPr sz="2800" b="1">
                <a:solidFill>
                  <a:srgbClr val="FF0000"/>
                </a:solidFill>
              </a:rPr>
              <a:t>value属性</a:t>
            </a:r>
            <a:r>
              <a:rPr sz="2800"/>
              <a:t>和</a:t>
            </a:r>
            <a:r>
              <a:rPr sz="2800" b="1">
                <a:solidFill>
                  <a:srgbClr val="FF0000"/>
                </a:solidFill>
              </a:rPr>
              <a:t>max属性</a:t>
            </a:r>
            <a:r>
              <a:rPr sz="2800"/>
              <a:t>的</a:t>
            </a:r>
            <a:r>
              <a:rPr sz="2800" b="1">
                <a:solidFill>
                  <a:srgbClr val="FF0000"/>
                </a:solidFill>
              </a:rPr>
              <a:t>值</a:t>
            </a:r>
            <a:r>
              <a:rPr sz="2800"/>
              <a:t>必须</a:t>
            </a:r>
            <a:r>
              <a:rPr sz="2800" b="1">
                <a:solidFill>
                  <a:srgbClr val="FF0000"/>
                </a:solidFill>
              </a:rPr>
              <a:t>大于0</a:t>
            </a:r>
            <a:r>
              <a:rPr sz="2800"/>
              <a:t>，且</a:t>
            </a:r>
            <a:r>
              <a:rPr sz="2800" b="1">
                <a:solidFill>
                  <a:srgbClr val="FF0000"/>
                </a:solidFill>
              </a:rPr>
              <a:t>value</a:t>
            </a:r>
            <a:r>
              <a:rPr sz="2800"/>
              <a:t>的值要</a:t>
            </a:r>
            <a:r>
              <a:rPr sz="2800" b="1">
                <a:solidFill>
                  <a:srgbClr val="FF0000"/>
                </a:solidFill>
              </a:rPr>
              <a:t>小于</a:t>
            </a:r>
            <a:r>
              <a:rPr sz="2800"/>
              <a:t>或</a:t>
            </a:r>
            <a:r>
              <a:rPr sz="2800" b="1">
                <a:solidFill>
                  <a:srgbClr val="FF0000"/>
                </a:solidFill>
              </a:rPr>
              <a:t>等</a:t>
            </a:r>
            <a:r>
              <a:rPr sz="2800" b="1">
                <a:solidFill>
                  <a:srgbClr val="FF0000"/>
                </a:solidFill>
              </a:rPr>
              <a:t>于max</a:t>
            </a:r>
            <a:r>
              <a:rPr sz="2800"/>
              <a:t>属性的值。</a:t>
            </a:r>
            <a:endParaRPr sz="280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en-US" sz="3600" dirty="0"/>
              <a:t>总结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749425" y="2330450"/>
            <a:ext cx="8508365" cy="969645"/>
          </a:xfrm>
        </p:spPr>
        <p:txBody>
          <a:bodyPr>
            <a:normAutofit/>
          </a:bodyPr>
          <a:lstStyle/>
          <a:p>
            <a:pPr lvl="0"/>
            <a:r>
              <a:rPr sz="2800" b="1">
                <a:solidFill>
                  <a:srgbClr val="FF0000"/>
                </a:solidFill>
              </a:rPr>
              <a:t>meter</a:t>
            </a:r>
            <a:r>
              <a:rPr sz="2800" dirty="0"/>
              <a:t>标记</a:t>
            </a:r>
            <a:endParaRPr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/>
              <a:t>例</a:t>
            </a:r>
            <a:r>
              <a:rPr lang="en-US" altLang="zh-CN" sz="3600" dirty="0"/>
              <a:t>2</a:t>
            </a:r>
            <a:r>
              <a:rPr lang="zh-CN" altLang="en-US" sz="3600" dirty="0"/>
              <a:t>－</a:t>
            </a:r>
            <a:r>
              <a:rPr lang="en-US" altLang="zh-CN" sz="3600" dirty="0"/>
              <a:t>15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8234680" cy="1706245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altLang="zh-CN" sz="2800" dirty="0"/>
              <a:t>&lt;table&gt;</a:t>
            </a:r>
            <a:r>
              <a:rPr lang="zh-CN" altLang="zh-CN" sz="2800" dirty="0" smtClean="0"/>
              <a:t>标记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lvl="0"/>
            <a:r>
              <a:rPr lang="en-US" altLang="zh-CN" sz="2800" b="1" dirty="0" smtClean="0">
                <a:solidFill>
                  <a:srgbClr val="FF0000"/>
                </a:solidFill>
              </a:rPr>
              <a:t>width</a:t>
            </a:r>
            <a:r>
              <a:rPr lang="zh-CN" altLang="zh-CN" sz="2800" b="1" dirty="0">
                <a:solidFill>
                  <a:srgbClr val="FF0000"/>
                </a:solidFill>
              </a:rPr>
              <a:t>属性</a:t>
            </a:r>
            <a:r>
              <a:rPr lang="zh-CN" altLang="zh-CN" sz="2800" dirty="0"/>
              <a:t>设置的是表格的</a:t>
            </a:r>
            <a:r>
              <a:rPr lang="zh-CN" altLang="zh-CN" sz="2800" b="1" dirty="0">
                <a:solidFill>
                  <a:srgbClr val="FF0000"/>
                </a:solidFill>
              </a:rPr>
              <a:t>宽度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lvl="0"/>
            <a:r>
              <a:rPr lang="en-US" altLang="zh-CN" sz="2800" b="1" dirty="0">
                <a:solidFill>
                  <a:srgbClr val="FF0000"/>
                </a:solidFill>
              </a:rPr>
              <a:t>border</a:t>
            </a:r>
            <a:r>
              <a:rPr lang="zh-CN" altLang="zh-CN" sz="2800" b="1" dirty="0">
                <a:solidFill>
                  <a:srgbClr val="FF0000"/>
                </a:solidFill>
              </a:rPr>
              <a:t>属性</a:t>
            </a:r>
            <a:r>
              <a:rPr lang="zh-CN" altLang="zh-CN" sz="2800" dirty="0"/>
              <a:t>设置的是表格的</a:t>
            </a:r>
            <a:r>
              <a:rPr lang="zh-CN" altLang="zh-CN" sz="2800" b="1" dirty="0">
                <a:solidFill>
                  <a:srgbClr val="FF0000"/>
                </a:solidFill>
              </a:rPr>
              <a:t>边框</a:t>
            </a:r>
            <a:r>
              <a:rPr lang="zh-CN" altLang="zh-CN" sz="2800" b="1" dirty="0">
                <a:solidFill>
                  <a:srgbClr val="FF0000"/>
                </a:solidFill>
              </a:rPr>
              <a:t>线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en-US" sz="3600" dirty="0"/>
              <a:t>总结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017905" y="700405"/>
            <a:ext cx="10579100" cy="5457190"/>
          </a:xfrm>
        </p:spPr>
        <p:txBody>
          <a:bodyPr>
            <a:normAutofit/>
          </a:bodyPr>
          <a:lstStyle/>
          <a:p>
            <a:r>
              <a:rPr sz="2800"/>
              <a:t>在html中，&lt;</a:t>
            </a:r>
            <a:r>
              <a:rPr sz="2800" b="1">
                <a:solidFill>
                  <a:srgbClr val="FF0000"/>
                </a:solidFill>
              </a:rPr>
              <a:t>meter</a:t>
            </a:r>
            <a:r>
              <a:rPr sz="2800"/>
              <a:t>&gt;标记是用来定义</a:t>
            </a:r>
            <a:r>
              <a:rPr sz="2800" b="1">
                <a:solidFill>
                  <a:srgbClr val="FF0000"/>
                </a:solidFill>
              </a:rPr>
              <a:t>度量衡</a:t>
            </a:r>
            <a:endParaRPr sz="2800"/>
          </a:p>
          <a:p>
            <a:r>
              <a:rPr sz="2800"/>
              <a:t>只用于已知</a:t>
            </a:r>
            <a:r>
              <a:rPr sz="2800" b="1">
                <a:solidFill>
                  <a:srgbClr val="FF0000"/>
                </a:solidFill>
              </a:rPr>
              <a:t>最大</a:t>
            </a:r>
            <a:r>
              <a:rPr sz="2800"/>
              <a:t>和</a:t>
            </a:r>
            <a:r>
              <a:rPr sz="2800" b="1">
                <a:solidFill>
                  <a:srgbClr val="FF0000"/>
                </a:solidFill>
              </a:rPr>
              <a:t>最小值的度量</a:t>
            </a:r>
            <a:r>
              <a:rPr sz="2800"/>
              <a:t>（如：磁盘使用情况，查询结果的相关性等）。</a:t>
            </a:r>
            <a:endParaRPr sz="280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52729" y="-148856"/>
            <a:ext cx="5419185" cy="832642"/>
          </a:xfrm>
        </p:spPr>
        <p:txBody>
          <a:bodyPr/>
          <a:lstStyle/>
          <a:p>
            <a:r>
              <a:rPr lang="zh-CN" altLang="en-US" sz="3600" dirty="0" smtClean="0">
                <a:solidFill>
                  <a:schemeClr val="bg1"/>
                </a:solidFill>
              </a:rPr>
              <a:t>知识点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909013" y="-84863"/>
            <a:ext cx="5419185" cy="832642"/>
          </a:xfrm>
        </p:spPr>
        <p:txBody>
          <a:bodyPr/>
          <a:lstStyle/>
          <a:p>
            <a:r>
              <a:rPr lang="zh-CN" altLang="zh-CN" sz="3600" dirty="0">
                <a:solidFill>
                  <a:schemeClr val="bg1"/>
                </a:solidFill>
              </a:rPr>
              <a:t>例</a:t>
            </a:r>
            <a:r>
              <a:rPr lang="en-US" altLang="zh-CN" sz="3600" dirty="0">
                <a:solidFill>
                  <a:schemeClr val="bg1"/>
                </a:solidFill>
              </a:rPr>
              <a:t>2</a:t>
            </a:r>
            <a:r>
              <a:rPr lang="zh-CN" altLang="en-US" sz="3600" dirty="0">
                <a:solidFill>
                  <a:schemeClr val="bg1"/>
                </a:solidFill>
              </a:rPr>
              <a:t>－</a:t>
            </a:r>
            <a:r>
              <a:rPr lang="en-US" altLang="zh-CN" sz="3600" dirty="0">
                <a:solidFill>
                  <a:schemeClr val="bg1"/>
                </a:solidFill>
              </a:rPr>
              <a:t>15</a:t>
            </a:r>
            <a:r>
              <a:rPr lang="en-US" altLang="zh-CN" sz="3600" dirty="0"/>
              <a:t> </a:t>
            </a:r>
            <a:endParaRPr lang="en-US" altLang="zh-CN" sz="3600" dirty="0"/>
          </a:p>
        </p:txBody>
      </p:sp>
      <p:pic>
        <p:nvPicPr>
          <p:cNvPr id="11" name="图片 2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170305" y="974090"/>
            <a:ext cx="6312535" cy="4886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3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9233240" cy="3511255"/>
          </a:xfrm>
        </p:spPr>
        <p:txBody>
          <a:bodyPr>
            <a:normAutofit/>
          </a:bodyPr>
          <a:lstStyle/>
          <a:p>
            <a:r>
              <a:rPr lang="zh-CN" sz="2800"/>
              <a:t>程序总结</a:t>
            </a:r>
            <a:endParaRPr lang="zh-CN" sz="280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en-US" sz="3600" dirty="0"/>
              <a:t>总结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749425" y="2330450"/>
            <a:ext cx="8508365" cy="969645"/>
          </a:xfrm>
        </p:spPr>
        <p:txBody>
          <a:bodyPr>
            <a:normAutofit/>
          </a:bodyPr>
          <a:lstStyle/>
          <a:p>
            <a:pPr lvl="0"/>
            <a:r>
              <a:rPr sz="2800" dirty="0"/>
              <a:t>表单制作的综合实例</a:t>
            </a:r>
            <a:endParaRPr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/>
              <a:t>例</a:t>
            </a:r>
            <a:r>
              <a:rPr lang="en-US" altLang="zh-CN" sz="3600" dirty="0"/>
              <a:t>2</a:t>
            </a:r>
            <a:r>
              <a:rPr lang="zh-CN" altLang="en-US" sz="3600" dirty="0"/>
              <a:t>－</a:t>
            </a:r>
            <a:r>
              <a:rPr lang="en-US" altLang="zh-CN" sz="3600" dirty="0"/>
              <a:t>16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749425" y="2330450"/>
            <a:ext cx="8508365" cy="969645"/>
          </a:xfrm>
        </p:spPr>
        <p:txBody>
          <a:bodyPr>
            <a:normAutofit/>
          </a:bodyPr>
          <a:lstStyle/>
          <a:p>
            <a:pPr lvl="0"/>
            <a:r>
              <a:rPr sz="2800" b="1">
                <a:solidFill>
                  <a:srgbClr val="FF0000"/>
                </a:solidFill>
              </a:rPr>
              <a:t>框架结构</a:t>
            </a:r>
            <a:r>
              <a:rPr sz="2800" dirty="0"/>
              <a:t>进行</a:t>
            </a:r>
            <a:r>
              <a:rPr sz="2800" b="1">
                <a:solidFill>
                  <a:srgbClr val="FF0000"/>
                </a:solidFill>
              </a:rPr>
              <a:t>左右分割</a:t>
            </a:r>
            <a:r>
              <a:rPr sz="2800" dirty="0"/>
              <a:t>浏览器窗口</a:t>
            </a:r>
            <a:endParaRPr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/>
              <a:t>例</a:t>
            </a:r>
            <a:r>
              <a:rPr lang="en-US" altLang="zh-CN" sz="3600" dirty="0"/>
              <a:t>2</a:t>
            </a:r>
            <a:r>
              <a:rPr lang="zh-CN" altLang="en-US" sz="3600" dirty="0"/>
              <a:t>－</a:t>
            </a:r>
            <a:r>
              <a:rPr lang="en-US" altLang="zh-CN" sz="3600" dirty="0"/>
              <a:t>17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017905" y="700405"/>
            <a:ext cx="10579100" cy="5457190"/>
          </a:xfrm>
        </p:spPr>
        <p:txBody>
          <a:bodyPr>
            <a:normAutofit/>
          </a:bodyPr>
          <a:lstStyle/>
          <a:p>
            <a:r>
              <a:rPr sz="2800"/>
              <a:t>表示在</a:t>
            </a:r>
            <a:r>
              <a:rPr sz="2800" b="1">
                <a:solidFill>
                  <a:srgbClr val="FF0000"/>
                </a:solidFill>
              </a:rPr>
              <a:t>水平方向</a:t>
            </a:r>
            <a:r>
              <a:rPr sz="2800"/>
              <a:t>将浏览器窗口</a:t>
            </a:r>
            <a:r>
              <a:rPr sz="2800" b="1">
                <a:solidFill>
                  <a:srgbClr val="FF0000"/>
                </a:solidFill>
              </a:rPr>
              <a:t>分割</a:t>
            </a:r>
            <a:r>
              <a:rPr sz="2800"/>
              <a:t>成</a:t>
            </a:r>
            <a:r>
              <a:rPr sz="2800" b="1">
                <a:solidFill>
                  <a:srgbClr val="FF0000"/>
                </a:solidFill>
              </a:rPr>
              <a:t>多个窗口</a:t>
            </a:r>
            <a:r>
              <a:rPr sz="2800"/>
              <a:t>，这种方式的分割需要使用&lt;frameset&gt;标记的</a:t>
            </a:r>
            <a:r>
              <a:rPr sz="2800" b="1">
                <a:solidFill>
                  <a:srgbClr val="FF0000"/>
                </a:solidFill>
              </a:rPr>
              <a:t>cols属性</a:t>
            </a:r>
            <a:r>
              <a:rPr sz="2800"/>
              <a:t>。其语法定义格式如下：</a:t>
            </a:r>
            <a:endParaRPr sz="2800"/>
          </a:p>
          <a:p>
            <a:r>
              <a:rPr sz="2800"/>
              <a:t>&lt;</a:t>
            </a:r>
            <a:r>
              <a:rPr sz="2800" b="1">
                <a:solidFill>
                  <a:srgbClr val="FF0000"/>
                </a:solidFill>
              </a:rPr>
              <a:t>frameset cols</a:t>
            </a:r>
            <a:r>
              <a:rPr sz="2800"/>
              <a:t>="</a:t>
            </a:r>
            <a:r>
              <a:rPr sz="2800" b="1">
                <a:solidFill>
                  <a:srgbClr val="FF0000"/>
                </a:solidFill>
              </a:rPr>
              <a:t>v</a:t>
            </a:r>
            <a:r>
              <a:rPr sz="2800" b="1">
                <a:solidFill>
                  <a:srgbClr val="FF0000"/>
                </a:solidFill>
              </a:rPr>
              <a:t>alue1,value2,...</a:t>
            </a:r>
            <a:r>
              <a:rPr sz="2800"/>
              <a:t>"&gt;</a:t>
            </a:r>
            <a:endParaRPr sz="2800"/>
          </a:p>
          <a:p>
            <a:r>
              <a:rPr sz="2800"/>
              <a:t>  </a:t>
            </a:r>
            <a:r>
              <a:rPr sz="2800" b="1">
                <a:solidFill>
                  <a:srgbClr val="FF0000"/>
                </a:solidFill>
              </a:rPr>
              <a:t>&lt;frame src="URL"&gt;&lt;/frame&gt;</a:t>
            </a:r>
            <a:endParaRPr sz="2800"/>
          </a:p>
          <a:p>
            <a:r>
              <a:rPr sz="2800"/>
              <a:t>  &lt;frame src="URL"&gt;&lt;/frame&gt;</a:t>
            </a:r>
            <a:endParaRPr sz="2800"/>
          </a:p>
          <a:p>
            <a:r>
              <a:rPr sz="2800"/>
              <a:t>  </a:t>
            </a:r>
            <a:endParaRPr sz="2800"/>
          </a:p>
          <a:p>
            <a:r>
              <a:rPr sz="2800"/>
              <a:t>  ......</a:t>
            </a:r>
            <a:endParaRPr sz="2800"/>
          </a:p>
          <a:p>
            <a:pPr algn="l">
              <a:buClrTx/>
              <a:buSzTx/>
            </a:pPr>
            <a:r>
              <a:rPr sz="3200" b="1">
                <a:solidFill>
                  <a:srgbClr val="FF0000"/>
                </a:solidFill>
              </a:rPr>
              <a:t>&lt;/frameset&gt;</a:t>
            </a:r>
            <a:endParaRPr sz="3200" b="1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52729" y="-148856"/>
            <a:ext cx="5419185" cy="832642"/>
          </a:xfrm>
        </p:spPr>
        <p:txBody>
          <a:bodyPr/>
          <a:lstStyle/>
          <a:p>
            <a:r>
              <a:rPr lang="zh-CN" altLang="en-US" sz="3600" dirty="0" smtClean="0">
                <a:solidFill>
                  <a:schemeClr val="bg1"/>
                </a:solidFill>
              </a:rPr>
              <a:t>知识点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909013" y="-84863"/>
            <a:ext cx="5419185" cy="832642"/>
          </a:xfrm>
        </p:spPr>
        <p:txBody>
          <a:bodyPr/>
          <a:lstStyle/>
          <a:p>
            <a:r>
              <a:rPr lang="zh-CN" altLang="zh-CN" sz="3600" dirty="0">
                <a:solidFill>
                  <a:schemeClr val="bg1"/>
                </a:solidFill>
              </a:rPr>
              <a:t>例</a:t>
            </a:r>
            <a:r>
              <a:rPr lang="en-US" altLang="zh-CN" sz="3600" dirty="0">
                <a:solidFill>
                  <a:schemeClr val="bg1"/>
                </a:solidFill>
              </a:rPr>
              <a:t>2</a:t>
            </a:r>
            <a:r>
              <a:rPr lang="zh-CN" altLang="en-US" sz="3600" dirty="0">
                <a:solidFill>
                  <a:schemeClr val="bg1"/>
                </a:solidFill>
              </a:rPr>
              <a:t>－</a:t>
            </a:r>
            <a:r>
              <a:rPr lang="en-US" altLang="zh-CN" sz="3600" dirty="0">
                <a:solidFill>
                  <a:schemeClr val="bg1"/>
                </a:solidFill>
              </a:rPr>
              <a:t>1</a:t>
            </a:r>
            <a:r>
              <a:rPr lang="zh-CN" altLang="en-US" sz="3600" dirty="0">
                <a:solidFill>
                  <a:schemeClr val="bg1"/>
                </a:solidFill>
              </a:rPr>
              <a:t>７</a:t>
            </a:r>
            <a:r>
              <a:rPr lang="en-US" altLang="zh-CN" sz="3600" dirty="0"/>
              <a:t> </a:t>
            </a:r>
            <a:endParaRPr lang="en-US" altLang="zh-CN" sz="3600" dirty="0"/>
          </a:p>
        </p:txBody>
      </p:sp>
      <p:pic>
        <p:nvPicPr>
          <p:cNvPr id="14" name="图片 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457960" y="989330"/>
            <a:ext cx="7060565" cy="451104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</p:pic>
    </p:spTree>
    <p:custDataLst>
      <p:tags r:id="rId3"/>
    </p:custData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9233240" cy="3511255"/>
          </a:xfrm>
        </p:spPr>
        <p:txBody>
          <a:bodyPr>
            <a:normAutofit/>
          </a:bodyPr>
          <a:lstStyle/>
          <a:p>
            <a:r>
              <a:rPr lang="zh-CN" sz="2800"/>
              <a:t>需要特别强调的是</a:t>
            </a:r>
            <a:r>
              <a:rPr sz="2800" b="1">
                <a:solidFill>
                  <a:srgbClr val="FF0000"/>
                </a:solidFill>
              </a:rPr>
              <a:t>cols属性值的个数决定</a:t>
            </a:r>
            <a:r>
              <a:rPr lang="zh-CN" sz="2800"/>
              <a:t>了&lt; frame&gt;标记的个数，即</a:t>
            </a:r>
            <a:r>
              <a:rPr sz="2800" b="1">
                <a:solidFill>
                  <a:srgbClr val="FF0000"/>
                </a:solidFill>
              </a:rPr>
              <a:t>分割的窗口个数</a:t>
            </a:r>
            <a:r>
              <a:rPr lang="zh-CN" sz="2800"/>
              <a:t>。</a:t>
            </a:r>
            <a:endParaRPr lang="zh-CN" sz="2800"/>
          </a:p>
          <a:p>
            <a:r>
              <a:rPr lang="zh-CN" sz="2800"/>
              <a:t>各个值之间使用</a:t>
            </a:r>
            <a:r>
              <a:rPr sz="2800" b="1">
                <a:solidFill>
                  <a:srgbClr val="FF0000"/>
                </a:solidFill>
              </a:rPr>
              <a:t>逗号隔开</a:t>
            </a:r>
            <a:r>
              <a:rPr lang="zh-CN" sz="2800"/>
              <a:t>，各个值定义了相应框架窗口的宽度，可以是数字（单位是像素），也可以是百分比和以</a:t>
            </a:r>
            <a:r>
              <a:rPr sz="2800" b="1">
                <a:solidFill>
                  <a:srgbClr val="FF0000"/>
                </a:solidFill>
              </a:rPr>
              <a:t>“*”号表示的剩余值。</a:t>
            </a:r>
            <a:endParaRPr lang="zh-CN" sz="280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en-US" sz="3600" dirty="0"/>
              <a:t>总结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158240" y="2330450"/>
            <a:ext cx="9965690" cy="969645"/>
          </a:xfrm>
        </p:spPr>
        <p:txBody>
          <a:bodyPr>
            <a:normAutofit/>
          </a:bodyPr>
          <a:lstStyle/>
          <a:p>
            <a:pPr lvl="0"/>
            <a:r>
              <a:rPr sz="2800" dirty="0"/>
              <a:t>框架结构进行</a:t>
            </a:r>
            <a:r>
              <a:rPr sz="2800" b="1">
                <a:solidFill>
                  <a:srgbClr val="FF0000"/>
                </a:solidFill>
              </a:rPr>
              <a:t>上下分割浏览器窗口</a:t>
            </a:r>
            <a:endParaRPr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/>
              <a:t>例</a:t>
            </a:r>
            <a:r>
              <a:rPr lang="en-US" altLang="zh-CN" sz="3600" dirty="0"/>
              <a:t>2</a:t>
            </a:r>
            <a:r>
              <a:rPr lang="zh-CN" altLang="en-US" sz="3600" dirty="0"/>
              <a:t>－</a:t>
            </a:r>
            <a:r>
              <a:rPr lang="en-US" altLang="zh-CN" sz="3600" dirty="0"/>
              <a:t>18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017905" y="700405"/>
            <a:ext cx="10579100" cy="5457190"/>
          </a:xfrm>
        </p:spPr>
        <p:txBody>
          <a:bodyPr>
            <a:normAutofit/>
          </a:bodyPr>
          <a:lstStyle/>
          <a:p>
            <a:r>
              <a:rPr sz="2800"/>
              <a:t>表示在</a:t>
            </a:r>
            <a:r>
              <a:rPr sz="2800" b="1">
                <a:solidFill>
                  <a:srgbClr val="FF0000"/>
                </a:solidFill>
              </a:rPr>
              <a:t>垂直</a:t>
            </a:r>
            <a:r>
              <a:rPr sz="2800" b="1">
                <a:solidFill>
                  <a:srgbClr val="FF0000"/>
                </a:solidFill>
              </a:rPr>
              <a:t>方向</a:t>
            </a:r>
            <a:r>
              <a:rPr sz="2800"/>
              <a:t>将浏览器窗口</a:t>
            </a:r>
            <a:r>
              <a:rPr sz="2800" b="1">
                <a:solidFill>
                  <a:srgbClr val="FF0000"/>
                </a:solidFill>
              </a:rPr>
              <a:t>分割</a:t>
            </a:r>
            <a:r>
              <a:rPr sz="2800"/>
              <a:t>成</a:t>
            </a:r>
            <a:r>
              <a:rPr sz="2800" b="1">
                <a:solidFill>
                  <a:srgbClr val="FF0000"/>
                </a:solidFill>
              </a:rPr>
              <a:t>多个窗口</a:t>
            </a:r>
            <a:r>
              <a:rPr sz="2800"/>
              <a:t>，这种方式的分割需要使用&lt;frameset&gt;标记的</a:t>
            </a:r>
            <a:r>
              <a:rPr sz="2800" b="1">
                <a:solidFill>
                  <a:srgbClr val="FF0000"/>
                </a:solidFill>
              </a:rPr>
              <a:t>rows属性</a:t>
            </a:r>
            <a:r>
              <a:rPr sz="2800"/>
              <a:t>。其语法定义格式如下：</a:t>
            </a:r>
            <a:endParaRPr sz="2800"/>
          </a:p>
          <a:p>
            <a:r>
              <a:rPr sz="2800"/>
              <a:t>&lt;</a:t>
            </a:r>
            <a:r>
              <a:rPr sz="2800" b="1">
                <a:solidFill>
                  <a:srgbClr val="FF0000"/>
                </a:solidFill>
              </a:rPr>
              <a:t>frameset </a:t>
            </a:r>
            <a:r>
              <a:rPr lang="en-US" sz="2800" b="1">
                <a:solidFill>
                  <a:srgbClr val="FF0000"/>
                </a:solidFill>
              </a:rPr>
              <a:t>row</a:t>
            </a:r>
            <a:r>
              <a:rPr sz="2800" b="1">
                <a:solidFill>
                  <a:srgbClr val="FF0000"/>
                </a:solidFill>
              </a:rPr>
              <a:t>s</a:t>
            </a:r>
            <a:r>
              <a:rPr sz="2800"/>
              <a:t>="</a:t>
            </a:r>
            <a:r>
              <a:rPr sz="2800" b="1">
                <a:solidFill>
                  <a:srgbClr val="FF0000"/>
                </a:solidFill>
              </a:rPr>
              <a:t>v</a:t>
            </a:r>
            <a:r>
              <a:rPr sz="2800" b="1">
                <a:solidFill>
                  <a:srgbClr val="FF0000"/>
                </a:solidFill>
              </a:rPr>
              <a:t>alue1,value2,...</a:t>
            </a:r>
            <a:r>
              <a:rPr sz="2800"/>
              <a:t>"&gt;</a:t>
            </a:r>
            <a:endParaRPr sz="2800"/>
          </a:p>
          <a:p>
            <a:r>
              <a:rPr sz="2800"/>
              <a:t>  </a:t>
            </a:r>
            <a:r>
              <a:rPr sz="2800" b="1">
                <a:solidFill>
                  <a:srgbClr val="FF0000"/>
                </a:solidFill>
              </a:rPr>
              <a:t>&lt;frame src="URL"&gt;&lt;/frame&gt;</a:t>
            </a:r>
            <a:endParaRPr sz="2800"/>
          </a:p>
          <a:p>
            <a:r>
              <a:rPr sz="2800"/>
              <a:t>  &lt;frame src="URL"&gt;&lt;/frame&gt;</a:t>
            </a:r>
            <a:endParaRPr sz="2800"/>
          </a:p>
          <a:p>
            <a:r>
              <a:rPr sz="2800"/>
              <a:t>  </a:t>
            </a:r>
            <a:endParaRPr sz="2800"/>
          </a:p>
          <a:p>
            <a:r>
              <a:rPr sz="2800"/>
              <a:t>  ......</a:t>
            </a:r>
            <a:endParaRPr sz="2800"/>
          </a:p>
          <a:p>
            <a:pPr algn="l">
              <a:buClrTx/>
              <a:buSzTx/>
            </a:pPr>
            <a:r>
              <a:rPr sz="3200" b="1">
                <a:solidFill>
                  <a:srgbClr val="FF0000"/>
                </a:solidFill>
              </a:rPr>
              <a:t>&lt;/frameset&gt;</a:t>
            </a:r>
            <a:endParaRPr sz="3200" b="1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52729" y="-148856"/>
            <a:ext cx="5419185" cy="832642"/>
          </a:xfrm>
        </p:spPr>
        <p:txBody>
          <a:bodyPr/>
          <a:lstStyle/>
          <a:p>
            <a:r>
              <a:rPr lang="zh-CN" altLang="en-US" sz="3600" dirty="0" smtClean="0">
                <a:solidFill>
                  <a:schemeClr val="bg1"/>
                </a:solidFill>
              </a:rPr>
              <a:t>知识点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997585" y="1651635"/>
            <a:ext cx="9966960" cy="1518285"/>
          </a:xfrm>
        </p:spPr>
        <p:txBody>
          <a:bodyPr>
            <a:noAutofit/>
          </a:bodyPr>
          <a:lstStyle/>
          <a:p>
            <a:pPr lvl="0"/>
            <a:r>
              <a:rPr lang="en-US" sz="2800" dirty="0"/>
              <a:t>       </a:t>
            </a:r>
            <a:r>
              <a:rPr lang="en-US" altLang="zh-CN" sz="2800" dirty="0"/>
              <a:t>&lt;</a:t>
            </a:r>
            <a:r>
              <a:rPr lang="en-US" altLang="zh-CN" sz="2800" b="1" dirty="0" err="1">
                <a:solidFill>
                  <a:srgbClr val="FF0000"/>
                </a:solidFill>
              </a:rPr>
              <a:t>thead</a:t>
            </a:r>
            <a:r>
              <a:rPr lang="en-US" altLang="zh-CN" sz="2800" dirty="0"/>
              <a:t>&gt;</a:t>
            </a:r>
            <a:r>
              <a:rPr lang="zh-CN" altLang="zh-CN" sz="2800" dirty="0"/>
              <a:t>、</a:t>
            </a:r>
            <a:r>
              <a:rPr lang="en-US" altLang="zh-CN" sz="2800" dirty="0"/>
              <a:t>&lt;</a:t>
            </a:r>
            <a:r>
              <a:rPr lang="en-US" altLang="zh-CN" sz="2800" b="1" dirty="0" err="1">
                <a:solidFill>
                  <a:srgbClr val="FF0000"/>
                </a:solidFill>
              </a:rPr>
              <a:t>tbody</a:t>
            </a:r>
            <a:r>
              <a:rPr lang="en-US" altLang="zh-CN" sz="2800" dirty="0"/>
              <a:t>&gt;</a:t>
            </a:r>
            <a:r>
              <a:rPr lang="zh-CN" altLang="zh-CN" sz="2800" dirty="0"/>
              <a:t>、</a:t>
            </a:r>
            <a:r>
              <a:rPr lang="en-US" altLang="zh-CN" sz="2800" dirty="0"/>
              <a:t>&lt;</a:t>
            </a:r>
            <a:r>
              <a:rPr lang="en-US" altLang="zh-CN" sz="2800" b="1" dirty="0" err="1">
                <a:solidFill>
                  <a:srgbClr val="FF0000"/>
                </a:solidFill>
              </a:rPr>
              <a:t>tfoot</a:t>
            </a:r>
            <a:r>
              <a:rPr lang="en-US" altLang="zh-CN" sz="2800" dirty="0"/>
              <a:t>&gt;</a:t>
            </a:r>
            <a:r>
              <a:rPr lang="zh-CN" altLang="zh-CN" sz="2800" dirty="0"/>
              <a:t>结构的</a:t>
            </a:r>
            <a:r>
              <a:rPr lang="zh-CN" altLang="zh-CN" sz="2800" b="1" dirty="0">
                <a:solidFill>
                  <a:srgbClr val="FF0000"/>
                </a:solidFill>
              </a:rPr>
              <a:t>表格</a:t>
            </a:r>
            <a:endParaRPr sz="2800" b="1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819377"/>
            <a:ext cx="5419185" cy="832642"/>
          </a:xfrm>
        </p:spPr>
        <p:txBody>
          <a:bodyPr/>
          <a:lstStyle/>
          <a:p>
            <a:r>
              <a:rPr lang="zh-CN" altLang="zh-CN" sz="3600" dirty="0" smtClean="0"/>
              <a:t>例</a:t>
            </a:r>
            <a:r>
              <a:rPr lang="en-US" altLang="zh-CN" sz="3600" dirty="0" smtClean="0"/>
              <a:t>2</a:t>
            </a:r>
            <a:r>
              <a:rPr lang="zh-CN" altLang="en-US" sz="3600" dirty="0" smtClean="0"/>
              <a:t>－</a:t>
            </a:r>
            <a:r>
              <a:rPr lang="en-US" altLang="zh-CN" sz="3600" dirty="0"/>
              <a:t>2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909013" y="-84863"/>
            <a:ext cx="5419185" cy="832642"/>
          </a:xfrm>
        </p:spPr>
        <p:txBody>
          <a:bodyPr/>
          <a:lstStyle/>
          <a:p>
            <a:r>
              <a:rPr lang="zh-CN" altLang="zh-CN" sz="3600" dirty="0">
                <a:solidFill>
                  <a:schemeClr val="bg1"/>
                </a:solidFill>
              </a:rPr>
              <a:t>例</a:t>
            </a:r>
            <a:r>
              <a:rPr lang="en-US" altLang="zh-CN" sz="3600" dirty="0">
                <a:solidFill>
                  <a:schemeClr val="bg1"/>
                </a:solidFill>
              </a:rPr>
              <a:t>2</a:t>
            </a:r>
            <a:r>
              <a:rPr lang="zh-CN" altLang="en-US" sz="3600" dirty="0">
                <a:solidFill>
                  <a:schemeClr val="bg1"/>
                </a:solidFill>
              </a:rPr>
              <a:t>－</a:t>
            </a:r>
            <a:r>
              <a:rPr lang="en-US" altLang="zh-CN" sz="3600" dirty="0">
                <a:solidFill>
                  <a:schemeClr val="bg1"/>
                </a:solidFill>
              </a:rPr>
              <a:t>18</a:t>
            </a:r>
            <a:r>
              <a:rPr lang="en-US" altLang="zh-CN" sz="3600" dirty="0"/>
              <a:t> </a:t>
            </a:r>
            <a:endParaRPr lang="en-US" altLang="zh-CN" sz="3600" dirty="0"/>
          </a:p>
        </p:txBody>
      </p:sp>
      <p:pic>
        <p:nvPicPr>
          <p:cNvPr id="15" name="图片 1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254760" y="882015"/>
            <a:ext cx="6142355" cy="451866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</p:pic>
    </p:spTree>
    <p:custDataLst>
      <p:tags r:id="rId3"/>
    </p:custData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9233240" cy="3511255"/>
          </a:xfrm>
        </p:spPr>
        <p:txBody>
          <a:bodyPr>
            <a:normAutofit/>
          </a:bodyPr>
          <a:lstStyle/>
          <a:p>
            <a:r>
              <a:rPr lang="zh-CN" sz="2800"/>
              <a:t>需要特别强调的是</a:t>
            </a:r>
            <a:r>
              <a:rPr sz="2800" b="1">
                <a:solidFill>
                  <a:srgbClr val="FF0000"/>
                </a:solidFill>
              </a:rPr>
              <a:t>rows属性值的个数决定</a:t>
            </a:r>
            <a:r>
              <a:rPr lang="zh-CN" sz="2800"/>
              <a:t>了&lt; frame&gt;标记的个数，即</a:t>
            </a:r>
            <a:r>
              <a:rPr sz="2800" b="1">
                <a:solidFill>
                  <a:srgbClr val="FF0000"/>
                </a:solidFill>
              </a:rPr>
              <a:t>分割的窗口个数</a:t>
            </a:r>
            <a:r>
              <a:rPr lang="zh-CN" sz="2800"/>
              <a:t>。</a:t>
            </a:r>
            <a:endParaRPr lang="zh-CN" sz="2800"/>
          </a:p>
          <a:p>
            <a:r>
              <a:rPr lang="zh-CN" sz="2800"/>
              <a:t>各个值之间使用</a:t>
            </a:r>
            <a:r>
              <a:rPr sz="2800" b="1">
                <a:solidFill>
                  <a:srgbClr val="FF0000"/>
                </a:solidFill>
              </a:rPr>
              <a:t>逗号隔开</a:t>
            </a:r>
            <a:r>
              <a:rPr lang="zh-CN" sz="2800"/>
              <a:t>，各个值定义了相应框架窗口的宽度，可以是数字（单位是像素），也可以是百分比和以</a:t>
            </a:r>
            <a:r>
              <a:rPr sz="2800" b="1">
                <a:solidFill>
                  <a:srgbClr val="FF0000"/>
                </a:solidFill>
              </a:rPr>
              <a:t>“*”号表示的剩余值。</a:t>
            </a:r>
            <a:endParaRPr lang="zh-CN" sz="280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en-US" sz="3600" dirty="0"/>
              <a:t>总结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158240" y="2330450"/>
            <a:ext cx="9965690" cy="969645"/>
          </a:xfrm>
        </p:spPr>
        <p:txBody>
          <a:bodyPr>
            <a:normAutofit/>
          </a:bodyPr>
          <a:lstStyle/>
          <a:p>
            <a:pPr lvl="0"/>
            <a:r>
              <a:rPr sz="2800" b="1">
                <a:solidFill>
                  <a:srgbClr val="FF0000"/>
                </a:solidFill>
              </a:rPr>
              <a:t>嵌套框架结构</a:t>
            </a:r>
            <a:r>
              <a:rPr sz="2800" dirty="0"/>
              <a:t>进行浏览器窗口</a:t>
            </a:r>
            <a:r>
              <a:rPr sz="2800" b="1">
                <a:solidFill>
                  <a:srgbClr val="FF0000"/>
                </a:solidFill>
              </a:rPr>
              <a:t>分割</a:t>
            </a:r>
            <a:endParaRPr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/>
              <a:t>例</a:t>
            </a:r>
            <a:r>
              <a:rPr lang="en-US" altLang="zh-CN" sz="3600" dirty="0"/>
              <a:t>2</a:t>
            </a:r>
            <a:r>
              <a:rPr lang="zh-CN" altLang="en-US" sz="3600" dirty="0"/>
              <a:t>－</a:t>
            </a:r>
            <a:r>
              <a:rPr lang="en-US" altLang="zh-CN" sz="3600" dirty="0"/>
              <a:t>19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017905" y="700405"/>
            <a:ext cx="10579100" cy="5457190"/>
          </a:xfrm>
        </p:spPr>
        <p:txBody>
          <a:bodyPr>
            <a:normAutofit lnSpcReduction="20000"/>
          </a:bodyPr>
          <a:lstStyle/>
          <a:p>
            <a:r>
              <a:rPr sz="2800" b="1">
                <a:solidFill>
                  <a:srgbClr val="FF0000"/>
                </a:solidFill>
              </a:rPr>
              <a:t>嵌套分割</a:t>
            </a:r>
            <a:r>
              <a:rPr sz="2800"/>
              <a:t>需要在</a:t>
            </a:r>
            <a:r>
              <a:rPr sz="2800" b="1">
                <a:solidFill>
                  <a:srgbClr val="FF0000"/>
                </a:solidFill>
              </a:rPr>
              <a:t>&lt;frameset&gt;</a:t>
            </a:r>
            <a:r>
              <a:rPr sz="2800"/>
              <a:t>标记对</a:t>
            </a:r>
            <a:r>
              <a:rPr sz="2800" b="1">
                <a:solidFill>
                  <a:srgbClr val="FF0000"/>
                </a:solidFill>
              </a:rPr>
              <a:t>内再嵌套&lt;frameset&gt;</a:t>
            </a:r>
            <a:r>
              <a:rPr sz="2800"/>
              <a:t>标记，并且子标记&lt;frameset&gt;将会</a:t>
            </a:r>
            <a:r>
              <a:rPr sz="2800" b="1">
                <a:solidFill>
                  <a:srgbClr val="FF0000"/>
                </a:solidFill>
              </a:rPr>
              <a:t>把父标记</a:t>
            </a:r>
            <a:r>
              <a:rPr sz="2800"/>
              <a:t>&lt;frameset&gt;分割的对应窗口</a:t>
            </a:r>
            <a:r>
              <a:rPr sz="2800" b="1">
                <a:solidFill>
                  <a:srgbClr val="FF0000"/>
                </a:solidFill>
              </a:rPr>
              <a:t>再</a:t>
            </a:r>
            <a:r>
              <a:rPr sz="2800"/>
              <a:t>按所指定的</a:t>
            </a:r>
            <a:r>
              <a:rPr sz="2800" b="1">
                <a:solidFill>
                  <a:srgbClr val="FF0000"/>
                </a:solidFill>
              </a:rPr>
              <a:t>分割</a:t>
            </a:r>
            <a:r>
              <a:rPr sz="2800"/>
              <a:t>方式进行第二次分割。</a:t>
            </a:r>
            <a:endParaRPr sz="2800"/>
          </a:p>
          <a:p>
            <a:r>
              <a:rPr sz="2800"/>
              <a:t>其分割语法定义如下：</a:t>
            </a:r>
            <a:endParaRPr sz="2800"/>
          </a:p>
          <a:p>
            <a:r>
              <a:rPr sz="2800"/>
              <a:t>&lt;</a:t>
            </a:r>
            <a:r>
              <a:rPr sz="2800" b="1">
                <a:solidFill>
                  <a:srgbClr val="FF0000"/>
                </a:solidFill>
              </a:rPr>
              <a:t>frameset </a:t>
            </a:r>
            <a:r>
              <a:rPr sz="2800"/>
              <a:t>rows="value1,value2,..."&gt;</a:t>
            </a:r>
            <a:endParaRPr sz="2800"/>
          </a:p>
          <a:p>
            <a:r>
              <a:rPr sz="2800"/>
              <a:t>  &lt;frame src="URL"&gt;&lt;/frame&gt;</a:t>
            </a:r>
            <a:endParaRPr sz="2800"/>
          </a:p>
          <a:p>
            <a:r>
              <a:rPr sz="2800"/>
              <a:t>  &lt;</a:t>
            </a:r>
            <a:r>
              <a:rPr sz="2800" b="1">
                <a:solidFill>
                  <a:schemeClr val="accent5">
                    <a:lumMod val="75000"/>
                  </a:schemeClr>
                </a:solidFill>
              </a:rPr>
              <a:t>frameset</a:t>
            </a:r>
            <a:r>
              <a:rPr sz="2800"/>
              <a:t> cols="value1,value2,..."&gt;</a:t>
            </a:r>
            <a:endParaRPr sz="2800"/>
          </a:p>
          <a:p>
            <a:r>
              <a:rPr sz="2800"/>
              <a:t>  &lt;</a:t>
            </a:r>
            <a:r>
              <a:rPr sz="2800" b="1">
                <a:solidFill>
                  <a:schemeClr val="accent5">
                    <a:lumMod val="75000"/>
                  </a:schemeClr>
                </a:solidFill>
              </a:rPr>
              <a:t>/frameset</a:t>
            </a:r>
            <a:r>
              <a:rPr sz="2800"/>
              <a:t>&gt;</a:t>
            </a:r>
            <a:endParaRPr sz="2800"/>
          </a:p>
          <a:p>
            <a:r>
              <a:rPr sz="2800"/>
              <a:t>......</a:t>
            </a:r>
            <a:endParaRPr sz="2800"/>
          </a:p>
          <a:p>
            <a:r>
              <a:rPr sz="2800"/>
              <a:t>&lt;</a:t>
            </a:r>
            <a:r>
              <a:rPr sz="2800" b="1">
                <a:solidFill>
                  <a:srgbClr val="FF0000"/>
                </a:solidFill>
              </a:rPr>
              <a:t>/frameset</a:t>
            </a:r>
            <a:r>
              <a:rPr sz="2800"/>
              <a:t>&gt;</a:t>
            </a:r>
            <a:endParaRPr sz="280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52729" y="-148856"/>
            <a:ext cx="5419185" cy="832642"/>
          </a:xfrm>
        </p:spPr>
        <p:txBody>
          <a:bodyPr/>
          <a:lstStyle/>
          <a:p>
            <a:r>
              <a:rPr lang="zh-CN" altLang="en-US" sz="3600" dirty="0" smtClean="0">
                <a:solidFill>
                  <a:schemeClr val="bg1"/>
                </a:solidFill>
              </a:rPr>
              <a:t>知识点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909013" y="-84863"/>
            <a:ext cx="5419185" cy="832642"/>
          </a:xfrm>
        </p:spPr>
        <p:txBody>
          <a:bodyPr/>
          <a:lstStyle/>
          <a:p>
            <a:r>
              <a:rPr lang="zh-CN" altLang="zh-CN" sz="3600" dirty="0">
                <a:solidFill>
                  <a:schemeClr val="bg1"/>
                </a:solidFill>
              </a:rPr>
              <a:t>例</a:t>
            </a:r>
            <a:r>
              <a:rPr lang="en-US" altLang="zh-CN" sz="3600" dirty="0">
                <a:solidFill>
                  <a:schemeClr val="bg1"/>
                </a:solidFill>
              </a:rPr>
              <a:t>2</a:t>
            </a:r>
            <a:r>
              <a:rPr lang="zh-CN" altLang="en-US" sz="3600" dirty="0">
                <a:solidFill>
                  <a:schemeClr val="bg1"/>
                </a:solidFill>
              </a:rPr>
              <a:t>－</a:t>
            </a:r>
            <a:r>
              <a:rPr lang="en-US" altLang="zh-CN" sz="3600" dirty="0">
                <a:solidFill>
                  <a:schemeClr val="bg1"/>
                </a:solidFill>
              </a:rPr>
              <a:t>19</a:t>
            </a:r>
            <a:r>
              <a:rPr lang="en-US" altLang="zh-CN" sz="3600" dirty="0"/>
              <a:t> </a:t>
            </a:r>
            <a:endParaRPr lang="en-US" altLang="zh-CN" sz="3600" dirty="0"/>
          </a:p>
        </p:txBody>
      </p:sp>
      <p:pic>
        <p:nvPicPr>
          <p:cNvPr id="16" name="图片 1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236345" y="927735"/>
            <a:ext cx="7315835" cy="486981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</p:pic>
    </p:spTree>
    <p:custDataLst>
      <p:tags r:id="rId3"/>
    </p:custData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9233240" cy="3511255"/>
          </a:xfrm>
        </p:spPr>
        <p:txBody>
          <a:bodyPr>
            <a:normAutofit/>
          </a:bodyPr>
          <a:lstStyle/>
          <a:p>
            <a:r>
              <a:rPr lang="zh-CN" sz="2800"/>
              <a:t>根据程序总结</a:t>
            </a:r>
            <a:endParaRPr lang="zh-CN" sz="280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en-US" sz="3600" dirty="0"/>
              <a:t>总结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158240" y="2330450"/>
            <a:ext cx="9965690" cy="969645"/>
          </a:xfrm>
        </p:spPr>
        <p:txBody>
          <a:bodyPr>
            <a:normAutofit/>
          </a:bodyPr>
          <a:lstStyle/>
          <a:p>
            <a:pPr lvl="0"/>
            <a:r>
              <a:rPr lang="en-US" sz="2800" dirty="0"/>
              <a:t>   </a:t>
            </a:r>
            <a:r>
              <a:rPr sz="2800" b="1">
                <a:solidFill>
                  <a:srgbClr val="FF0000"/>
                </a:solidFill>
              </a:rPr>
              <a:t>iframe</a:t>
            </a:r>
            <a:r>
              <a:rPr lang="zh-CN" sz="2800" dirty="0"/>
              <a:t>框架</a:t>
            </a:r>
            <a:endParaRPr lang="zh-CN" altLang="zh-CN"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/>
              <a:t>例</a:t>
            </a:r>
            <a:r>
              <a:rPr lang="en-US" altLang="zh-CN" sz="3600" dirty="0"/>
              <a:t>2</a:t>
            </a:r>
            <a:r>
              <a:rPr lang="zh-CN" altLang="en-US" sz="3600" dirty="0"/>
              <a:t>－</a:t>
            </a:r>
            <a:r>
              <a:rPr lang="en-US" altLang="zh-CN" sz="3600" dirty="0"/>
              <a:t>20</a:t>
            </a:r>
            <a:r>
              <a:rPr lang="en-US" altLang="zh-CN" sz="3600" dirty="0"/>
              <a:t>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017905" y="700405"/>
            <a:ext cx="10579100" cy="5457190"/>
          </a:xfrm>
        </p:spPr>
        <p:txBody>
          <a:bodyPr>
            <a:normAutofit fontScale="90000" lnSpcReduction="10000"/>
          </a:bodyPr>
          <a:lstStyle/>
          <a:p>
            <a:r>
              <a:rPr sz="2800" b="1">
                <a:solidFill>
                  <a:srgbClr val="FF0000"/>
                </a:solidFill>
              </a:rPr>
              <a:t>&lt; iframe&gt;</a:t>
            </a:r>
            <a:r>
              <a:rPr sz="2800"/>
              <a:t>标记在文档中</a:t>
            </a:r>
            <a:r>
              <a:rPr sz="2800" b="1">
                <a:solidFill>
                  <a:srgbClr val="FF0000"/>
                </a:solidFill>
              </a:rPr>
              <a:t>定义</a:t>
            </a:r>
            <a:r>
              <a:rPr sz="2800"/>
              <a:t>了一个</a:t>
            </a:r>
            <a:r>
              <a:rPr sz="2800" b="1">
                <a:solidFill>
                  <a:srgbClr val="FF0000"/>
                </a:solidFill>
              </a:rPr>
              <a:t>矩形区域</a:t>
            </a:r>
            <a:r>
              <a:rPr sz="2800"/>
              <a:t>，在这个区域中，浏览器会</a:t>
            </a:r>
            <a:r>
              <a:rPr sz="2800" b="1">
                <a:solidFill>
                  <a:srgbClr val="FF0000"/>
                </a:solidFill>
              </a:rPr>
              <a:t>显示</a:t>
            </a:r>
            <a:r>
              <a:rPr sz="2800"/>
              <a:t>一个单独的</a:t>
            </a:r>
            <a:r>
              <a:rPr sz="2800" b="1">
                <a:solidFill>
                  <a:srgbClr val="FF0000"/>
                </a:solidFill>
              </a:rPr>
              <a:t>文档</a:t>
            </a:r>
            <a:r>
              <a:rPr sz="2800"/>
              <a:t>，</a:t>
            </a:r>
            <a:r>
              <a:rPr sz="2800" b="1">
                <a:solidFill>
                  <a:srgbClr val="FF0000"/>
                </a:solidFill>
              </a:rPr>
              <a:t>包括滚动条和边框</a:t>
            </a:r>
            <a:r>
              <a:rPr sz="2800"/>
              <a:t>。该标记的语法如下所示：</a:t>
            </a:r>
            <a:endParaRPr sz="2800"/>
          </a:p>
          <a:p>
            <a:r>
              <a:rPr sz="2800"/>
              <a:t>&lt;</a:t>
            </a:r>
            <a:r>
              <a:rPr sz="2800" b="1">
                <a:solidFill>
                  <a:srgbClr val="FF0000"/>
                </a:solidFill>
              </a:rPr>
              <a:t>iframe 属性</a:t>
            </a:r>
            <a:r>
              <a:rPr sz="2800"/>
              <a:t>="</a:t>
            </a:r>
            <a:r>
              <a:rPr sz="2800" b="1">
                <a:solidFill>
                  <a:srgbClr val="FF0000"/>
                </a:solidFill>
              </a:rPr>
              <a:t>属性值</a:t>
            </a:r>
            <a:r>
              <a:rPr sz="2800"/>
              <a:t>"&gt;&lt;/</a:t>
            </a:r>
            <a:r>
              <a:rPr sz="2800" b="1">
                <a:solidFill>
                  <a:srgbClr val="FF0000"/>
                </a:solidFill>
              </a:rPr>
              <a:t>iframe</a:t>
            </a:r>
            <a:r>
              <a:rPr sz="2800"/>
              <a:t>&gt;</a:t>
            </a:r>
            <a:endParaRPr sz="2800"/>
          </a:p>
          <a:p>
            <a:r>
              <a:rPr sz="2800"/>
              <a:t>iframe标记</a:t>
            </a:r>
            <a:r>
              <a:rPr sz="2800" b="1">
                <a:solidFill>
                  <a:srgbClr val="FF0000"/>
                </a:solidFill>
              </a:rPr>
              <a:t>常用属性</a:t>
            </a:r>
            <a:r>
              <a:rPr sz="2800"/>
              <a:t>如下所示：</a:t>
            </a:r>
            <a:endParaRPr sz="2800"/>
          </a:p>
          <a:p>
            <a:r>
              <a:rPr sz="2800"/>
              <a:t>（1）</a:t>
            </a:r>
            <a:r>
              <a:rPr sz="2800" b="1">
                <a:solidFill>
                  <a:srgbClr val="FF0000"/>
                </a:solidFill>
              </a:rPr>
              <a:t>frameborder</a:t>
            </a:r>
            <a:r>
              <a:rPr sz="2800"/>
              <a:t>：是否显示边框，1代表是，0代表否。</a:t>
            </a:r>
            <a:endParaRPr sz="2800"/>
          </a:p>
          <a:p>
            <a:r>
              <a:rPr sz="2800"/>
              <a:t>（2）</a:t>
            </a:r>
            <a:r>
              <a:rPr sz="2800" b="1">
                <a:solidFill>
                  <a:srgbClr val="FF0000"/>
                </a:solidFill>
              </a:rPr>
              <a:t>height</a:t>
            </a:r>
            <a:r>
              <a:rPr sz="2800"/>
              <a:t>：框架作为一个普通标记的高度，建议使用css设置。</a:t>
            </a:r>
            <a:endParaRPr sz="2800"/>
          </a:p>
          <a:p>
            <a:r>
              <a:rPr sz="2800"/>
              <a:t>（3）</a:t>
            </a:r>
            <a:r>
              <a:rPr sz="2800" b="1">
                <a:solidFill>
                  <a:srgbClr val="FF0000"/>
                </a:solidFill>
              </a:rPr>
              <a:t>width</a:t>
            </a:r>
            <a:r>
              <a:rPr sz="2800"/>
              <a:t>：框架作为一个普通标记的宽度，建议使用css设置。</a:t>
            </a:r>
            <a:endParaRPr sz="2800"/>
          </a:p>
          <a:p>
            <a:r>
              <a:rPr sz="2800"/>
              <a:t>（4）</a:t>
            </a:r>
            <a:r>
              <a:rPr sz="2800" b="1">
                <a:solidFill>
                  <a:srgbClr val="FF0000"/>
                </a:solidFill>
              </a:rPr>
              <a:t>name</a:t>
            </a:r>
            <a:r>
              <a:rPr sz="2800"/>
              <a:t>：框架的名称，window.frames[name]时专用的属性。</a:t>
            </a:r>
            <a:endParaRPr sz="2800"/>
          </a:p>
          <a:p>
            <a:r>
              <a:rPr sz="2800"/>
              <a:t>（5）</a:t>
            </a:r>
            <a:r>
              <a:rPr sz="2800" b="1">
                <a:solidFill>
                  <a:srgbClr val="FF0000"/>
                </a:solidFill>
              </a:rPr>
              <a:t>scrolling</a:t>
            </a:r>
            <a:r>
              <a:rPr sz="2800"/>
              <a:t>：框架的是否滚动，</a:t>
            </a:r>
            <a:endParaRPr sz="2800"/>
          </a:p>
          <a:p>
            <a:r>
              <a:rPr lang="zh-CN" sz="2800"/>
              <a:t>　　　</a:t>
            </a:r>
            <a:r>
              <a:rPr sz="2800"/>
              <a:t>其值包括yes（是）、no（否）、auto（自动）。</a:t>
            </a:r>
            <a:endParaRPr sz="280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52729" y="-148856"/>
            <a:ext cx="5419185" cy="832642"/>
          </a:xfrm>
        </p:spPr>
        <p:txBody>
          <a:bodyPr/>
          <a:lstStyle/>
          <a:p>
            <a:r>
              <a:rPr lang="zh-CN" altLang="en-US" sz="3600" dirty="0" smtClean="0">
                <a:solidFill>
                  <a:schemeClr val="bg1"/>
                </a:solidFill>
              </a:rPr>
              <a:t>知识点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909013" y="-84863"/>
            <a:ext cx="5419185" cy="832642"/>
          </a:xfrm>
        </p:spPr>
        <p:txBody>
          <a:bodyPr/>
          <a:lstStyle/>
          <a:p>
            <a:r>
              <a:rPr lang="zh-CN" altLang="zh-CN" sz="3600" dirty="0">
                <a:solidFill>
                  <a:schemeClr val="bg1"/>
                </a:solidFill>
              </a:rPr>
              <a:t>例</a:t>
            </a:r>
            <a:r>
              <a:rPr lang="en-US" altLang="zh-CN" sz="3600" dirty="0">
                <a:solidFill>
                  <a:schemeClr val="bg1"/>
                </a:solidFill>
              </a:rPr>
              <a:t>2</a:t>
            </a:r>
            <a:r>
              <a:rPr lang="zh-CN" altLang="en-US" sz="3600" dirty="0">
                <a:solidFill>
                  <a:schemeClr val="bg1"/>
                </a:solidFill>
              </a:rPr>
              <a:t>－</a:t>
            </a:r>
            <a:r>
              <a:rPr lang="en-US" altLang="zh-CN" sz="3600" dirty="0">
                <a:solidFill>
                  <a:schemeClr val="bg1"/>
                </a:solidFill>
              </a:rPr>
              <a:t>20</a:t>
            </a:r>
            <a:r>
              <a:rPr lang="en-US" altLang="zh-CN" sz="3600" dirty="0"/>
              <a:t> </a:t>
            </a:r>
            <a:endParaRPr lang="en-US" altLang="zh-CN" sz="36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909320" y="1357630"/>
            <a:ext cx="9965690" cy="2251710"/>
          </a:xfrm>
        </p:spPr>
        <p:txBody>
          <a:bodyPr>
            <a:normAutofit/>
          </a:bodyPr>
          <a:p>
            <a:pPr lvl="0"/>
            <a:r>
              <a:rPr lang="en-US" sz="2800" dirty="0"/>
              <a:t>       </a:t>
            </a:r>
            <a:r>
              <a:rPr sz="2800" dirty="0"/>
              <a:t>使用iframe实例，设计是用宽度300像素，高度200像素，访问的页面是http://www.sina.com.cn，边框是1像素</a:t>
            </a:r>
            <a:endParaRPr sz="2800" dirty="0"/>
          </a:p>
        </p:txBody>
      </p:sp>
    </p:spTree>
    <p:custDataLst>
      <p:tags r:id="rId3"/>
    </p:custData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9233240" cy="3511255"/>
          </a:xfrm>
        </p:spPr>
        <p:txBody>
          <a:bodyPr>
            <a:normAutofit/>
          </a:bodyPr>
          <a:lstStyle/>
          <a:p>
            <a:r>
              <a:rPr lang="zh-CN" sz="2800"/>
              <a:t>根据程序总结</a:t>
            </a:r>
            <a:endParaRPr lang="zh-CN" sz="280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en-US" sz="3600" dirty="0"/>
              <a:t>总结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974017" y="741768"/>
            <a:ext cx="10328392" cy="5457013"/>
          </a:xfrm>
        </p:spPr>
        <p:txBody>
          <a:bodyPr>
            <a:normAutofit/>
          </a:bodyPr>
          <a:lstStyle/>
          <a:p>
            <a:r>
              <a:rPr lang="zh-CN" altLang="zh-CN" sz="2800" dirty="0"/>
              <a:t>从</a:t>
            </a:r>
            <a:r>
              <a:rPr lang="zh-CN" altLang="zh-CN" sz="2800" b="1" dirty="0">
                <a:solidFill>
                  <a:srgbClr val="FF0000"/>
                </a:solidFill>
              </a:rPr>
              <a:t>结构</a:t>
            </a:r>
            <a:r>
              <a:rPr lang="zh-CN" altLang="zh-CN" sz="2800" dirty="0"/>
              <a:t>上来看，</a:t>
            </a:r>
            <a:r>
              <a:rPr lang="zh-CN" altLang="zh-CN" sz="2800" b="1" dirty="0">
                <a:solidFill>
                  <a:srgbClr val="FF0000"/>
                </a:solidFill>
              </a:rPr>
              <a:t>表格</a:t>
            </a:r>
            <a:r>
              <a:rPr lang="zh-CN" altLang="zh-CN" sz="2800" dirty="0"/>
              <a:t>可以</a:t>
            </a:r>
            <a:r>
              <a:rPr lang="zh-CN" altLang="zh-CN" sz="2800" b="1" dirty="0">
                <a:solidFill>
                  <a:srgbClr val="FF0000"/>
                </a:solidFill>
              </a:rPr>
              <a:t>分</a:t>
            </a:r>
            <a:r>
              <a:rPr lang="zh-CN" altLang="zh-CN" sz="2800" dirty="0"/>
              <a:t>成</a:t>
            </a:r>
            <a:r>
              <a:rPr lang="zh-CN" altLang="zh-CN" sz="2800" b="1" dirty="0">
                <a:solidFill>
                  <a:srgbClr val="FF0000"/>
                </a:solidFill>
              </a:rPr>
              <a:t>表头</a:t>
            </a:r>
            <a:r>
              <a:rPr lang="zh-CN" altLang="zh-CN" sz="2800" dirty="0"/>
              <a:t>、</a:t>
            </a:r>
            <a:r>
              <a:rPr lang="zh-CN" altLang="zh-CN" sz="2800" b="1" dirty="0">
                <a:solidFill>
                  <a:srgbClr val="FF0000"/>
                </a:solidFill>
              </a:rPr>
              <a:t>主体</a:t>
            </a:r>
            <a:r>
              <a:rPr lang="zh-CN" altLang="zh-CN" sz="2800" dirty="0"/>
              <a:t>和</a:t>
            </a:r>
            <a:r>
              <a:rPr lang="zh-CN" altLang="zh-CN" sz="2800" b="1" dirty="0">
                <a:solidFill>
                  <a:srgbClr val="FF0000"/>
                </a:solidFill>
              </a:rPr>
              <a:t>表尾</a:t>
            </a:r>
            <a:r>
              <a:rPr lang="zh-CN" altLang="zh-CN" sz="2800" dirty="0"/>
              <a:t>三个部分，分别使用</a:t>
            </a:r>
            <a:r>
              <a:rPr lang="en-US" altLang="zh-CN" sz="2800" dirty="0"/>
              <a:t>&lt;</a:t>
            </a:r>
            <a:r>
              <a:rPr lang="en-US" altLang="zh-CN" sz="2800" b="1" dirty="0" err="1">
                <a:solidFill>
                  <a:srgbClr val="FF0000"/>
                </a:solidFill>
              </a:rPr>
              <a:t>thead</a:t>
            </a:r>
            <a:r>
              <a:rPr lang="en-US" altLang="zh-CN" sz="2800" dirty="0"/>
              <a:t>&gt;</a:t>
            </a:r>
            <a:r>
              <a:rPr lang="zh-CN" altLang="zh-CN" sz="2800" dirty="0"/>
              <a:t>、</a:t>
            </a:r>
            <a:r>
              <a:rPr lang="en-US" altLang="zh-CN" sz="2800" dirty="0"/>
              <a:t>&lt;</a:t>
            </a:r>
            <a:r>
              <a:rPr lang="en-US" altLang="zh-CN" sz="2800" b="1" dirty="0" err="1">
                <a:solidFill>
                  <a:srgbClr val="FF0000"/>
                </a:solidFill>
              </a:rPr>
              <a:t>tbody</a:t>
            </a:r>
            <a:r>
              <a:rPr lang="en-US" altLang="zh-CN" sz="2800" dirty="0"/>
              <a:t>&gt;</a:t>
            </a:r>
            <a:r>
              <a:rPr lang="zh-CN" altLang="zh-CN" sz="2800" dirty="0"/>
              <a:t>、</a:t>
            </a:r>
            <a:r>
              <a:rPr lang="en-US" altLang="zh-CN" sz="2800" dirty="0"/>
              <a:t>&lt;</a:t>
            </a:r>
            <a:r>
              <a:rPr lang="en-US" altLang="zh-CN" sz="2800" b="1" dirty="0" err="1">
                <a:solidFill>
                  <a:srgbClr val="FF0000"/>
                </a:solidFill>
              </a:rPr>
              <a:t>tfoot</a:t>
            </a:r>
            <a:r>
              <a:rPr lang="en-US" altLang="zh-CN" sz="2800" dirty="0"/>
              <a:t>&gt;</a:t>
            </a:r>
            <a:r>
              <a:rPr lang="zh-CN" altLang="zh-CN" sz="2800" dirty="0"/>
              <a:t>标签来表示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r>
              <a:rPr lang="zh-CN" altLang="zh-CN" sz="2800" b="1" dirty="0">
                <a:solidFill>
                  <a:srgbClr val="FF0000"/>
                </a:solidFill>
              </a:rPr>
              <a:t>表</a:t>
            </a:r>
            <a:r>
              <a:rPr lang="zh-CN" altLang="zh-CN" sz="2800" b="1" dirty="0">
                <a:solidFill>
                  <a:srgbClr val="FF0000"/>
                </a:solidFill>
              </a:rPr>
              <a:t>头</a:t>
            </a:r>
            <a:r>
              <a:rPr lang="zh-CN" altLang="zh-CN" sz="2800" dirty="0"/>
              <a:t>和</a:t>
            </a:r>
            <a:r>
              <a:rPr lang="zh-CN" altLang="zh-CN" sz="2800" b="1" dirty="0">
                <a:solidFill>
                  <a:srgbClr val="FF0000"/>
                </a:solidFill>
              </a:rPr>
              <a:t>表尾</a:t>
            </a:r>
            <a:r>
              <a:rPr lang="zh-CN" altLang="zh-CN" sz="2800" dirty="0"/>
              <a:t>在一张表格</a:t>
            </a:r>
            <a:r>
              <a:rPr lang="zh-CN" altLang="zh-CN" sz="2800" b="1" dirty="0">
                <a:solidFill>
                  <a:srgbClr val="FF0000"/>
                </a:solidFill>
              </a:rPr>
              <a:t>只能有一个</a:t>
            </a:r>
            <a:r>
              <a:rPr lang="zh-CN" altLang="zh-CN" sz="2800" dirty="0"/>
              <a:t>，而一张表格</a:t>
            </a:r>
            <a:r>
              <a:rPr lang="zh-CN" altLang="zh-CN" sz="2800" b="1" dirty="0">
                <a:solidFill>
                  <a:srgbClr val="FF0000"/>
                </a:solidFill>
              </a:rPr>
              <a:t>可</a:t>
            </a:r>
            <a:r>
              <a:rPr lang="zh-CN" altLang="zh-CN" sz="2800" dirty="0"/>
              <a:t>以</a:t>
            </a:r>
            <a:r>
              <a:rPr lang="zh-CN" altLang="zh-CN" sz="2800" b="1" dirty="0">
                <a:solidFill>
                  <a:srgbClr val="FF0000"/>
                </a:solidFill>
              </a:rPr>
              <a:t>有多个主体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r>
              <a:rPr lang="en-US" altLang="zh-CN" sz="2800" dirty="0" smtClean="0"/>
              <a:t>&lt;</a:t>
            </a:r>
            <a:r>
              <a:rPr lang="en-US" altLang="zh-CN" sz="2800" dirty="0" err="1"/>
              <a:t>thead</a:t>
            </a:r>
            <a:r>
              <a:rPr lang="en-US" altLang="zh-CN" sz="2800" dirty="0"/>
              <a:t>&gt;</a:t>
            </a:r>
            <a:r>
              <a:rPr lang="zh-CN" altLang="zh-CN" sz="2800" dirty="0"/>
              <a:t>、</a:t>
            </a:r>
            <a:r>
              <a:rPr lang="en-US" altLang="zh-CN" sz="2800" dirty="0"/>
              <a:t>&lt;</a:t>
            </a:r>
            <a:r>
              <a:rPr lang="en-US" altLang="zh-CN" sz="2800" dirty="0" err="1"/>
              <a:t>tbody</a:t>
            </a:r>
            <a:r>
              <a:rPr lang="en-US" altLang="zh-CN" sz="2800" dirty="0"/>
              <a:t>&gt;</a:t>
            </a:r>
            <a:r>
              <a:rPr lang="zh-CN" altLang="zh-CN" sz="2800" dirty="0"/>
              <a:t>、</a:t>
            </a:r>
            <a:r>
              <a:rPr lang="en-US" altLang="zh-CN" sz="2800" dirty="0"/>
              <a:t>&lt;</a:t>
            </a:r>
            <a:r>
              <a:rPr lang="en-US" altLang="zh-CN" sz="2800" dirty="0" err="1"/>
              <a:t>tfoot</a:t>
            </a:r>
            <a:r>
              <a:rPr lang="en-US" altLang="zh-CN" sz="2800" dirty="0"/>
              <a:t>&gt;</a:t>
            </a:r>
            <a:r>
              <a:rPr lang="zh-CN" altLang="zh-CN" sz="2800" dirty="0"/>
              <a:t>标签</a:t>
            </a:r>
            <a:r>
              <a:rPr lang="zh-CN" altLang="zh-CN" sz="2800" b="1" dirty="0">
                <a:solidFill>
                  <a:srgbClr val="FF0000"/>
                </a:solidFill>
              </a:rPr>
              <a:t>内部</a:t>
            </a:r>
            <a:r>
              <a:rPr lang="zh-CN" altLang="zh-CN" sz="2800" dirty="0"/>
              <a:t>都必须</a:t>
            </a:r>
            <a:r>
              <a:rPr lang="zh-CN" altLang="zh-CN" sz="2800" b="1" dirty="0">
                <a:solidFill>
                  <a:srgbClr val="FF0000"/>
                </a:solidFill>
              </a:rPr>
              <a:t>使用</a:t>
            </a:r>
            <a:r>
              <a:rPr lang="en-US" altLang="zh-CN" sz="2800" b="1" dirty="0">
                <a:solidFill>
                  <a:srgbClr val="FF0000"/>
                </a:solidFill>
              </a:rPr>
              <a:t>&lt;</a:t>
            </a:r>
            <a:r>
              <a:rPr lang="en-US" altLang="zh-CN" sz="2800" b="1" dirty="0" err="1">
                <a:solidFill>
                  <a:srgbClr val="FF0000"/>
                </a:solidFill>
              </a:rPr>
              <a:t>tr</a:t>
            </a:r>
            <a:r>
              <a:rPr lang="en-US" altLang="zh-CN" sz="2800" b="1" dirty="0">
                <a:solidFill>
                  <a:srgbClr val="FF0000"/>
                </a:solidFill>
              </a:rPr>
              <a:t>&gt;</a:t>
            </a:r>
            <a:r>
              <a:rPr lang="zh-CN" altLang="zh-CN" sz="2800" dirty="0"/>
              <a:t>标签。</a:t>
            </a:r>
            <a:endParaRPr lang="zh-CN" altLang="zh-CN"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52729" y="-148856"/>
            <a:ext cx="5419185" cy="832642"/>
          </a:xfrm>
        </p:spPr>
        <p:txBody>
          <a:bodyPr/>
          <a:lstStyle/>
          <a:p>
            <a:r>
              <a:rPr lang="zh-CN" altLang="en-US" sz="3600" dirty="0" smtClean="0">
                <a:solidFill>
                  <a:schemeClr val="bg1"/>
                </a:solidFill>
              </a:rPr>
              <a:t>知识点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997585" y="1651635"/>
            <a:ext cx="9966960" cy="1518285"/>
          </a:xfrm>
        </p:spPr>
        <p:txBody>
          <a:bodyPr>
            <a:noAutofit/>
          </a:bodyPr>
          <a:lstStyle/>
          <a:p>
            <a:pPr lvl="0"/>
            <a:r>
              <a:rPr lang="en-US" altLang="zh-CN" sz="2800" dirty="0" smtClean="0"/>
              <a:t>       </a:t>
            </a:r>
            <a:r>
              <a:rPr lang="zh-CN" altLang="zh-CN" sz="2800" b="1" dirty="0">
                <a:solidFill>
                  <a:srgbClr val="FF0000"/>
                </a:solidFill>
              </a:rPr>
              <a:t>表格</a:t>
            </a:r>
            <a:r>
              <a:rPr lang="zh-CN" altLang="zh-CN" sz="2800" dirty="0"/>
              <a:t>的</a:t>
            </a:r>
            <a:r>
              <a:rPr lang="zh-CN" altLang="zh-CN" sz="2800" b="1" dirty="0">
                <a:solidFill>
                  <a:srgbClr val="FF0000"/>
                </a:solidFill>
              </a:rPr>
              <a:t>宽度</a:t>
            </a:r>
            <a:r>
              <a:rPr lang="en-US" altLang="zh-CN" sz="2800" b="1" dirty="0">
                <a:solidFill>
                  <a:srgbClr val="FF0000"/>
                </a:solidFill>
              </a:rPr>
              <a:t>300</a:t>
            </a:r>
            <a:r>
              <a:rPr lang="zh-CN" altLang="zh-CN" sz="2800" b="1" dirty="0">
                <a:solidFill>
                  <a:srgbClr val="FF0000"/>
                </a:solidFill>
              </a:rPr>
              <a:t>像素</a:t>
            </a:r>
            <a:r>
              <a:rPr lang="zh-CN" altLang="zh-CN" sz="2800" dirty="0"/>
              <a:t>，</a:t>
            </a:r>
            <a:r>
              <a:rPr lang="zh-CN" altLang="zh-CN" sz="2800" b="1" dirty="0">
                <a:solidFill>
                  <a:srgbClr val="FF0000"/>
                </a:solidFill>
              </a:rPr>
              <a:t>边框线宽度</a:t>
            </a:r>
            <a:r>
              <a:rPr lang="en-US" altLang="zh-CN" sz="2800" b="1" dirty="0">
                <a:solidFill>
                  <a:srgbClr val="FF0000"/>
                </a:solidFill>
              </a:rPr>
              <a:t>2</a:t>
            </a:r>
            <a:r>
              <a:rPr lang="zh-CN" altLang="zh-CN" sz="2800" b="1" dirty="0">
                <a:solidFill>
                  <a:srgbClr val="FF0000"/>
                </a:solidFill>
              </a:rPr>
              <a:t>像素</a:t>
            </a:r>
            <a:r>
              <a:rPr lang="zh-CN" altLang="zh-CN" sz="2800" dirty="0"/>
              <a:t>，并把表尾的三个</a:t>
            </a:r>
            <a:r>
              <a:rPr lang="zh-CN" altLang="zh-CN" sz="2800" b="1" dirty="0">
                <a:solidFill>
                  <a:srgbClr val="FF0000"/>
                </a:solidFill>
              </a:rPr>
              <a:t>单元格</a:t>
            </a:r>
            <a:r>
              <a:rPr lang="zh-CN" altLang="zh-CN" sz="2800" dirty="0"/>
              <a:t>进行了</a:t>
            </a:r>
            <a:r>
              <a:rPr lang="zh-CN" altLang="zh-CN" sz="2800" b="1" dirty="0">
                <a:solidFill>
                  <a:srgbClr val="FF0000"/>
                </a:solidFill>
              </a:rPr>
              <a:t>合并</a:t>
            </a:r>
            <a:r>
              <a:rPr lang="zh-CN" altLang="zh-CN" sz="2800" dirty="0"/>
              <a:t>，同时</a:t>
            </a:r>
            <a:r>
              <a:rPr lang="en-US" altLang="zh-CN" sz="2800" b="1" dirty="0">
                <a:solidFill>
                  <a:srgbClr val="FF0000"/>
                </a:solidFill>
              </a:rPr>
              <a:t>&lt;</a:t>
            </a:r>
            <a:r>
              <a:rPr lang="en-US" altLang="zh-CN" sz="2800" b="1" dirty="0" err="1">
                <a:solidFill>
                  <a:srgbClr val="FF0000"/>
                </a:solidFill>
              </a:rPr>
              <a:t>tfoot</a:t>
            </a:r>
            <a:r>
              <a:rPr lang="en-US" altLang="zh-CN" sz="2800" b="1" dirty="0">
                <a:solidFill>
                  <a:srgbClr val="FF0000"/>
                </a:solidFill>
              </a:rPr>
              <a:t>&gt;</a:t>
            </a:r>
            <a:r>
              <a:rPr lang="zh-CN" altLang="zh-CN" sz="2800" dirty="0"/>
              <a:t>定义的内容</a:t>
            </a:r>
            <a:r>
              <a:rPr lang="zh-CN" altLang="zh-CN" sz="2800" b="1" dirty="0">
                <a:solidFill>
                  <a:srgbClr val="FF0000"/>
                </a:solidFill>
              </a:rPr>
              <a:t>放</a:t>
            </a:r>
            <a:r>
              <a:rPr lang="zh-CN" altLang="zh-CN" sz="2800" dirty="0"/>
              <a:t>到了</a:t>
            </a:r>
            <a:r>
              <a:rPr lang="en-US" altLang="zh-CN" sz="2800" b="1" dirty="0">
                <a:solidFill>
                  <a:srgbClr val="FF0000"/>
                </a:solidFill>
              </a:rPr>
              <a:t>&lt;</a:t>
            </a:r>
            <a:r>
              <a:rPr lang="en-US" altLang="zh-CN" sz="2800" b="1" dirty="0" err="1">
                <a:solidFill>
                  <a:srgbClr val="FF0000"/>
                </a:solidFill>
              </a:rPr>
              <a:t>tbody</a:t>
            </a:r>
            <a:r>
              <a:rPr lang="en-US" altLang="zh-CN" sz="2800" b="1" dirty="0">
                <a:solidFill>
                  <a:srgbClr val="FF0000"/>
                </a:solidFill>
              </a:rPr>
              <a:t>&gt;</a:t>
            </a:r>
            <a:r>
              <a:rPr lang="zh-CN" altLang="zh-CN" sz="2800" dirty="0"/>
              <a:t>标记的</a:t>
            </a:r>
            <a:r>
              <a:rPr lang="zh-CN" altLang="zh-CN" sz="2800" b="1" dirty="0">
                <a:solidFill>
                  <a:srgbClr val="FF0000"/>
                </a:solidFill>
              </a:rPr>
              <a:t>前面</a:t>
            </a:r>
            <a:endParaRPr sz="2800" b="1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819377"/>
            <a:ext cx="5419185" cy="832642"/>
          </a:xfrm>
        </p:spPr>
        <p:txBody>
          <a:bodyPr/>
          <a:lstStyle/>
          <a:p>
            <a:r>
              <a:rPr lang="zh-CN" altLang="zh-CN" sz="3600" dirty="0" smtClean="0"/>
              <a:t>例</a:t>
            </a:r>
            <a:r>
              <a:rPr lang="en-US" altLang="zh-CN" sz="3600" dirty="0" smtClean="0"/>
              <a:t>2</a:t>
            </a:r>
            <a:r>
              <a:rPr lang="zh-CN" altLang="en-US" sz="3600" dirty="0" smtClean="0"/>
              <a:t>－</a:t>
            </a:r>
            <a:r>
              <a:rPr lang="en-US" altLang="zh-CN" sz="3600" dirty="0"/>
              <a:t>2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8234680" cy="1706245"/>
          </a:xfrm>
        </p:spPr>
        <p:txBody>
          <a:bodyPr>
            <a:normAutofit/>
          </a:bodyPr>
          <a:lstStyle/>
          <a:p>
            <a:pPr lvl="0"/>
            <a:r>
              <a:rPr lang="en-US" altLang="zh-CN" sz="2800" dirty="0"/>
              <a:t>&lt;</a:t>
            </a:r>
            <a:r>
              <a:rPr lang="en-US" altLang="zh-CN" sz="2800" dirty="0" err="1"/>
              <a:t>thead</a:t>
            </a:r>
            <a:r>
              <a:rPr lang="en-US" altLang="zh-CN" sz="2800" dirty="0"/>
              <a:t>&gt;</a:t>
            </a:r>
            <a:r>
              <a:rPr lang="zh-CN" altLang="zh-CN" sz="2800" dirty="0"/>
              <a:t>、</a:t>
            </a:r>
            <a:r>
              <a:rPr lang="en-US" altLang="zh-CN" sz="2800" dirty="0"/>
              <a:t>&lt;</a:t>
            </a:r>
            <a:r>
              <a:rPr lang="en-US" altLang="zh-CN" sz="2800" dirty="0" err="1"/>
              <a:t>tbody</a:t>
            </a:r>
            <a:r>
              <a:rPr lang="en-US" altLang="zh-CN" sz="2800" dirty="0"/>
              <a:t>&gt;</a:t>
            </a:r>
            <a:r>
              <a:rPr lang="zh-CN" altLang="zh-CN" sz="2800" dirty="0"/>
              <a:t>、</a:t>
            </a:r>
            <a:r>
              <a:rPr lang="en-US" altLang="zh-CN" sz="2800" dirty="0"/>
              <a:t>&lt;</a:t>
            </a:r>
            <a:r>
              <a:rPr lang="en-US" altLang="zh-CN" sz="2800" dirty="0" err="1"/>
              <a:t>tfoot</a:t>
            </a:r>
            <a:r>
              <a:rPr lang="en-US" altLang="zh-CN" sz="2800" dirty="0"/>
              <a:t>&gt;</a:t>
            </a:r>
            <a:r>
              <a:rPr lang="zh-CN" altLang="zh-CN" sz="2800" dirty="0"/>
              <a:t>结构顺序在浏览器中</a:t>
            </a:r>
            <a:r>
              <a:rPr lang="zh-CN" altLang="zh-CN" sz="2800" dirty="0" smtClean="0"/>
              <a:t>显示</a:t>
            </a:r>
            <a:r>
              <a:rPr lang="zh-CN" altLang="en-US" sz="2800" dirty="0" smtClean="0"/>
              <a:t>，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与定义顺序无关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en-US" sz="3600" dirty="0"/>
              <a:t>总结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16"/>
  <p:tag name="KSO_WM_UNIT_COLOR_SCHEME_PARENT_PAGE" val="2_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24"/>
  <p:tag name="KSO_WM_UNIT_COLOR_SCHEME_PARENT_PAGE" val="2_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14"/>
  <p:tag name="KSO_WM_UNIT_COLOR_SCHEME_PARENT_PAGE" val="2_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15"/>
  <p:tag name="KSO_WM_UNIT_COLOR_SCHEME_PARENT_PAGE" val="2_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16"/>
  <p:tag name="KSO_WM_UNIT_COLOR_SCHEME_PARENT_PAGE" val="2_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17"/>
  <p:tag name="KSO_WM_UNIT_COLOR_SCHEME_PARENT_PAGE" val="2_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18"/>
  <p:tag name="KSO_WM_UNIT_COLOR_SCHEME_PARENT_PAGE" val="2_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19"/>
  <p:tag name="KSO_WM_UNIT_COLOR_SCHEME_PARENT_PAGE" val="2_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20"/>
  <p:tag name="KSO_WM_UNIT_COLOR_SCHEME_PARENT_PAGE" val="2_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21"/>
  <p:tag name="KSO_WM_UNIT_COLOR_SCHEME_PARENT_PAGE" val="2_1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22"/>
  <p:tag name="KSO_WM_UNIT_COLOR_SCHEME_PARENT_PAGE" val="2_1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23"/>
  <p:tag name="KSO_WM_UNIT_COLOR_SCHEME_PARENT_PAGE" val="2_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25"/>
  <p:tag name="KSO_WM_UNIT_COLOR_SCHEME_PARENT_PAGE" val="2_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24"/>
  <p:tag name="KSO_WM_UNIT_COLOR_SCHEME_PARENT_PAGE" val="2_1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25"/>
  <p:tag name="KSO_WM_UNIT_COLOR_SCHEME_PARENT_PAGE" val="2_1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26"/>
  <p:tag name="KSO_WM_UNIT_COLOR_SCHEME_PARENT_PAGE" val="2_1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27"/>
  <p:tag name="KSO_WM_UNIT_COLOR_SCHEME_PARENT_PAGE" val="2_1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28"/>
  <p:tag name="KSO_WM_UNIT_COLOR_SCHEME_PARENT_PAGE" val="2_1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29"/>
  <p:tag name="KSO_WM_UNIT_COLOR_SCHEME_PARENT_PAGE" val="2_1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30"/>
  <p:tag name="KSO_WM_UNIT_COLOR_SCHEME_PARENT_PAGE" val="2_1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31"/>
  <p:tag name="KSO_WM_UNIT_COLOR_SCHEME_PARENT_PAGE" val="2_1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32"/>
  <p:tag name="KSO_WM_UNIT_COLOR_SCHEME_PARENT_PAGE" val="2_1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33"/>
  <p:tag name="KSO_WM_UNIT_COLOR_SCHEME_PARENT_PAGE" val="2_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26"/>
  <p:tag name="KSO_WM_UNIT_COLOR_SCHEME_PARENT_PAGE" val="2_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34"/>
  <p:tag name="KSO_WM_UNIT_COLOR_SCHEME_PARENT_PAGE" val="2_1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35"/>
  <p:tag name="KSO_WM_UNIT_COLOR_SCHEME_PARENT_PAGE" val="2_1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36"/>
  <p:tag name="KSO_WM_UNIT_COLOR_SCHEME_PARENT_PAGE" val="2_1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37"/>
  <p:tag name="KSO_WM_UNIT_COLOR_SCHEME_PARENT_PAGE" val="2_1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38"/>
  <p:tag name="KSO_WM_UNIT_COLOR_SCHEME_PARENT_PAGE" val="2_1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39"/>
  <p:tag name="KSO_WM_UNIT_COLOR_SCHEME_PARENT_PAGE" val="2_1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40"/>
  <p:tag name="KSO_WM_UNIT_COLOR_SCHEME_PARENT_PAGE" val="2_1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41"/>
  <p:tag name="KSO_WM_UNIT_COLOR_SCHEME_PARENT_PAGE" val="2_1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42"/>
  <p:tag name="KSO_WM_UNIT_COLOR_SCHEME_PARENT_PAGE" val="2_1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43"/>
  <p:tag name="KSO_WM_UNIT_COLOR_SCHEME_PARENT_PAGE" val="2_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27"/>
  <p:tag name="KSO_WM_UNIT_COLOR_SCHEME_PARENT_PAGE" val="2_1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44"/>
  <p:tag name="KSO_WM_UNIT_COLOR_SCHEME_PARENT_PAGE" val="2_1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45"/>
  <p:tag name="KSO_WM_UNIT_COLOR_SCHEME_PARENT_PAGE" val="2_1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46"/>
  <p:tag name="KSO_WM_UNIT_COLOR_SCHEME_PARENT_PAGE" val="2_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47"/>
  <p:tag name="KSO_WM_UNIT_COLOR_SCHEME_PARENT_PAGE" val="2_1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40"/>
  <p:tag name="KSO_WM_UNIT_COLOR_SCHEME_PARENT_PAGE" val="2_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41"/>
  <p:tag name="KSO_WM_UNIT_COLOR_SCHEME_PARENT_PAGE" val="2_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42"/>
  <p:tag name="KSO_WM_UNIT_COLOR_SCHEME_PARENT_PAGE" val="2_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43"/>
  <p:tag name="KSO_WM_UNIT_COLOR_SCHEME_PARENT_PAGE" val="2_1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"/>
  <p:tag name="KSO_WM_UNIT_COLOR_SCHEME_PARENT_PAGE" val="2_1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3"/>
  <p:tag name="KSO_WM_UNIT_COLOR_SCHEME_PARENT_PAGE" val="2_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28"/>
  <p:tag name="KSO_WM_UNIT_COLOR_SCHEME_PARENT_PAGE" val="2_1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4"/>
  <p:tag name="KSO_WM_UNIT_COLOR_SCHEME_PARENT_PAGE" val="2_1"/>
</p:tagLst>
</file>

<file path=ppt/tags/tag141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1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7"/>
  <p:tag name="KSO_WM_UNIT_COLOR_SCHEME_PARENT_PAGE" val="2_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"/>
  <p:tag name="KSO_WM_UNIT_COLOR_SCHEME_PARENT_PAGE" val="2_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"/>
  <p:tag name="KSO_WM_UNIT_COLOR_SCHEME_PARENT_PAGE" val="2_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"/>
  <p:tag name="KSO_WM_UNIT_COLOR_SCHEME_PARENT_PAGE" val="2_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"/>
  <p:tag name="KSO_WM_UNIT_COLOR_SCHEME_PARENT_PAGE" val="2_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"/>
  <p:tag name="KSO_WM_UNIT_COLOR_SCHEME_PARENT_PAGE" val="2_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"/>
  <p:tag name="KSO_WM_UNIT_COLOR_SCHEME_PARENT_PAGE" val="2_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"/>
  <p:tag name="KSO_WM_UNIT_COLOR_SCHEME_PARENT_PAGE" val="2_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29"/>
  <p:tag name="KSO_WM_UNIT_COLOR_SCHEME_PARENT_PAGE" val="2_1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4"/>
  <p:tag name="KSO_WM_UNIT_COLOR_SCHEME_PARENT_PAGE" val="2_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5"/>
  <p:tag name="KSO_WM_UNIT_COLOR_SCHEME_PARENT_PAGE" val="2_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6"/>
  <p:tag name="KSO_WM_UNIT_COLOR_SCHEME_PARENT_PAGE" val="2_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7"/>
  <p:tag name="KSO_WM_UNIT_COLOR_SCHEME_PARENT_PAGE" val="2_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8"/>
  <p:tag name="KSO_WM_UNIT_COLOR_SCHEME_PARENT_PAGE" val="2_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9"/>
  <p:tag name="KSO_WM_UNIT_COLOR_SCHEME_PARENT_PAGE" val="2_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0"/>
  <p:tag name="KSO_WM_UNIT_COLOR_SCHEME_PARENT_PAGE" val="2_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1"/>
  <p:tag name="KSO_WM_UNIT_COLOR_SCHEME_PARENT_PAGE" val="2_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2"/>
  <p:tag name="KSO_WM_UNIT_COLOR_SCHEME_PARENT_PAGE" val="2_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3"/>
  <p:tag name="KSO_WM_UNIT_COLOR_SCHEME_PARENT_PAGE" val="2_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30"/>
  <p:tag name="KSO_WM_UNIT_COLOR_SCHEME_PARENT_PAGE" val="2_1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4"/>
  <p:tag name="KSO_WM_UNIT_COLOR_SCHEME_PARENT_PAGE" val="2_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5"/>
  <p:tag name="KSO_WM_UNIT_COLOR_SCHEME_PARENT_PAGE" val="2_2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6"/>
  <p:tag name="KSO_WM_UNIT_COLOR_SCHEME_PARENT_PAGE" val="2_2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7"/>
  <p:tag name="KSO_WM_UNIT_COLOR_SCHEME_PARENT_PAGE" val="2_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8"/>
  <p:tag name="KSO_WM_UNIT_COLOR_SCHEME_PARENT_PAGE" val="2_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9"/>
  <p:tag name="KSO_WM_UNIT_COLOR_SCHEME_PARENT_PAGE" val="2_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0"/>
  <p:tag name="KSO_WM_UNIT_COLOR_SCHEME_PARENT_PAGE" val="2_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1"/>
  <p:tag name="KSO_WM_UNIT_COLOR_SCHEME_PARENT_PAGE" val="2_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2"/>
  <p:tag name="KSO_WM_UNIT_COLOR_SCHEME_PARENT_PAGE" val="2_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3"/>
  <p:tag name="KSO_WM_UNIT_COLOR_SCHEME_PARENT_PAGE" val="2_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31"/>
  <p:tag name="KSO_WM_UNIT_COLOR_SCHEME_PARENT_PAGE" val="2_1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4"/>
  <p:tag name="KSO_WM_UNIT_COLOR_SCHEME_PARENT_PAGE" val="2_2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5"/>
  <p:tag name="KSO_WM_UNIT_COLOR_SCHEME_PARENT_PAGE" val="2_2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6"/>
  <p:tag name="KSO_WM_UNIT_COLOR_SCHEME_PARENT_PAGE" val="2_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7"/>
  <p:tag name="KSO_WM_UNIT_COLOR_SCHEME_PARENT_PAGE" val="2_2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8"/>
  <p:tag name="KSO_WM_UNIT_COLOR_SCHEME_PARENT_PAGE" val="2_2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9"/>
  <p:tag name="KSO_WM_UNIT_COLOR_SCHEME_PARENT_PAGE" val="2_2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0"/>
  <p:tag name="KSO_WM_UNIT_COLOR_SCHEME_PARENT_PAGE" val="2_2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1"/>
  <p:tag name="KSO_WM_UNIT_COLOR_SCHEME_PARENT_PAGE" val="2_2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2"/>
  <p:tag name="KSO_WM_UNIT_COLOR_SCHEME_PARENT_PAGE" val="2_2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3"/>
  <p:tag name="KSO_WM_UNIT_COLOR_SCHEME_PARENT_PAGE" val="2_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32"/>
  <p:tag name="KSO_WM_UNIT_COLOR_SCHEME_PARENT_PAGE" val="2_1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4"/>
  <p:tag name="KSO_WM_UNIT_COLOR_SCHEME_PARENT_PAGE" val="2_2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5"/>
  <p:tag name="KSO_WM_UNIT_COLOR_SCHEME_PARENT_PAGE" val="2_2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6"/>
  <p:tag name="KSO_WM_UNIT_COLOR_SCHEME_PARENT_PAGE" val="2_2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7"/>
  <p:tag name="KSO_WM_UNIT_COLOR_SCHEME_PARENT_PAGE" val="2_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8"/>
  <p:tag name="KSO_WM_UNIT_COLOR_SCHEME_PARENT_PAGE" val="2_2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9"/>
  <p:tag name="KSO_WM_UNIT_COLOR_SCHEME_PARENT_PAGE" val="2_2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0"/>
  <p:tag name="KSO_WM_UNIT_COLOR_SCHEME_PARENT_PAGE" val="2_2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1"/>
  <p:tag name="KSO_WM_UNIT_COLOR_SCHEME_PARENT_PAGE" val="2_2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2"/>
  <p:tag name="KSO_WM_UNIT_COLOR_SCHEME_PARENT_PAGE" val="2_2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3"/>
  <p:tag name="KSO_WM_UNIT_COLOR_SCHEME_PARENT_PAGE" val="2_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33"/>
  <p:tag name="KSO_WM_UNIT_COLOR_SCHEME_PARENT_PAGE" val="2_1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4"/>
  <p:tag name="KSO_WM_UNIT_COLOR_SCHEME_PARENT_PAGE" val="2_2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5"/>
  <p:tag name="KSO_WM_UNIT_COLOR_SCHEME_PARENT_PAGE" val="2_2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6"/>
  <p:tag name="KSO_WM_UNIT_COLOR_SCHEME_PARENT_PAGE" val="2_2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7"/>
  <p:tag name="KSO_WM_UNIT_COLOR_SCHEME_PARENT_PAGE" val="2_2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8"/>
  <p:tag name="KSO_WM_UNIT_COLOR_SCHEME_PARENT_PAGE" val="2_2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9"/>
  <p:tag name="KSO_WM_UNIT_COLOR_SCHEME_PARENT_PAGE" val="2_2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0"/>
  <p:tag name="KSO_WM_UNIT_COLOR_SCHEME_PARENT_PAGE" val="2_2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1"/>
  <p:tag name="KSO_WM_UNIT_COLOR_SCHEME_PARENT_PAGE" val="2_2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2"/>
  <p:tag name="KSO_WM_UNIT_COLOR_SCHEME_PARENT_PAGE" val="2_2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3"/>
  <p:tag name="KSO_WM_UNIT_COLOR_SCHEME_PARENT_PAGE" val="2_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48"/>
  <p:tag name="KSO_WM_UNIT_COLOR_SCHEME_PARENT_PAGE" val="2_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34"/>
  <p:tag name="KSO_WM_UNIT_COLOR_SCHEME_PARENT_PAGE" val="2_1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4"/>
  <p:tag name="KSO_WM_UNIT_COLOR_SCHEME_PARENT_PAGE" val="2_2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5"/>
  <p:tag name="KSO_WM_UNIT_COLOR_SCHEME_PARENT_PAGE" val="2_2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6"/>
  <p:tag name="KSO_WM_UNIT_COLOR_SCHEME_PARENT_PAGE" val="2_2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7"/>
  <p:tag name="KSO_WM_UNIT_COLOR_SCHEME_PARENT_PAGE" val="2_2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8"/>
  <p:tag name="KSO_WM_UNIT_COLOR_SCHEME_PARENT_PAGE" val="2_2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9"/>
  <p:tag name="KSO_WM_UNIT_COLOR_SCHEME_PARENT_PAGE" val="2_2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0"/>
  <p:tag name="KSO_WM_UNIT_COLOR_SCHEME_PARENT_PAGE" val="2_2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1"/>
  <p:tag name="KSO_WM_UNIT_COLOR_SCHEME_PARENT_PAGE" val="2_2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2"/>
  <p:tag name="KSO_WM_UNIT_COLOR_SCHEME_PARENT_PAGE" val="2_2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3"/>
  <p:tag name="KSO_WM_UNIT_COLOR_SCHEME_PARENT_PAGE" val="2_2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35"/>
  <p:tag name="KSO_WM_UNIT_COLOR_SCHEME_PARENT_PAGE" val="2_1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4"/>
  <p:tag name="KSO_WM_UNIT_COLOR_SCHEME_PARENT_PAGE" val="2_2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5"/>
  <p:tag name="KSO_WM_UNIT_COLOR_SCHEME_PARENT_PAGE" val="2_2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6"/>
  <p:tag name="KSO_WM_UNIT_COLOR_SCHEME_PARENT_PAGE" val="2_2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7"/>
  <p:tag name="KSO_WM_UNIT_COLOR_SCHEME_PARENT_PAGE" val="2_2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8"/>
  <p:tag name="KSO_WM_UNIT_COLOR_SCHEME_PARENT_PAGE" val="2_2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9"/>
  <p:tag name="KSO_WM_UNIT_COLOR_SCHEME_PARENT_PAGE" val="2_2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0"/>
  <p:tag name="KSO_WM_UNIT_COLOR_SCHEME_PARENT_PAGE" val="2_2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1"/>
  <p:tag name="KSO_WM_UNIT_COLOR_SCHEME_PARENT_PAGE" val="2_2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2"/>
  <p:tag name="KSO_WM_UNIT_COLOR_SCHEME_PARENT_PAGE" val="2_2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3"/>
  <p:tag name="KSO_WM_UNIT_COLOR_SCHEME_PARENT_PAGE" val="2_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36"/>
  <p:tag name="KSO_WM_UNIT_COLOR_SCHEME_PARENT_PAGE" val="2_1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4"/>
  <p:tag name="KSO_WM_UNIT_COLOR_SCHEME_PARENT_PAGE" val="2_2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5"/>
  <p:tag name="KSO_WM_UNIT_COLOR_SCHEME_PARENT_PAGE" val="2_2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6"/>
  <p:tag name="KSO_WM_UNIT_COLOR_SCHEME_PARENT_PAGE" val="2_2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7"/>
  <p:tag name="KSO_WM_UNIT_COLOR_SCHEME_PARENT_PAGE" val="2_2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8"/>
  <p:tag name="KSO_WM_UNIT_COLOR_SCHEME_PARENT_PAGE" val="2_2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9"/>
  <p:tag name="KSO_WM_UNIT_COLOR_SCHEME_PARENT_PAGE" val="2_2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0"/>
  <p:tag name="KSO_WM_UNIT_COLOR_SCHEME_PARENT_PAGE" val="2_2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1"/>
  <p:tag name="KSO_WM_UNIT_COLOR_SCHEME_PARENT_PAGE" val="2_2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2"/>
  <p:tag name="KSO_WM_UNIT_COLOR_SCHEME_PARENT_PAGE" val="2_2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3"/>
  <p:tag name="KSO_WM_UNIT_COLOR_SCHEME_PARENT_PAGE" val="2_2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37"/>
  <p:tag name="KSO_WM_UNIT_COLOR_SCHEME_PARENT_PAGE" val="2_1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4"/>
  <p:tag name="KSO_WM_UNIT_COLOR_SCHEME_PARENT_PAGE" val="2_2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5"/>
  <p:tag name="KSO_WM_UNIT_COLOR_SCHEME_PARENT_PAGE" val="2_2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6"/>
  <p:tag name="KSO_WM_UNIT_COLOR_SCHEME_PARENT_PAGE" val="2_2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7"/>
  <p:tag name="KSO_WM_UNIT_COLOR_SCHEME_PARENT_PAGE" val="2_2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8"/>
  <p:tag name="KSO_WM_UNIT_COLOR_SCHEME_PARENT_PAGE" val="2_2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9"/>
  <p:tag name="KSO_WM_UNIT_COLOR_SCHEME_PARENT_PAGE" val="2_2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0"/>
  <p:tag name="KSO_WM_UNIT_COLOR_SCHEME_PARENT_PAGE" val="2_2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1"/>
  <p:tag name="KSO_WM_UNIT_COLOR_SCHEME_PARENT_PAGE" val="2_2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2"/>
  <p:tag name="KSO_WM_UNIT_COLOR_SCHEME_PARENT_PAGE" val="2_2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3"/>
  <p:tag name="KSO_WM_UNIT_COLOR_SCHEME_PARENT_PAGE" val="2_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38"/>
  <p:tag name="KSO_WM_UNIT_COLOR_SCHEME_PARENT_PAGE" val="2_1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4"/>
  <p:tag name="KSO_WM_UNIT_COLOR_SCHEME_PARENT_PAGE" val="2_2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5"/>
  <p:tag name="KSO_WM_UNIT_COLOR_SCHEME_PARENT_PAGE" val="2_2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6"/>
  <p:tag name="KSO_WM_UNIT_COLOR_SCHEME_PARENT_PAGE" val="2_2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7"/>
  <p:tag name="KSO_WM_UNIT_COLOR_SCHEME_PARENT_PAGE" val="2_2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8"/>
  <p:tag name="KSO_WM_UNIT_COLOR_SCHEME_PARENT_PAGE" val="2_2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9"/>
  <p:tag name="KSO_WM_UNIT_COLOR_SCHEME_PARENT_PAGE" val="2_2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0"/>
  <p:tag name="KSO_WM_UNIT_COLOR_SCHEME_PARENT_PAGE" val="2_2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1"/>
  <p:tag name="KSO_WM_UNIT_COLOR_SCHEME_PARENT_PAGE" val="2_2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2"/>
  <p:tag name="KSO_WM_UNIT_COLOR_SCHEME_PARENT_PAGE" val="2_2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3"/>
  <p:tag name="KSO_WM_UNIT_COLOR_SCHEME_PARENT_PAGE" val="2_2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39"/>
  <p:tag name="KSO_WM_UNIT_COLOR_SCHEME_PARENT_PAGE" val="2_1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4"/>
  <p:tag name="KSO_WM_UNIT_COLOR_SCHEME_PARENT_PAGE" val="2_2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5"/>
  <p:tag name="KSO_WM_UNIT_COLOR_SCHEME_PARENT_PAGE" val="2_2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6"/>
  <p:tag name="KSO_WM_UNIT_COLOR_SCHEME_PARENT_PAGE" val="2_2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7"/>
  <p:tag name="KSO_WM_UNIT_COLOR_SCHEME_PARENT_PAGE" val="2_2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8"/>
  <p:tag name="KSO_WM_UNIT_COLOR_SCHEME_PARENT_PAGE" val="2_2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9"/>
  <p:tag name="KSO_WM_UNIT_COLOR_SCHEME_PARENT_PAGE" val="2_2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0"/>
  <p:tag name="KSO_WM_UNIT_COLOR_SCHEME_PARENT_PAGE" val="2_2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1"/>
  <p:tag name="KSO_WM_UNIT_COLOR_SCHEME_PARENT_PAGE" val="2_2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2"/>
  <p:tag name="KSO_WM_UNIT_COLOR_SCHEME_PARENT_PAGE" val="2_2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3"/>
  <p:tag name="KSO_WM_UNIT_COLOR_SCHEME_PARENT_PAGE" val="2_2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40"/>
  <p:tag name="KSO_WM_UNIT_COLOR_SCHEME_PARENT_PAGE" val="2_1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4"/>
  <p:tag name="KSO_WM_UNIT_COLOR_SCHEME_PARENT_PAGE" val="2_2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5"/>
  <p:tag name="KSO_WM_UNIT_COLOR_SCHEME_PARENT_PAGE" val="2_2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6"/>
  <p:tag name="KSO_WM_UNIT_COLOR_SCHEME_PARENT_PAGE" val="2_2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7"/>
  <p:tag name="KSO_WM_UNIT_COLOR_SCHEME_PARENT_PAGE" val="2_2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8"/>
  <p:tag name="KSO_WM_UNIT_COLOR_SCHEME_PARENT_PAGE" val="2_2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9"/>
  <p:tag name="KSO_WM_UNIT_COLOR_SCHEME_PARENT_PAGE" val="2_2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0"/>
  <p:tag name="KSO_WM_UNIT_COLOR_SCHEME_PARENT_PAGE" val="2_2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1"/>
  <p:tag name="KSO_WM_UNIT_COLOR_SCHEME_PARENT_PAGE" val="2_2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2"/>
  <p:tag name="KSO_WM_UNIT_COLOR_SCHEME_PARENT_PAGE" val="2_2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3"/>
  <p:tag name="KSO_WM_UNIT_COLOR_SCHEME_PARENT_PAGE" val="2_2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41"/>
  <p:tag name="KSO_WM_UNIT_COLOR_SCHEME_PARENT_PAGE" val="2_1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4"/>
  <p:tag name="KSO_WM_UNIT_COLOR_SCHEME_PARENT_PAGE" val="2_2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5"/>
  <p:tag name="KSO_WM_UNIT_COLOR_SCHEME_PARENT_PAGE" val="2_2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6"/>
  <p:tag name="KSO_WM_UNIT_COLOR_SCHEME_PARENT_PAGE" val="2_2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"/>
  <p:tag name="KSO_WM_UNIT_COLOR_SCHEME_PARENT_PAGE" val="2_2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"/>
  <p:tag name="KSO_WM_UNIT_COLOR_SCHEME_PARENT_PAGE" val="2_2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"/>
  <p:tag name="KSO_WM_UNIT_COLOR_SCHEME_PARENT_PAGE" val="2_2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"/>
  <p:tag name="KSO_WM_UNIT_COLOR_SCHEME_PARENT_PAGE" val="2_2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"/>
  <p:tag name="KSO_WM_UNIT_COLOR_SCHEME_PARENT_PAGE" val="2_2"/>
</p:tagLst>
</file>

<file path=ppt/tags/tag278.xml><?xml version="1.0" encoding="utf-8"?>
<p:tagLst xmlns:p="http://schemas.openxmlformats.org/presentationml/2006/main">
  <p:tag name="KSO_WM_SLIDE_COLORSCHEME_VERSION" val="3.2"/>
  <p:tag name="KSO_WM_UNIT_COLOR_SCHEME_SHAPE_ID" val="138"/>
  <p:tag name="KSO_WM_UNIT_COLOR_SCHEME_PARENT_PAGE" val="2_2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"/>
  <p:tag name="KSO_WM_UNIT_COLOR_SCHEME_PARENT_PAGE" val="2_3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42"/>
  <p:tag name="KSO_WM_UNIT_COLOR_SCHEME_PARENT_PAGE" val="2_1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"/>
  <p:tag name="KSO_WM_UNIT_COLOR_SCHEME_PARENT_PAGE" val="2_3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"/>
  <p:tag name="KSO_WM_UNIT_COLOR_SCHEME_PARENT_PAGE" val="2_3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2"/>
  <p:tag name="KSO_WM_UNIT_COLOR_SCHEME_PARENT_PAGE" val="2_3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3"/>
  <p:tag name="KSO_WM_UNIT_COLOR_SCHEME_PARENT_PAGE" val="2_3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4"/>
  <p:tag name="KSO_WM_UNIT_COLOR_SCHEME_PARENT_PAGE" val="2_3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5"/>
  <p:tag name="KSO_WM_UNIT_COLOR_SCHEME_PARENT_PAGE" val="2_3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6"/>
  <p:tag name="KSO_WM_UNIT_COLOR_SCHEME_PARENT_PAGE" val="2_3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7"/>
  <p:tag name="KSO_WM_UNIT_COLOR_SCHEME_PARENT_PAGE" val="2_3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8"/>
  <p:tag name="KSO_WM_UNIT_COLOR_SCHEME_PARENT_PAGE" val="2_3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9"/>
  <p:tag name="KSO_WM_UNIT_COLOR_SCHEME_PARENT_PAGE" val="2_3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43"/>
  <p:tag name="KSO_WM_UNIT_COLOR_SCHEME_PARENT_PAGE" val="2_1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0"/>
  <p:tag name="KSO_WM_UNIT_COLOR_SCHEME_PARENT_PAGE" val="2_3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1"/>
  <p:tag name="KSO_WM_UNIT_COLOR_SCHEME_PARENT_PAGE" val="2_3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2"/>
  <p:tag name="KSO_WM_UNIT_COLOR_SCHEME_PARENT_PAGE" val="2_3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3"/>
  <p:tag name="KSO_WM_UNIT_COLOR_SCHEME_PARENT_PAGE" val="2_3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4"/>
  <p:tag name="KSO_WM_UNIT_COLOR_SCHEME_PARENT_PAGE" val="2_3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5"/>
  <p:tag name="KSO_WM_UNIT_COLOR_SCHEME_PARENT_PAGE" val="2_3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6"/>
  <p:tag name="KSO_WM_UNIT_COLOR_SCHEME_PARENT_PAGE" val="2_3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7"/>
  <p:tag name="KSO_WM_UNIT_COLOR_SCHEME_PARENT_PAGE" val="2_3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8"/>
  <p:tag name="KSO_WM_UNIT_COLOR_SCHEME_PARENT_PAGE" val="2_3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9"/>
  <p:tag name="KSO_WM_UNIT_COLOR_SCHEME_PARENT_PAGE" val="2_3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17"/>
  <p:tag name="KSO_WM_UNIT_COLOR_SCHEME_PARENT_PAGE" val="2_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44"/>
  <p:tag name="KSO_WM_UNIT_COLOR_SCHEME_PARENT_PAGE" val="2_1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0"/>
  <p:tag name="KSO_WM_UNIT_COLOR_SCHEME_PARENT_PAGE" val="2_3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1"/>
  <p:tag name="KSO_WM_UNIT_COLOR_SCHEME_PARENT_PAGE" val="2_3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2"/>
  <p:tag name="KSO_WM_UNIT_COLOR_SCHEME_PARENT_PAGE" val="2_3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3"/>
  <p:tag name="KSO_WM_UNIT_COLOR_SCHEME_PARENT_PAGE" val="2_3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4"/>
  <p:tag name="KSO_WM_UNIT_COLOR_SCHEME_PARENT_PAGE" val="2_3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5"/>
  <p:tag name="KSO_WM_UNIT_COLOR_SCHEME_PARENT_PAGE" val="2_3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6"/>
  <p:tag name="KSO_WM_UNIT_COLOR_SCHEME_PARENT_PAGE" val="2_3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7"/>
  <p:tag name="KSO_WM_UNIT_COLOR_SCHEME_PARENT_PAGE" val="2_3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8"/>
  <p:tag name="KSO_WM_UNIT_COLOR_SCHEME_PARENT_PAGE" val="2_3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9"/>
  <p:tag name="KSO_WM_UNIT_COLOR_SCHEME_PARENT_PAGE" val="2_3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45"/>
  <p:tag name="KSO_WM_UNIT_COLOR_SCHEME_PARENT_PAGE" val="2_1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80"/>
  <p:tag name="KSO_WM_UNIT_COLOR_SCHEME_PARENT_PAGE" val="2_3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81"/>
  <p:tag name="KSO_WM_UNIT_COLOR_SCHEME_PARENT_PAGE" val="2_3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82"/>
  <p:tag name="KSO_WM_UNIT_COLOR_SCHEME_PARENT_PAGE" val="2_3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83"/>
  <p:tag name="KSO_WM_UNIT_COLOR_SCHEME_PARENT_PAGE" val="2_3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84"/>
  <p:tag name="KSO_WM_UNIT_COLOR_SCHEME_PARENT_PAGE" val="2_3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85"/>
  <p:tag name="KSO_WM_UNIT_COLOR_SCHEME_PARENT_PAGE" val="2_3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86"/>
  <p:tag name="KSO_WM_UNIT_COLOR_SCHEME_PARENT_PAGE" val="2_3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87"/>
  <p:tag name="KSO_WM_UNIT_COLOR_SCHEME_PARENT_PAGE" val="2_3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88"/>
  <p:tag name="KSO_WM_UNIT_COLOR_SCHEME_PARENT_PAGE" val="2_3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89"/>
  <p:tag name="KSO_WM_UNIT_COLOR_SCHEME_PARENT_PAGE" val="2_3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46"/>
  <p:tag name="KSO_WM_UNIT_COLOR_SCHEME_PARENT_PAGE" val="2_1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90"/>
  <p:tag name="KSO_WM_UNIT_COLOR_SCHEME_PARENT_PAGE" val="2_3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91"/>
  <p:tag name="KSO_WM_UNIT_COLOR_SCHEME_PARENT_PAGE" val="2_3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92"/>
  <p:tag name="KSO_WM_UNIT_COLOR_SCHEME_PARENT_PAGE" val="2_3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93"/>
  <p:tag name="KSO_WM_UNIT_COLOR_SCHEME_PARENT_PAGE" val="2_3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94"/>
  <p:tag name="KSO_WM_UNIT_COLOR_SCHEME_PARENT_PAGE" val="2_3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95"/>
  <p:tag name="KSO_WM_UNIT_COLOR_SCHEME_PARENT_PAGE" val="2_3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96"/>
  <p:tag name="KSO_WM_UNIT_COLOR_SCHEME_PARENT_PAGE" val="2_3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97"/>
  <p:tag name="KSO_WM_UNIT_COLOR_SCHEME_PARENT_PAGE" val="2_3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98"/>
  <p:tag name="KSO_WM_UNIT_COLOR_SCHEME_PARENT_PAGE" val="2_3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99"/>
  <p:tag name="KSO_WM_UNIT_COLOR_SCHEME_PARENT_PAGE" val="2_3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47"/>
  <p:tag name="KSO_WM_UNIT_COLOR_SCHEME_PARENT_PAGE" val="2_1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00"/>
  <p:tag name="KSO_WM_UNIT_COLOR_SCHEME_PARENT_PAGE" val="2_3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01"/>
  <p:tag name="KSO_WM_UNIT_COLOR_SCHEME_PARENT_PAGE" val="2_3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02"/>
  <p:tag name="KSO_WM_UNIT_COLOR_SCHEME_PARENT_PAGE" val="2_3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03"/>
  <p:tag name="KSO_WM_UNIT_COLOR_SCHEME_PARENT_PAGE" val="2_3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04"/>
  <p:tag name="KSO_WM_UNIT_COLOR_SCHEME_PARENT_PAGE" val="2_3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05"/>
  <p:tag name="KSO_WM_UNIT_COLOR_SCHEME_PARENT_PAGE" val="2_3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06"/>
  <p:tag name="KSO_WM_UNIT_COLOR_SCHEME_PARENT_PAGE" val="2_3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07"/>
  <p:tag name="KSO_WM_UNIT_COLOR_SCHEME_PARENT_PAGE" val="2_3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08"/>
  <p:tag name="KSO_WM_UNIT_COLOR_SCHEME_PARENT_PAGE" val="2_3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09"/>
  <p:tag name="KSO_WM_UNIT_COLOR_SCHEME_PARENT_PAGE" val="2_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48"/>
  <p:tag name="KSO_WM_UNIT_COLOR_SCHEME_PARENT_PAGE" val="2_1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10"/>
  <p:tag name="KSO_WM_UNIT_COLOR_SCHEME_PARENT_PAGE" val="2_3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11"/>
  <p:tag name="KSO_WM_UNIT_COLOR_SCHEME_PARENT_PAGE" val="2_3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12"/>
  <p:tag name="KSO_WM_UNIT_COLOR_SCHEME_PARENT_PAGE" val="2_3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13"/>
  <p:tag name="KSO_WM_UNIT_COLOR_SCHEME_PARENT_PAGE" val="2_3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14"/>
  <p:tag name="KSO_WM_UNIT_COLOR_SCHEME_PARENT_PAGE" val="2_3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15"/>
  <p:tag name="KSO_WM_UNIT_COLOR_SCHEME_PARENT_PAGE" val="2_3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16"/>
  <p:tag name="KSO_WM_UNIT_COLOR_SCHEME_PARENT_PAGE" val="2_3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17"/>
  <p:tag name="KSO_WM_UNIT_COLOR_SCHEME_PARENT_PAGE" val="2_3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18"/>
  <p:tag name="KSO_WM_UNIT_COLOR_SCHEME_PARENT_PAGE" val="2_3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19"/>
  <p:tag name="KSO_WM_UNIT_COLOR_SCHEME_PARENT_PAGE" val="2_3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49"/>
  <p:tag name="KSO_WM_UNIT_COLOR_SCHEME_PARENT_PAGE" val="2_1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20"/>
  <p:tag name="KSO_WM_UNIT_COLOR_SCHEME_PARENT_PAGE" val="2_3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21"/>
  <p:tag name="KSO_WM_UNIT_COLOR_SCHEME_PARENT_PAGE" val="2_3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22"/>
  <p:tag name="KSO_WM_UNIT_COLOR_SCHEME_PARENT_PAGE" val="2_3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23"/>
  <p:tag name="KSO_WM_UNIT_COLOR_SCHEME_PARENT_PAGE" val="2_3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24"/>
  <p:tag name="KSO_WM_UNIT_COLOR_SCHEME_PARENT_PAGE" val="2_3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25"/>
  <p:tag name="KSO_WM_UNIT_COLOR_SCHEME_PARENT_PAGE" val="2_3"/>
</p:tagLst>
</file>

<file path=ppt/tags/tag3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26"/>
  <p:tag name="KSO_WM_UNIT_COLOR_SCHEME_PARENT_PAGE" val="2_3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27"/>
  <p:tag name="KSO_WM_UNIT_COLOR_SCHEME_PARENT_PAGE" val="2_3"/>
</p:tagLst>
</file>

<file path=ppt/tags/tag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28"/>
  <p:tag name="KSO_WM_UNIT_COLOR_SCHEME_PARENT_PAGE" val="2_3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29"/>
  <p:tag name="KSO_WM_UNIT_COLOR_SCHEME_PARENT_PAGE" val="2_3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50"/>
  <p:tag name="KSO_WM_UNIT_COLOR_SCHEME_PARENT_PAGE" val="2_1"/>
</p:tagLst>
</file>

<file path=ppt/tags/tag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30"/>
  <p:tag name="KSO_WM_UNIT_COLOR_SCHEME_PARENT_PAGE" val="2_3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31"/>
  <p:tag name="KSO_WM_UNIT_COLOR_SCHEME_PARENT_PAGE" val="2_3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32"/>
  <p:tag name="KSO_WM_UNIT_COLOR_SCHEME_PARENT_PAGE" val="2_3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33"/>
  <p:tag name="KSO_WM_UNIT_COLOR_SCHEME_PARENT_PAGE" val="2_3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34"/>
  <p:tag name="KSO_WM_UNIT_COLOR_SCHEME_PARENT_PAGE" val="2_3"/>
</p:tagLst>
</file>

<file path=ppt/tags/tag3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35"/>
  <p:tag name="KSO_WM_UNIT_COLOR_SCHEME_PARENT_PAGE" val="2_3"/>
</p:tagLst>
</file>

<file path=ppt/tags/tag3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36"/>
  <p:tag name="KSO_WM_UNIT_COLOR_SCHEME_PARENT_PAGE" val="2_3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37"/>
  <p:tag name="KSO_WM_UNIT_COLOR_SCHEME_PARENT_PAGE" val="2_3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38"/>
  <p:tag name="KSO_WM_UNIT_COLOR_SCHEME_PARENT_PAGE" val="2_3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39"/>
  <p:tag name="KSO_WM_UNIT_COLOR_SCHEME_PARENT_PAGE" val="2_3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51"/>
  <p:tag name="KSO_WM_UNIT_COLOR_SCHEME_PARENT_PAGE" val="2_1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40"/>
  <p:tag name="KSO_WM_UNIT_COLOR_SCHEME_PARENT_PAGE" val="2_3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41"/>
  <p:tag name="KSO_WM_UNIT_COLOR_SCHEME_PARENT_PAGE" val="2_3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42"/>
  <p:tag name="KSO_WM_UNIT_COLOR_SCHEME_PARENT_PAGE" val="2_3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43"/>
  <p:tag name="KSO_WM_UNIT_COLOR_SCHEME_PARENT_PAGE" val="2_3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44"/>
  <p:tag name="KSO_WM_UNIT_COLOR_SCHEME_PARENT_PAGE" val="2_3"/>
</p:tagLst>
</file>

<file path=ppt/tags/tag3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45"/>
  <p:tag name="KSO_WM_UNIT_COLOR_SCHEME_PARENT_PAGE" val="2_3"/>
</p:tagLst>
</file>

<file path=ppt/tags/tag3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46"/>
  <p:tag name="KSO_WM_UNIT_COLOR_SCHEME_PARENT_PAGE" val="2_3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47"/>
  <p:tag name="KSO_WM_UNIT_COLOR_SCHEME_PARENT_PAGE" val="2_3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48"/>
  <p:tag name="KSO_WM_UNIT_COLOR_SCHEME_PARENT_PAGE" val="2_3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49"/>
  <p:tag name="KSO_WM_UNIT_COLOR_SCHEME_PARENT_PAGE" val="2_3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52"/>
  <p:tag name="KSO_WM_UNIT_COLOR_SCHEME_PARENT_PAGE" val="2_1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0"/>
  <p:tag name="KSO_WM_UNIT_COLOR_SCHEME_PARENT_PAGE" val="2_3"/>
</p:tagLst>
</file>

<file path=ppt/tags/tag3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1"/>
  <p:tag name="KSO_WM_UNIT_COLOR_SCHEME_PARENT_PAGE" val="2_3"/>
</p:tagLst>
</file>

<file path=ppt/tags/tag3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2"/>
  <p:tag name="KSO_WM_UNIT_COLOR_SCHEME_PARENT_PAGE" val="2_3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3"/>
  <p:tag name="KSO_WM_UNIT_COLOR_SCHEME_PARENT_PAGE" val="2_3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4"/>
  <p:tag name="KSO_WM_UNIT_COLOR_SCHEME_PARENT_PAGE" val="2_3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5"/>
  <p:tag name="KSO_WM_UNIT_COLOR_SCHEME_PARENT_PAGE" val="2_3"/>
</p:tagLst>
</file>

<file path=ppt/tags/tag3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6"/>
  <p:tag name="KSO_WM_UNIT_COLOR_SCHEME_PARENT_PAGE" val="2_3"/>
</p:tagLst>
</file>

<file path=ppt/tags/tag3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7"/>
  <p:tag name="KSO_WM_UNIT_COLOR_SCHEME_PARENT_PAGE" val="2_3"/>
</p:tagLst>
</file>

<file path=ppt/tags/tag3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8"/>
  <p:tag name="KSO_WM_UNIT_COLOR_SCHEME_PARENT_PAGE" val="2_3"/>
</p:tagLst>
</file>

<file path=ppt/tags/tag3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9"/>
  <p:tag name="KSO_WM_UNIT_COLOR_SCHEME_PARENT_PAGE" val="2_3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53"/>
  <p:tag name="KSO_WM_UNIT_COLOR_SCHEME_PARENT_PAGE" val="2_1"/>
</p:tagLst>
</file>

<file path=ppt/tags/tag3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0"/>
  <p:tag name="KSO_WM_UNIT_COLOR_SCHEME_PARENT_PAGE" val="2_3"/>
</p:tagLst>
</file>

<file path=ppt/tags/tag3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1"/>
  <p:tag name="KSO_WM_UNIT_COLOR_SCHEME_PARENT_PAGE" val="2_3"/>
</p:tagLst>
</file>

<file path=ppt/tags/tag3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2"/>
  <p:tag name="KSO_WM_UNIT_COLOR_SCHEME_PARENT_PAGE" val="2_3"/>
</p:tagLst>
</file>

<file path=ppt/tags/tag3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3"/>
  <p:tag name="KSO_WM_UNIT_COLOR_SCHEME_PARENT_PAGE" val="2_3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4"/>
  <p:tag name="KSO_WM_UNIT_COLOR_SCHEME_PARENT_PAGE" val="2_3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5"/>
  <p:tag name="KSO_WM_UNIT_COLOR_SCHEME_PARENT_PAGE" val="2_3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6"/>
  <p:tag name="KSO_WM_UNIT_COLOR_SCHEME_PARENT_PAGE" val="2_3"/>
</p:tagLst>
</file>

<file path=ppt/tags/tag3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7"/>
  <p:tag name="KSO_WM_UNIT_COLOR_SCHEME_PARENT_PAGE" val="2_3"/>
</p:tagLst>
</file>

<file path=ppt/tags/tag3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8"/>
  <p:tag name="KSO_WM_UNIT_COLOR_SCHEME_PARENT_PAGE" val="2_3"/>
</p:tagLst>
</file>

<file path=ppt/tags/tag3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9"/>
  <p:tag name="KSO_WM_UNIT_COLOR_SCHEME_PARENT_PAGE" val="2_3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18"/>
  <p:tag name="KSO_WM_UNIT_COLOR_SCHEME_PARENT_PAGE" val="2_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54"/>
  <p:tag name="KSO_WM_UNIT_COLOR_SCHEME_PARENT_PAGE" val="2_1"/>
</p:tagLst>
</file>

<file path=ppt/tags/tag4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0"/>
  <p:tag name="KSO_WM_UNIT_COLOR_SCHEME_PARENT_PAGE" val="2_3"/>
</p:tagLst>
</file>

<file path=ppt/tags/tag4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1"/>
  <p:tag name="KSO_WM_UNIT_COLOR_SCHEME_PARENT_PAGE" val="2_3"/>
</p:tagLst>
</file>

<file path=ppt/tags/tag4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2"/>
  <p:tag name="KSO_WM_UNIT_COLOR_SCHEME_PARENT_PAGE" val="2_3"/>
</p:tagLst>
</file>

<file path=ppt/tags/tag4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3"/>
  <p:tag name="KSO_WM_UNIT_COLOR_SCHEME_PARENT_PAGE" val="2_3"/>
</p:tagLst>
</file>

<file path=ppt/tags/tag4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4"/>
  <p:tag name="KSO_WM_UNIT_COLOR_SCHEME_PARENT_PAGE" val="2_3"/>
</p:tagLst>
</file>

<file path=ppt/tags/tag4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5"/>
  <p:tag name="KSO_WM_UNIT_COLOR_SCHEME_PARENT_PAGE" val="2_3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6"/>
  <p:tag name="KSO_WM_UNIT_COLOR_SCHEME_PARENT_PAGE" val="2_3"/>
</p:tagLst>
</file>

<file path=ppt/tags/tag4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7"/>
  <p:tag name="KSO_WM_UNIT_COLOR_SCHEME_PARENT_PAGE" val="2_3"/>
</p:tagLst>
</file>

<file path=ppt/tags/tag4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8"/>
  <p:tag name="KSO_WM_UNIT_COLOR_SCHEME_PARENT_PAGE" val="2_3"/>
</p:tagLst>
</file>

<file path=ppt/tags/tag4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9"/>
  <p:tag name="KSO_WM_UNIT_COLOR_SCHEME_PARENT_PAGE" val="2_3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55"/>
  <p:tag name="KSO_WM_UNIT_COLOR_SCHEME_PARENT_PAGE" val="2_1"/>
</p:tagLst>
</file>

<file path=ppt/tags/tag4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0"/>
  <p:tag name="KSO_WM_UNIT_COLOR_SCHEME_PARENT_PAGE" val="2_3"/>
</p:tagLst>
</file>

<file path=ppt/tags/tag4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1"/>
  <p:tag name="KSO_WM_UNIT_COLOR_SCHEME_PARENT_PAGE" val="2_3"/>
</p:tagLst>
</file>

<file path=ppt/tags/tag4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3"/>
  <p:tag name="KSO_WM_UNIT_COLOR_SCHEME_PARENT_PAGE" val="2_3"/>
</p:tagLst>
</file>

<file path=ppt/tags/tag4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4"/>
  <p:tag name="KSO_WM_UNIT_COLOR_SCHEME_PARENT_PAGE" val="2_3"/>
</p:tagLst>
</file>

<file path=ppt/tags/tag4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8"/>
  <p:tag name="KSO_WM_UNIT_COLOR_SCHEME_PARENT_PAGE" val="2_3"/>
</p:tagLst>
</file>

<file path=ppt/tags/tag4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2"/>
  <p:tag name="KSO_WM_UNIT_COLOR_SCHEME_PARENT_PAGE" val="2_3"/>
</p:tagLst>
</file>

<file path=ppt/tags/tag4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3"/>
  <p:tag name="KSO_WM_UNIT_COLOR_SCHEME_PARENT_PAGE" val="2_3"/>
</p:tagLst>
</file>

<file path=ppt/tags/tag417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3"/>
</p:tagLst>
</file>

<file path=ppt/tags/tag4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2"/>
  <p:tag name="KSO_WM_UNIT_COLOR_SCHEME_PARENT_PAGE" val="2_4"/>
</p:tagLst>
</file>

<file path=ppt/tags/tag4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3"/>
  <p:tag name="KSO_WM_UNIT_COLOR_SCHEME_PARENT_PAGE" val="2_4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56"/>
  <p:tag name="KSO_WM_UNIT_COLOR_SCHEME_PARENT_PAGE" val="2_1"/>
</p:tagLst>
</file>

<file path=ppt/tags/tag4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4"/>
  <p:tag name="KSO_WM_UNIT_COLOR_SCHEME_PARENT_PAGE" val="2_4"/>
</p:tagLst>
</file>

<file path=ppt/tags/tag4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5"/>
  <p:tag name="KSO_WM_UNIT_COLOR_SCHEME_PARENT_PAGE" val="2_4"/>
</p:tagLst>
</file>

<file path=ppt/tags/tag4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6"/>
  <p:tag name="KSO_WM_UNIT_COLOR_SCHEME_PARENT_PAGE" val="2_4"/>
</p:tagLst>
</file>

<file path=ppt/tags/tag4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7"/>
  <p:tag name="KSO_WM_UNIT_COLOR_SCHEME_PARENT_PAGE" val="2_4"/>
</p:tagLst>
</file>

<file path=ppt/tags/tag424.xml><?xml version="1.0" encoding="utf-8"?>
<p:tagLst xmlns:p="http://schemas.openxmlformats.org/presentationml/2006/main">
  <p:tag name="KSO_WM_SLIDE_COLORSCHEME_VERSION" val="3.2"/>
  <p:tag name="KSO_WM_UNIT_COLOR_SCHEME_SHAPE_ID" val="8"/>
  <p:tag name="KSO_WM_UNIT_COLOR_SCHEME_PARENT_PAGE" val="2_4"/>
</p:tagLst>
</file>

<file path=ppt/tags/tag4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2"/>
  <p:tag name="KSO_WM_UNIT_COLOR_SCHEME_PARENT_PAGE" val="2_5"/>
</p:tagLst>
</file>

<file path=ppt/tags/tag4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3"/>
  <p:tag name="KSO_WM_UNIT_COLOR_SCHEME_PARENT_PAGE" val="2_5"/>
</p:tagLst>
</file>

<file path=ppt/tags/tag4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4"/>
  <p:tag name="KSO_WM_UNIT_COLOR_SCHEME_PARENT_PAGE" val="2_5"/>
</p:tagLst>
</file>

<file path=ppt/tags/tag4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5"/>
  <p:tag name="KSO_WM_UNIT_COLOR_SCHEME_PARENT_PAGE" val="2_5"/>
</p:tagLst>
</file>

<file path=ppt/tags/tag4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6"/>
  <p:tag name="KSO_WM_UNIT_COLOR_SCHEME_PARENT_PAGE" val="2_5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57"/>
  <p:tag name="KSO_WM_UNIT_COLOR_SCHEME_PARENT_PAGE" val="2_1"/>
</p:tagLst>
</file>

<file path=ppt/tags/tag4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7"/>
  <p:tag name="KSO_WM_UNIT_COLOR_SCHEME_PARENT_PAGE" val="2_5"/>
</p:tagLst>
</file>

<file path=ppt/tags/tag4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8"/>
  <p:tag name="KSO_WM_UNIT_COLOR_SCHEME_PARENT_PAGE" val="2_5"/>
</p:tagLst>
</file>

<file path=ppt/tags/tag4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9"/>
  <p:tag name="KSO_WM_UNIT_COLOR_SCHEME_PARENT_PAGE" val="2_5"/>
</p:tagLst>
</file>

<file path=ppt/tags/tag433.xml><?xml version="1.0" encoding="utf-8"?>
<p:tagLst xmlns:p="http://schemas.openxmlformats.org/presentationml/2006/main">
  <p:tag name="KSO_WM_SLIDE_COLORSCHEME_VERSION" val="3.2"/>
  <p:tag name="KSO_WM_UNIT_COLOR_SCHEME_SHAPE_ID" val="10"/>
  <p:tag name="KSO_WM_UNIT_COLOR_SCHEME_PARENT_PAGE" val="2_5"/>
</p:tagLst>
</file>

<file path=ppt/tags/tag4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2"/>
  <p:tag name="KSO_WM_UNIT_COLOR_SCHEME_PARENT_PAGE" val="2_6"/>
</p:tagLst>
</file>

<file path=ppt/tags/tag4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3"/>
  <p:tag name="KSO_WM_UNIT_COLOR_SCHEME_PARENT_PAGE" val="2_6"/>
</p:tagLst>
</file>

<file path=ppt/tags/tag4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4"/>
  <p:tag name="KSO_WM_UNIT_COLOR_SCHEME_PARENT_PAGE" val="2_6"/>
</p:tagLst>
</file>

<file path=ppt/tags/tag4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5"/>
  <p:tag name="KSO_WM_UNIT_COLOR_SCHEME_PARENT_PAGE" val="2_6"/>
</p:tagLst>
</file>

<file path=ppt/tags/tag438.xml><?xml version="1.0" encoding="utf-8"?>
<p:tagLst xmlns:p="http://schemas.openxmlformats.org/presentationml/2006/main">
  <p:tag name="KSO_WM_SLIDE_COLORSCHEME_VERSION" val="3.2"/>
  <p:tag name="KSO_WM_UNIT_COLOR_SCHEME_SHAPE_ID" val="6"/>
  <p:tag name="KSO_WM_UNIT_COLOR_SCHEME_PARENT_PAGE" val="2_6"/>
</p:tagLst>
</file>

<file path=ppt/tags/tag4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2"/>
  <p:tag name="KSO_WM_UNIT_COLOR_SCHEME_PARENT_PAGE" val="2_7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58"/>
  <p:tag name="KSO_WM_UNIT_COLOR_SCHEME_PARENT_PAGE" val="2_1"/>
</p:tagLst>
</file>

<file path=ppt/tags/tag4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3"/>
  <p:tag name="KSO_WM_UNIT_COLOR_SCHEME_PARENT_PAGE" val="2_7"/>
</p:tagLst>
</file>

<file path=ppt/tags/tag4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4"/>
  <p:tag name="KSO_WM_UNIT_COLOR_SCHEME_PARENT_PAGE" val="2_7"/>
</p:tagLst>
</file>

<file path=ppt/tags/tag442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7"/>
</p:tagLst>
</file>

<file path=ppt/tags/tag4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2"/>
  <p:tag name="KSO_WM_UNIT_COLOR_SCHEME_PARENT_PAGE" val="2_8"/>
</p:tagLst>
</file>

<file path=ppt/tags/tag4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3"/>
  <p:tag name="KSO_WM_UNIT_COLOR_SCHEME_PARENT_PAGE" val="2_8"/>
</p:tagLst>
</file>

<file path=ppt/tags/tag4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4"/>
  <p:tag name="KSO_WM_UNIT_COLOR_SCHEME_PARENT_PAGE" val="2_8"/>
</p:tagLst>
</file>

<file path=ppt/tags/tag4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5"/>
  <p:tag name="KSO_WM_UNIT_COLOR_SCHEME_PARENT_PAGE" val="2_8"/>
</p:tagLst>
</file>

<file path=ppt/tags/tag4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6"/>
  <p:tag name="KSO_WM_UNIT_COLOR_SCHEME_PARENT_PAGE" val="2_8"/>
</p:tagLst>
</file>

<file path=ppt/tags/tag4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7"/>
  <p:tag name="KSO_WM_UNIT_COLOR_SCHEME_PARENT_PAGE" val="2_8"/>
</p:tagLst>
</file>

<file path=ppt/tags/tag449.xml><?xml version="1.0" encoding="utf-8"?>
<p:tagLst xmlns:p="http://schemas.openxmlformats.org/presentationml/2006/main">
  <p:tag name="KSO_WM_SLIDE_COLORSCHEME_VERSION" val="3.2"/>
  <p:tag name="KSO_WM_UNIT_COLOR_SCHEME_SHAPE_ID" val="8"/>
  <p:tag name="KSO_WM_UNIT_COLOR_SCHEME_PARENT_PAGE" val="2_8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59"/>
  <p:tag name="KSO_WM_UNIT_COLOR_SCHEME_PARENT_PAGE" val="2_1"/>
</p:tagLst>
</file>

<file path=ppt/tags/tag4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2"/>
  <p:tag name="KSO_WM_UNIT_COLOR_SCHEME_PARENT_PAGE" val="2_9"/>
</p:tagLst>
</file>

<file path=ppt/tags/tag4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3"/>
  <p:tag name="KSO_WM_UNIT_COLOR_SCHEME_PARENT_PAGE" val="2_9"/>
</p:tagLst>
</file>

<file path=ppt/tags/tag4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4"/>
  <p:tag name="KSO_WM_UNIT_COLOR_SCHEME_PARENT_PAGE" val="2_9"/>
</p:tagLst>
</file>

<file path=ppt/tags/tag4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5"/>
  <p:tag name="KSO_WM_UNIT_COLOR_SCHEME_PARENT_PAGE" val="2_9"/>
</p:tagLst>
</file>

<file path=ppt/tags/tag4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6"/>
  <p:tag name="KSO_WM_UNIT_COLOR_SCHEME_PARENT_PAGE" val="2_9"/>
</p:tagLst>
</file>

<file path=ppt/tags/tag455.xml><?xml version="1.0" encoding="utf-8"?>
<p:tagLst xmlns:p="http://schemas.openxmlformats.org/presentationml/2006/main">
  <p:tag name="KSO_WM_SLIDE_COLORSCHEME_VERSION" val="3.2"/>
  <p:tag name="KSO_WM_UNIT_COLOR_SCHEME_SHAPE_ID" val="7"/>
  <p:tag name="KSO_WM_UNIT_COLOR_SCHEME_PARENT_PAGE" val="2_9"/>
</p:tagLst>
</file>

<file path=ppt/tags/tag4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3"/>
  <p:tag name="KSO_WM_UNIT_COLOR_SCHEME_PARENT_PAGE" val="2_10"/>
</p:tagLst>
</file>

<file path=ppt/tags/tag4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4"/>
  <p:tag name="KSO_WM_UNIT_COLOR_SCHEME_PARENT_PAGE" val="2_10"/>
</p:tagLst>
</file>

<file path=ppt/tags/tag4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5"/>
  <p:tag name="KSO_WM_UNIT_COLOR_SCHEME_PARENT_PAGE" val="2_10"/>
</p:tagLst>
</file>

<file path=ppt/tags/tag4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7"/>
  <p:tag name="KSO_WM_UNIT_COLOR_SCHEME_PARENT_PAGE" val="2_10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60"/>
  <p:tag name="KSO_WM_UNIT_COLOR_SCHEME_PARENT_PAGE" val="2_1"/>
</p:tagLst>
</file>

<file path=ppt/tags/tag460.xml><?xml version="1.0" encoding="utf-8"?>
<p:tagLst xmlns:p="http://schemas.openxmlformats.org/presentationml/2006/main">
  <p:tag name="KSO_WM_SLIDE_COLORSCHEME_VERSION" val="3.2"/>
  <p:tag name="KSO_WM_UNIT_COLOR_SCHEME_SHAPE_ID" val="2"/>
  <p:tag name="KSO_WM_UNIT_COLOR_SCHEME_PARENT_PAGE" val="2_10"/>
</p:tagLst>
</file>

<file path=ppt/tags/tag4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1"/>
  <p:tag name="KSO_WM_UNIT_COLOR_SCHEME_PARENT_PAGE" val="2_11"/>
</p:tagLst>
</file>

<file path=ppt/tags/tag4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2"/>
  <p:tag name="KSO_WM_UNIT_COLOR_SCHEME_PARENT_PAGE" val="2_11"/>
</p:tagLst>
</file>

<file path=ppt/tags/tag4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3"/>
  <p:tag name="KSO_WM_UNIT_COLOR_SCHEME_PARENT_PAGE" val="2_11"/>
</p:tagLst>
</file>

<file path=ppt/tags/tag4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4"/>
  <p:tag name="KSO_WM_UNIT_COLOR_SCHEME_PARENT_PAGE" val="2_11"/>
</p:tagLst>
</file>

<file path=ppt/tags/tag4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5"/>
  <p:tag name="KSO_WM_UNIT_COLOR_SCHEME_PARENT_PAGE" val="2_11"/>
</p:tagLst>
</file>

<file path=ppt/tags/tag4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6"/>
  <p:tag name="KSO_WM_UNIT_COLOR_SCHEME_PARENT_PAGE" val="2_11"/>
</p:tagLst>
</file>

<file path=ppt/tags/tag4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7"/>
  <p:tag name="KSO_WM_UNIT_COLOR_SCHEME_PARENT_PAGE" val="2_11"/>
</p:tagLst>
</file>

<file path=ppt/tags/tag4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8"/>
  <p:tag name="KSO_WM_UNIT_COLOR_SCHEME_PARENT_PAGE" val="2_11"/>
</p:tagLst>
</file>

<file path=ppt/tags/tag4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9"/>
  <p:tag name="KSO_WM_UNIT_COLOR_SCHEME_PARENT_PAGE" val="2_1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61"/>
  <p:tag name="KSO_WM_UNIT_COLOR_SCHEME_PARENT_PAGE" val="2_1"/>
</p:tagLst>
</file>

<file path=ppt/tags/tag4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0"/>
  <p:tag name="KSO_WM_UNIT_COLOR_SCHEME_PARENT_PAGE" val="2_11"/>
</p:tagLst>
</file>

<file path=ppt/tags/tag4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1"/>
  <p:tag name="KSO_WM_UNIT_COLOR_SCHEME_PARENT_PAGE" val="2_11"/>
</p:tagLst>
</file>

<file path=ppt/tags/tag4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2"/>
  <p:tag name="KSO_WM_UNIT_COLOR_SCHEME_PARENT_PAGE" val="2_11"/>
</p:tagLst>
</file>

<file path=ppt/tags/tag4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3"/>
  <p:tag name="KSO_WM_UNIT_COLOR_SCHEME_PARENT_PAGE" val="2_11"/>
</p:tagLst>
</file>

<file path=ppt/tags/tag4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4"/>
  <p:tag name="KSO_WM_UNIT_COLOR_SCHEME_PARENT_PAGE" val="2_11"/>
</p:tagLst>
</file>

<file path=ppt/tags/tag4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5"/>
  <p:tag name="KSO_WM_UNIT_COLOR_SCHEME_PARENT_PAGE" val="2_11"/>
</p:tagLst>
</file>

<file path=ppt/tags/tag4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6"/>
  <p:tag name="KSO_WM_UNIT_COLOR_SCHEME_PARENT_PAGE" val="2_11"/>
</p:tagLst>
</file>

<file path=ppt/tags/tag4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7"/>
  <p:tag name="KSO_WM_UNIT_COLOR_SCHEME_PARENT_PAGE" val="2_11"/>
</p:tagLst>
</file>

<file path=ppt/tags/tag4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8"/>
  <p:tag name="KSO_WM_UNIT_COLOR_SCHEME_PARENT_PAGE" val="2_11"/>
</p:tagLst>
</file>

<file path=ppt/tags/tag4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9"/>
  <p:tag name="KSO_WM_UNIT_COLOR_SCHEME_PARENT_PAGE" val="2_1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62"/>
  <p:tag name="KSO_WM_UNIT_COLOR_SCHEME_PARENT_PAGE" val="2_1"/>
</p:tagLst>
</file>

<file path=ppt/tags/tag4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0"/>
  <p:tag name="KSO_WM_UNIT_COLOR_SCHEME_PARENT_PAGE" val="2_11"/>
</p:tagLst>
</file>

<file path=ppt/tags/tag4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1"/>
  <p:tag name="KSO_WM_UNIT_COLOR_SCHEME_PARENT_PAGE" val="2_11"/>
</p:tagLst>
</file>

<file path=ppt/tags/tag4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2"/>
  <p:tag name="KSO_WM_UNIT_COLOR_SCHEME_PARENT_PAGE" val="2_11"/>
</p:tagLst>
</file>

<file path=ppt/tags/tag4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3"/>
  <p:tag name="KSO_WM_UNIT_COLOR_SCHEME_PARENT_PAGE" val="2_11"/>
</p:tagLst>
</file>

<file path=ppt/tags/tag4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4"/>
  <p:tag name="KSO_WM_UNIT_COLOR_SCHEME_PARENT_PAGE" val="2_11"/>
</p:tagLst>
</file>

<file path=ppt/tags/tag4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5"/>
  <p:tag name="KSO_WM_UNIT_COLOR_SCHEME_PARENT_PAGE" val="2_11"/>
</p:tagLst>
</file>

<file path=ppt/tags/tag4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6"/>
  <p:tag name="KSO_WM_UNIT_COLOR_SCHEME_PARENT_PAGE" val="2_11"/>
</p:tagLst>
</file>

<file path=ppt/tags/tag4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7"/>
  <p:tag name="KSO_WM_UNIT_COLOR_SCHEME_PARENT_PAGE" val="2_11"/>
</p:tagLst>
</file>

<file path=ppt/tags/tag4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8"/>
  <p:tag name="KSO_WM_UNIT_COLOR_SCHEME_PARENT_PAGE" val="2_11"/>
</p:tagLst>
</file>

<file path=ppt/tags/tag4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9"/>
  <p:tag name="KSO_WM_UNIT_COLOR_SCHEME_PARENT_PAGE" val="2_1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63"/>
  <p:tag name="KSO_WM_UNIT_COLOR_SCHEME_PARENT_PAGE" val="2_1"/>
</p:tagLst>
</file>

<file path=ppt/tags/tag4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0"/>
  <p:tag name="KSO_WM_UNIT_COLOR_SCHEME_PARENT_PAGE" val="2_11"/>
</p:tagLst>
</file>

<file path=ppt/tags/tag4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1"/>
  <p:tag name="KSO_WM_UNIT_COLOR_SCHEME_PARENT_PAGE" val="2_11"/>
</p:tagLst>
</file>

<file path=ppt/tags/tag4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2"/>
  <p:tag name="KSO_WM_UNIT_COLOR_SCHEME_PARENT_PAGE" val="2_11"/>
</p:tagLst>
</file>

<file path=ppt/tags/tag4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3"/>
  <p:tag name="KSO_WM_UNIT_COLOR_SCHEME_PARENT_PAGE" val="2_11"/>
</p:tagLst>
</file>

<file path=ppt/tags/tag4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4"/>
  <p:tag name="KSO_WM_UNIT_COLOR_SCHEME_PARENT_PAGE" val="2_11"/>
</p:tagLst>
</file>

<file path=ppt/tags/tag4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5"/>
  <p:tag name="KSO_WM_UNIT_COLOR_SCHEME_PARENT_PAGE" val="2_11"/>
</p:tagLst>
</file>

<file path=ppt/tags/tag4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6"/>
  <p:tag name="KSO_WM_UNIT_COLOR_SCHEME_PARENT_PAGE" val="2_11"/>
</p:tagLst>
</file>

<file path=ppt/tags/tag4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7"/>
  <p:tag name="KSO_WM_UNIT_COLOR_SCHEME_PARENT_PAGE" val="2_11"/>
</p:tagLst>
</file>

<file path=ppt/tags/tag4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8"/>
  <p:tag name="KSO_WM_UNIT_COLOR_SCHEME_PARENT_PAGE" val="2_11"/>
</p:tagLst>
</file>

<file path=ppt/tags/tag4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9"/>
  <p:tag name="KSO_WM_UNIT_COLOR_SCHEME_PARENT_PAGE" val="2_1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19"/>
  <p:tag name="KSO_WM_UNIT_COLOR_SCHEME_PARENT_PAGE" val="2_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64"/>
  <p:tag name="KSO_WM_UNIT_COLOR_SCHEME_PARENT_PAGE" val="2_1"/>
</p:tagLst>
</file>

<file path=ppt/tags/tag5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0"/>
  <p:tag name="KSO_WM_UNIT_COLOR_SCHEME_PARENT_PAGE" val="2_11"/>
</p:tagLst>
</file>

<file path=ppt/tags/tag5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1"/>
  <p:tag name="KSO_WM_UNIT_COLOR_SCHEME_PARENT_PAGE" val="2_11"/>
</p:tagLst>
</file>

<file path=ppt/tags/tag5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2"/>
  <p:tag name="KSO_WM_UNIT_COLOR_SCHEME_PARENT_PAGE" val="2_11"/>
</p:tagLst>
</file>

<file path=ppt/tags/tag5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3"/>
  <p:tag name="KSO_WM_UNIT_COLOR_SCHEME_PARENT_PAGE" val="2_11"/>
</p:tagLst>
</file>

<file path=ppt/tags/tag5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4"/>
  <p:tag name="KSO_WM_UNIT_COLOR_SCHEME_PARENT_PAGE" val="2_11"/>
</p:tagLst>
</file>

<file path=ppt/tags/tag5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5"/>
  <p:tag name="KSO_WM_UNIT_COLOR_SCHEME_PARENT_PAGE" val="2_11"/>
</p:tagLst>
</file>

<file path=ppt/tags/tag5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6"/>
  <p:tag name="KSO_WM_UNIT_COLOR_SCHEME_PARENT_PAGE" val="2_11"/>
</p:tagLst>
</file>

<file path=ppt/tags/tag5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7"/>
  <p:tag name="KSO_WM_UNIT_COLOR_SCHEME_PARENT_PAGE" val="2_11"/>
</p:tagLst>
</file>

<file path=ppt/tags/tag5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8"/>
  <p:tag name="KSO_WM_UNIT_COLOR_SCHEME_PARENT_PAGE" val="2_11"/>
</p:tagLst>
</file>

<file path=ppt/tags/tag5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9"/>
  <p:tag name="KSO_WM_UNIT_COLOR_SCHEME_PARENT_PAGE" val="2_1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65"/>
  <p:tag name="KSO_WM_UNIT_COLOR_SCHEME_PARENT_PAGE" val="2_1"/>
</p:tagLst>
</file>

<file path=ppt/tags/tag5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0"/>
  <p:tag name="KSO_WM_UNIT_COLOR_SCHEME_PARENT_PAGE" val="2_11"/>
</p:tagLst>
</file>

<file path=ppt/tags/tag5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1"/>
  <p:tag name="KSO_WM_UNIT_COLOR_SCHEME_PARENT_PAGE" val="2_11"/>
</p:tagLst>
</file>

<file path=ppt/tags/tag5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2"/>
  <p:tag name="KSO_WM_UNIT_COLOR_SCHEME_PARENT_PAGE" val="2_11"/>
</p:tagLst>
</file>

<file path=ppt/tags/tag5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3"/>
  <p:tag name="KSO_WM_UNIT_COLOR_SCHEME_PARENT_PAGE" val="2_11"/>
</p:tagLst>
</file>

<file path=ppt/tags/tag5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4"/>
  <p:tag name="KSO_WM_UNIT_COLOR_SCHEME_PARENT_PAGE" val="2_11"/>
</p:tagLst>
</file>

<file path=ppt/tags/tag5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5"/>
  <p:tag name="KSO_WM_UNIT_COLOR_SCHEME_PARENT_PAGE" val="2_11"/>
</p:tagLst>
</file>

<file path=ppt/tags/tag5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6"/>
  <p:tag name="KSO_WM_UNIT_COLOR_SCHEME_PARENT_PAGE" val="2_11"/>
</p:tagLst>
</file>

<file path=ppt/tags/tag5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7"/>
  <p:tag name="KSO_WM_UNIT_COLOR_SCHEME_PARENT_PAGE" val="2_11"/>
</p:tagLst>
</file>

<file path=ppt/tags/tag5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8"/>
  <p:tag name="KSO_WM_UNIT_COLOR_SCHEME_PARENT_PAGE" val="2_11"/>
</p:tagLst>
</file>

<file path=ppt/tags/tag5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9"/>
  <p:tag name="KSO_WM_UNIT_COLOR_SCHEME_PARENT_PAGE" val="2_11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66"/>
  <p:tag name="KSO_WM_UNIT_COLOR_SCHEME_PARENT_PAGE" val="2_1"/>
</p:tagLst>
</file>

<file path=ppt/tags/tag5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10"/>
  <p:tag name="KSO_WM_UNIT_COLOR_SCHEME_PARENT_PAGE" val="2_11"/>
</p:tagLst>
</file>

<file path=ppt/tags/tag5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11"/>
  <p:tag name="KSO_WM_UNIT_COLOR_SCHEME_PARENT_PAGE" val="2_11"/>
</p:tagLst>
</file>

<file path=ppt/tags/tag5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12"/>
  <p:tag name="KSO_WM_UNIT_COLOR_SCHEME_PARENT_PAGE" val="2_11"/>
</p:tagLst>
</file>

<file path=ppt/tags/tag5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13"/>
  <p:tag name="KSO_WM_UNIT_COLOR_SCHEME_PARENT_PAGE" val="2_11"/>
</p:tagLst>
</file>

<file path=ppt/tags/tag5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14"/>
  <p:tag name="KSO_WM_UNIT_COLOR_SCHEME_PARENT_PAGE" val="2_11"/>
</p:tagLst>
</file>

<file path=ppt/tags/tag5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15"/>
  <p:tag name="KSO_WM_UNIT_COLOR_SCHEME_PARENT_PAGE" val="2_11"/>
</p:tagLst>
</file>

<file path=ppt/tags/tag5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16"/>
  <p:tag name="KSO_WM_UNIT_COLOR_SCHEME_PARENT_PAGE" val="2_11"/>
</p:tagLst>
</file>

<file path=ppt/tags/tag5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17"/>
  <p:tag name="KSO_WM_UNIT_COLOR_SCHEME_PARENT_PAGE" val="2_11"/>
</p:tagLst>
</file>

<file path=ppt/tags/tag5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18"/>
  <p:tag name="KSO_WM_UNIT_COLOR_SCHEME_PARENT_PAGE" val="2_11"/>
</p:tagLst>
</file>

<file path=ppt/tags/tag5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19"/>
  <p:tag name="KSO_WM_UNIT_COLOR_SCHEME_PARENT_PAGE" val="2_1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67"/>
  <p:tag name="KSO_WM_UNIT_COLOR_SCHEME_PARENT_PAGE" val="2_1"/>
</p:tagLst>
</file>

<file path=ppt/tags/tag5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20"/>
  <p:tag name="KSO_WM_UNIT_COLOR_SCHEME_PARENT_PAGE" val="2_11"/>
</p:tagLst>
</file>

<file path=ppt/tags/tag5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21"/>
  <p:tag name="KSO_WM_UNIT_COLOR_SCHEME_PARENT_PAGE" val="2_11"/>
</p:tagLst>
</file>

<file path=ppt/tags/tag5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22"/>
  <p:tag name="KSO_WM_UNIT_COLOR_SCHEME_PARENT_PAGE" val="2_11"/>
</p:tagLst>
</file>

<file path=ppt/tags/tag5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23"/>
  <p:tag name="KSO_WM_UNIT_COLOR_SCHEME_PARENT_PAGE" val="2_11"/>
</p:tagLst>
</file>

<file path=ppt/tags/tag5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24"/>
  <p:tag name="KSO_WM_UNIT_COLOR_SCHEME_PARENT_PAGE" val="2_11"/>
</p:tagLst>
</file>

<file path=ppt/tags/tag5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25"/>
  <p:tag name="KSO_WM_UNIT_COLOR_SCHEME_PARENT_PAGE" val="2_11"/>
</p:tagLst>
</file>

<file path=ppt/tags/tag5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26"/>
  <p:tag name="KSO_WM_UNIT_COLOR_SCHEME_PARENT_PAGE" val="2_11"/>
</p:tagLst>
</file>

<file path=ppt/tags/tag5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27"/>
  <p:tag name="KSO_WM_UNIT_COLOR_SCHEME_PARENT_PAGE" val="2_11"/>
</p:tagLst>
</file>

<file path=ppt/tags/tag5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28"/>
  <p:tag name="KSO_WM_UNIT_COLOR_SCHEME_PARENT_PAGE" val="2_11"/>
</p:tagLst>
</file>

<file path=ppt/tags/tag5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29"/>
  <p:tag name="KSO_WM_UNIT_COLOR_SCHEME_PARENT_PAGE" val="2_1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68"/>
  <p:tag name="KSO_WM_UNIT_COLOR_SCHEME_PARENT_PAGE" val="2_1"/>
</p:tagLst>
</file>

<file path=ppt/tags/tag5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0"/>
  <p:tag name="KSO_WM_UNIT_COLOR_SCHEME_PARENT_PAGE" val="2_11"/>
</p:tagLst>
</file>

<file path=ppt/tags/tag5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1"/>
  <p:tag name="KSO_WM_UNIT_COLOR_SCHEME_PARENT_PAGE" val="2_11"/>
</p:tagLst>
</file>

<file path=ppt/tags/tag5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2"/>
  <p:tag name="KSO_WM_UNIT_COLOR_SCHEME_PARENT_PAGE" val="2_11"/>
</p:tagLst>
</file>

<file path=ppt/tags/tag5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3"/>
  <p:tag name="KSO_WM_UNIT_COLOR_SCHEME_PARENT_PAGE" val="2_11"/>
</p:tagLst>
</file>

<file path=ppt/tags/tag5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4"/>
  <p:tag name="KSO_WM_UNIT_COLOR_SCHEME_PARENT_PAGE" val="2_11"/>
</p:tagLst>
</file>

<file path=ppt/tags/tag5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5"/>
  <p:tag name="KSO_WM_UNIT_COLOR_SCHEME_PARENT_PAGE" val="2_11"/>
</p:tagLst>
</file>

<file path=ppt/tags/tag5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6"/>
  <p:tag name="KSO_WM_UNIT_COLOR_SCHEME_PARENT_PAGE" val="2_11"/>
</p:tagLst>
</file>

<file path=ppt/tags/tag5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7"/>
  <p:tag name="KSO_WM_UNIT_COLOR_SCHEME_PARENT_PAGE" val="2_11"/>
</p:tagLst>
</file>

<file path=ppt/tags/tag5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8"/>
  <p:tag name="KSO_WM_UNIT_COLOR_SCHEME_PARENT_PAGE" val="2_11"/>
</p:tagLst>
</file>

<file path=ppt/tags/tag5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9"/>
  <p:tag name="KSO_WM_UNIT_COLOR_SCHEME_PARENT_PAGE" val="2_1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69"/>
  <p:tag name="KSO_WM_UNIT_COLOR_SCHEME_PARENT_PAGE" val="2_1"/>
</p:tagLst>
</file>

<file path=ppt/tags/tag5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40"/>
  <p:tag name="KSO_WM_UNIT_COLOR_SCHEME_PARENT_PAGE" val="2_11"/>
</p:tagLst>
</file>

<file path=ppt/tags/tag5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41"/>
  <p:tag name="KSO_WM_UNIT_COLOR_SCHEME_PARENT_PAGE" val="2_11"/>
</p:tagLst>
</file>

<file path=ppt/tags/tag5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42"/>
  <p:tag name="KSO_WM_UNIT_COLOR_SCHEME_PARENT_PAGE" val="2_11"/>
</p:tagLst>
</file>

<file path=ppt/tags/tag5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43"/>
  <p:tag name="KSO_WM_UNIT_COLOR_SCHEME_PARENT_PAGE" val="2_11"/>
</p:tagLst>
</file>

<file path=ppt/tags/tag5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44"/>
  <p:tag name="KSO_WM_UNIT_COLOR_SCHEME_PARENT_PAGE" val="2_11"/>
</p:tagLst>
</file>

<file path=ppt/tags/tag5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45"/>
  <p:tag name="KSO_WM_UNIT_COLOR_SCHEME_PARENT_PAGE" val="2_11"/>
</p:tagLst>
</file>

<file path=ppt/tags/tag5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46"/>
  <p:tag name="KSO_WM_UNIT_COLOR_SCHEME_PARENT_PAGE" val="2_11"/>
</p:tagLst>
</file>

<file path=ppt/tags/tag5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47"/>
  <p:tag name="KSO_WM_UNIT_COLOR_SCHEME_PARENT_PAGE" val="2_11"/>
</p:tagLst>
</file>

<file path=ppt/tags/tag5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48"/>
  <p:tag name="KSO_WM_UNIT_COLOR_SCHEME_PARENT_PAGE" val="2_11"/>
</p:tagLst>
</file>

<file path=ppt/tags/tag5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49"/>
  <p:tag name="KSO_WM_UNIT_COLOR_SCHEME_PARENT_PAGE" val="2_1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70"/>
  <p:tag name="KSO_WM_UNIT_COLOR_SCHEME_PARENT_PAGE" val="2_1"/>
</p:tagLst>
</file>

<file path=ppt/tags/tag5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50"/>
  <p:tag name="KSO_WM_UNIT_COLOR_SCHEME_PARENT_PAGE" val="2_11"/>
</p:tagLst>
</file>

<file path=ppt/tags/tag5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51"/>
  <p:tag name="KSO_WM_UNIT_COLOR_SCHEME_PARENT_PAGE" val="2_11"/>
</p:tagLst>
</file>

<file path=ppt/tags/tag5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52"/>
  <p:tag name="KSO_WM_UNIT_COLOR_SCHEME_PARENT_PAGE" val="2_11"/>
</p:tagLst>
</file>

<file path=ppt/tags/tag5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53"/>
  <p:tag name="KSO_WM_UNIT_COLOR_SCHEME_PARENT_PAGE" val="2_11"/>
</p:tagLst>
</file>

<file path=ppt/tags/tag5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54"/>
  <p:tag name="KSO_WM_UNIT_COLOR_SCHEME_PARENT_PAGE" val="2_11"/>
</p:tagLst>
</file>

<file path=ppt/tags/tag5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55"/>
  <p:tag name="KSO_WM_UNIT_COLOR_SCHEME_PARENT_PAGE" val="2_11"/>
</p:tagLst>
</file>

<file path=ppt/tags/tag5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56"/>
  <p:tag name="KSO_WM_UNIT_COLOR_SCHEME_PARENT_PAGE" val="2_11"/>
</p:tagLst>
</file>

<file path=ppt/tags/tag5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57"/>
  <p:tag name="KSO_WM_UNIT_COLOR_SCHEME_PARENT_PAGE" val="2_11"/>
</p:tagLst>
</file>

<file path=ppt/tags/tag5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58"/>
  <p:tag name="KSO_WM_UNIT_COLOR_SCHEME_PARENT_PAGE" val="2_11"/>
</p:tagLst>
</file>

<file path=ppt/tags/tag5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59"/>
  <p:tag name="KSO_WM_UNIT_COLOR_SCHEME_PARENT_PAGE" val="2_1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71"/>
  <p:tag name="KSO_WM_UNIT_COLOR_SCHEME_PARENT_PAGE" val="2_1"/>
</p:tagLst>
</file>

<file path=ppt/tags/tag5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60"/>
  <p:tag name="KSO_WM_UNIT_COLOR_SCHEME_PARENT_PAGE" val="2_11"/>
</p:tagLst>
</file>

<file path=ppt/tags/tag5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61"/>
  <p:tag name="KSO_WM_UNIT_COLOR_SCHEME_PARENT_PAGE" val="2_11"/>
</p:tagLst>
</file>

<file path=ppt/tags/tag5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62"/>
  <p:tag name="KSO_WM_UNIT_COLOR_SCHEME_PARENT_PAGE" val="2_11"/>
</p:tagLst>
</file>

<file path=ppt/tags/tag5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63"/>
  <p:tag name="KSO_WM_UNIT_COLOR_SCHEME_PARENT_PAGE" val="2_11"/>
</p:tagLst>
</file>

<file path=ppt/tags/tag5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64"/>
  <p:tag name="KSO_WM_UNIT_COLOR_SCHEME_PARENT_PAGE" val="2_11"/>
</p:tagLst>
</file>

<file path=ppt/tags/tag5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65"/>
  <p:tag name="KSO_WM_UNIT_COLOR_SCHEME_PARENT_PAGE" val="2_11"/>
</p:tagLst>
</file>

<file path=ppt/tags/tag5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66"/>
  <p:tag name="KSO_WM_UNIT_COLOR_SCHEME_PARENT_PAGE" val="2_11"/>
</p:tagLst>
</file>

<file path=ppt/tags/tag5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67"/>
  <p:tag name="KSO_WM_UNIT_COLOR_SCHEME_PARENT_PAGE" val="2_11"/>
</p:tagLst>
</file>

<file path=ppt/tags/tag5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68"/>
  <p:tag name="KSO_WM_UNIT_COLOR_SCHEME_PARENT_PAGE" val="2_11"/>
</p:tagLst>
</file>

<file path=ppt/tags/tag5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69"/>
  <p:tag name="KSO_WM_UNIT_COLOR_SCHEME_PARENT_PAGE" val="2_1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72"/>
  <p:tag name="KSO_WM_UNIT_COLOR_SCHEME_PARENT_PAGE" val="2_1"/>
</p:tagLst>
</file>

<file path=ppt/tags/tag5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70"/>
  <p:tag name="KSO_WM_UNIT_COLOR_SCHEME_PARENT_PAGE" val="2_11"/>
</p:tagLst>
</file>

<file path=ppt/tags/tag5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71"/>
  <p:tag name="KSO_WM_UNIT_COLOR_SCHEME_PARENT_PAGE" val="2_11"/>
</p:tagLst>
</file>

<file path=ppt/tags/tag5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72"/>
  <p:tag name="KSO_WM_UNIT_COLOR_SCHEME_PARENT_PAGE" val="2_11"/>
</p:tagLst>
</file>

<file path=ppt/tags/tag5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73"/>
  <p:tag name="KSO_WM_UNIT_COLOR_SCHEME_PARENT_PAGE" val="2_11"/>
</p:tagLst>
</file>

<file path=ppt/tags/tag5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74"/>
  <p:tag name="KSO_WM_UNIT_COLOR_SCHEME_PARENT_PAGE" val="2_11"/>
</p:tagLst>
</file>

<file path=ppt/tags/tag5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75"/>
  <p:tag name="KSO_WM_UNIT_COLOR_SCHEME_PARENT_PAGE" val="2_11"/>
</p:tagLst>
</file>

<file path=ppt/tags/tag5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76"/>
  <p:tag name="KSO_WM_UNIT_COLOR_SCHEME_PARENT_PAGE" val="2_11"/>
</p:tagLst>
</file>

<file path=ppt/tags/tag5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77"/>
  <p:tag name="KSO_WM_UNIT_COLOR_SCHEME_PARENT_PAGE" val="2_11"/>
</p:tagLst>
</file>

<file path=ppt/tags/tag5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78"/>
  <p:tag name="KSO_WM_UNIT_COLOR_SCHEME_PARENT_PAGE" val="2_11"/>
</p:tagLst>
</file>

<file path=ppt/tags/tag5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79"/>
  <p:tag name="KSO_WM_UNIT_COLOR_SCHEME_PARENT_PAGE" val="2_1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73"/>
  <p:tag name="KSO_WM_UNIT_COLOR_SCHEME_PARENT_PAGE" val="2_1"/>
</p:tagLst>
</file>

<file path=ppt/tags/tag5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80"/>
  <p:tag name="KSO_WM_UNIT_COLOR_SCHEME_PARENT_PAGE" val="2_11"/>
</p:tagLst>
</file>

<file path=ppt/tags/tag5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2"/>
  <p:tag name="KSO_WM_UNIT_COLOR_SCHEME_PARENT_PAGE" val="2_11"/>
</p:tagLst>
</file>

<file path=ppt/tags/tag5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"/>
  <p:tag name="KSO_WM_UNIT_COLOR_SCHEME_PARENT_PAGE" val="2_11"/>
</p:tagLst>
</file>

<file path=ppt/tags/tag5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"/>
  <p:tag name="KSO_WM_UNIT_COLOR_SCHEME_PARENT_PAGE" val="2_11"/>
</p:tagLst>
</file>

<file path=ppt/tags/tag5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"/>
  <p:tag name="KSO_WM_UNIT_COLOR_SCHEME_PARENT_PAGE" val="2_11"/>
</p:tagLst>
</file>

<file path=ppt/tags/tag5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"/>
  <p:tag name="KSO_WM_UNIT_COLOR_SCHEME_PARENT_PAGE" val="2_11"/>
</p:tagLst>
</file>

<file path=ppt/tags/tag596.xml><?xml version="1.0" encoding="utf-8"?>
<p:tagLst xmlns:p="http://schemas.openxmlformats.org/presentationml/2006/main">
  <p:tag name="KSO_WM_SLIDE_COLORSCHEME_VERSION" val="3.2"/>
  <p:tag name="KSO_WM_UNIT_COLOR_SCHEME_SHAPE_ID" val="7"/>
  <p:tag name="KSO_WM_UNIT_COLOR_SCHEME_PARENT_PAGE" val="2_11"/>
</p:tagLst>
</file>

<file path=ppt/tags/tag597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87143"/>
  <p:tag name="KSO_WM_UNIT_COLOR_SCHEME_SHAPE_ID" val="2"/>
  <p:tag name="KSO_WM_UNIT_COLOR_SCHEME_PARENT_PAGE" val="1_1"/>
</p:tagLst>
</file>

<file path=ppt/tags/tag598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87143"/>
  <p:tag name="KSO_WM_UNIT_COLOR_SCHEME_SHAPE_ID" val="3"/>
  <p:tag name="KSO_WM_UNIT_COLOR_SCHEME_PARENT_PAGE" val="1_1"/>
</p:tagLst>
</file>

<file path=ppt/tags/tag5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4"/>
  <p:tag name="KSO_WM_UNIT_COLOR_SCHEME_PARENT_PAGE" val="1_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20"/>
  <p:tag name="KSO_WM_UNIT_COLOR_SCHEME_PARENT_PAGE" val="2_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74"/>
  <p:tag name="KSO_WM_UNIT_COLOR_SCHEME_PARENT_PAGE" val="2_1"/>
</p:tagLst>
</file>

<file path=ppt/tags/tag6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5"/>
  <p:tag name="KSO_WM_UNIT_COLOR_SCHEME_PARENT_PAGE" val="1_1"/>
</p:tagLst>
</file>

<file path=ppt/tags/tag6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6"/>
  <p:tag name="KSO_WM_UNIT_COLOR_SCHEME_PARENT_PAGE" val="1_1"/>
</p:tagLst>
</file>

<file path=ppt/tags/tag602.xml><?xml version="1.0" encoding="utf-8"?>
<p:tagLst xmlns:p="http://schemas.openxmlformats.org/presentationml/2006/main">
  <p:tag name="KSO_WM_BEAUTIFY_FLAG" val="#wm#"/>
  <p:tag name="KSO_WM_TAG_VERSION" val="1.0"/>
  <p:tag name="KSO_WM_TEMPLATE_INDEX" val="20187143"/>
  <p:tag name="KSO_WM_TEMPLATE_CATEGORY" val="custom"/>
  <p:tag name="KSO_WM_TEMPLATE_THUMBS_INDEX" val="1、2、3、4、15"/>
  <p:tag name="KSO_WM_TEMPLATE_TOPIC_ID" val="2869567"/>
  <p:tag name="KSO_WM_TEMPLATE_OUTLINE_ID" val="5"/>
  <p:tag name="KSO_WM_TEMPLATE_SCENE_ID" val="1"/>
  <p:tag name="KSO_WM_TEMPLATE_JOB_ID" val="5"/>
  <p:tag name="KSO_WM_TEMPLATE_TOPIC_DEFAULT" val="0"/>
  <p:tag name="KSO_WM_TEMPLATE_SUBCATEGORY" val="0"/>
  <p:tag name="KSO_WM_SLIDE_COLORSCHEME_VERSION" val="3.2"/>
  <p:tag name="KSO_WM_UNIT_COLOR_SCHEME_SHAPE_ID" val="7"/>
  <p:tag name="KSO_WM_UNIT_COLOR_SCHEME_PARENT_PAGE" val="1_1"/>
</p:tagLst>
</file>

<file path=ppt/tags/tag603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04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05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06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07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08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09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75"/>
  <p:tag name="KSO_WM_UNIT_COLOR_SCHEME_PARENT_PAGE" val="2_1"/>
</p:tagLst>
</file>

<file path=ppt/tags/tag610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11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12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13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14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15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16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17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18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19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76"/>
  <p:tag name="KSO_WM_UNIT_COLOR_SCHEME_PARENT_PAGE" val="2_1"/>
</p:tagLst>
</file>

<file path=ppt/tags/tag620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21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22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23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24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25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26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27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28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29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77"/>
  <p:tag name="KSO_WM_UNIT_COLOR_SCHEME_PARENT_PAGE" val="2_1"/>
</p:tagLst>
</file>

<file path=ppt/tags/tag630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31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32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33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34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35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36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37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38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39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78"/>
  <p:tag name="KSO_WM_UNIT_COLOR_SCHEME_PARENT_PAGE" val="2_1"/>
</p:tagLst>
</file>

<file path=ppt/tags/tag640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41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42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43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44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45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46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47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48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49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79"/>
  <p:tag name="KSO_WM_UNIT_COLOR_SCHEME_PARENT_PAGE" val="2_1"/>
</p:tagLst>
</file>

<file path=ppt/tags/tag650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51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52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53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54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55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56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57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58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59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80"/>
  <p:tag name="KSO_WM_UNIT_COLOR_SCHEME_PARENT_PAGE" val="2_1"/>
</p:tagLst>
</file>

<file path=ppt/tags/tag660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61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62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63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64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65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66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67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68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69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81"/>
  <p:tag name="KSO_WM_UNIT_COLOR_SCHEME_PARENT_PAGE" val="2_1"/>
</p:tagLst>
</file>

<file path=ppt/tags/tag670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71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72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73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74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75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76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77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78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79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82"/>
  <p:tag name="KSO_WM_UNIT_COLOR_SCHEME_PARENT_PAGE" val="2_1"/>
</p:tagLst>
</file>

<file path=ppt/tags/tag680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81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82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83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84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85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86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87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88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89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83"/>
  <p:tag name="KSO_WM_UNIT_COLOR_SCHEME_PARENT_PAGE" val="2_1"/>
</p:tagLst>
</file>

<file path=ppt/tags/tag690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91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92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93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94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95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96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97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98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99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21"/>
  <p:tag name="KSO_WM_UNIT_COLOR_SCHEME_PARENT_PAGE" val="2_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84"/>
  <p:tag name="KSO_WM_UNIT_COLOR_SCHEME_PARENT_PAGE" val="2_1"/>
</p:tagLst>
</file>

<file path=ppt/tags/tag700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01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02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03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04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05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06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07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08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09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85"/>
  <p:tag name="KSO_WM_UNIT_COLOR_SCHEME_PARENT_PAGE" val="2_1"/>
</p:tagLst>
</file>

<file path=ppt/tags/tag710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11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12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13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14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15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16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17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18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19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86"/>
  <p:tag name="KSO_WM_UNIT_COLOR_SCHEME_PARENT_PAGE" val="2_1"/>
</p:tagLst>
</file>

<file path=ppt/tags/tag720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21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22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23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24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25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26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27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28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29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87"/>
  <p:tag name="KSO_WM_UNIT_COLOR_SCHEME_PARENT_PAGE" val="2_1"/>
</p:tagLst>
</file>

<file path=ppt/tags/tag730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31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32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33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34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35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36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37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38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39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88"/>
  <p:tag name="KSO_WM_UNIT_COLOR_SCHEME_PARENT_PAGE" val="2_1"/>
</p:tagLst>
</file>

<file path=ppt/tags/tag740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41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42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43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44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45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46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47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48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49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89"/>
  <p:tag name="KSO_WM_UNIT_COLOR_SCHEME_PARENT_PAGE" val="2_1"/>
</p:tagLst>
</file>

<file path=ppt/tags/tag750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51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52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53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54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55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56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57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58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59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90"/>
  <p:tag name="KSO_WM_UNIT_COLOR_SCHEME_PARENT_PAGE" val="2_1"/>
</p:tagLst>
</file>

<file path=ppt/tags/tag760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61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62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63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64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65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66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67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68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69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91"/>
  <p:tag name="KSO_WM_UNIT_COLOR_SCHEME_PARENT_PAGE" val="2_1"/>
</p:tagLst>
</file>

<file path=ppt/tags/tag770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71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72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73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74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75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76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77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78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79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92"/>
  <p:tag name="KSO_WM_UNIT_COLOR_SCHEME_PARENT_PAGE" val="2_1"/>
</p:tagLst>
</file>

<file path=ppt/tags/tag780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81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82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83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84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85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86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87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88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89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93"/>
  <p:tag name="KSO_WM_UNIT_COLOR_SCHEME_PARENT_PAGE" val="2_1"/>
</p:tagLst>
</file>

<file path=ppt/tags/tag790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91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92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93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94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95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22"/>
  <p:tag name="KSO_WM_UNIT_COLOR_SCHEME_PARENT_PAGE" val="2_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94"/>
  <p:tag name="KSO_WM_UNIT_COLOR_SCHEME_PARENT_PAGE" val="2_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95"/>
  <p:tag name="KSO_WM_UNIT_COLOR_SCHEME_PARENT_PAGE" val="2_1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96"/>
  <p:tag name="KSO_WM_UNIT_COLOR_SCHEME_PARENT_PAGE" val="2_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97"/>
  <p:tag name="KSO_WM_UNIT_COLOR_SCHEME_PARENT_PAGE" val="2_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98"/>
  <p:tag name="KSO_WM_UNIT_COLOR_SCHEME_PARENT_PAGE" val="2_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99"/>
  <p:tag name="KSO_WM_UNIT_COLOR_SCHEME_PARENT_PAGE" val="2_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00"/>
  <p:tag name="KSO_WM_UNIT_COLOR_SCHEME_PARENT_PAGE" val="2_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01"/>
  <p:tag name="KSO_WM_UNIT_COLOR_SCHEME_PARENT_PAGE" val="2_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02"/>
  <p:tag name="KSO_WM_UNIT_COLOR_SCHEME_PARENT_PAGE" val="2_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03"/>
  <p:tag name="KSO_WM_UNIT_COLOR_SCHEME_PARENT_PAGE" val="2_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23"/>
  <p:tag name="KSO_WM_UNIT_COLOR_SCHEME_PARENT_PAGE" val="2_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04"/>
  <p:tag name="KSO_WM_UNIT_COLOR_SCHEME_PARENT_PAGE" val="2_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05"/>
  <p:tag name="KSO_WM_UNIT_COLOR_SCHEME_PARENT_PAGE" val="2_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06"/>
  <p:tag name="KSO_WM_UNIT_COLOR_SCHEME_PARENT_PAGE" val="2_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07"/>
  <p:tag name="KSO_WM_UNIT_COLOR_SCHEME_PARENT_PAGE" val="2_1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08"/>
  <p:tag name="KSO_WM_UNIT_COLOR_SCHEME_PARENT_PAGE" val="2_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09"/>
  <p:tag name="KSO_WM_UNIT_COLOR_SCHEME_PARENT_PAGE" val="2_1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10"/>
  <p:tag name="KSO_WM_UNIT_COLOR_SCHEME_PARENT_PAGE" val="2_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11"/>
  <p:tag name="KSO_WM_UNIT_COLOR_SCHEME_PARENT_PAGE" val="2_1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12"/>
  <p:tag name="KSO_WM_UNIT_COLOR_SCHEME_PARENT_PAGE" val="2_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13"/>
  <p:tag name="KSO_WM_UNIT_COLOR_SCHEME_PARENT_PAGE" val="2_1"/>
</p:tagLst>
</file>

<file path=ppt/theme/theme1.xml><?xml version="1.0" encoding="utf-8"?>
<a:theme xmlns:a="http://schemas.openxmlformats.org/drawingml/2006/main" name="Office 主题​​">
  <a:themeElements>
    <a:clrScheme name="20187143">
      <a:dk1>
        <a:srgbClr val="000000"/>
      </a:dk1>
      <a:lt1>
        <a:srgbClr val="FFFFFF"/>
      </a:lt1>
      <a:dk2>
        <a:srgbClr val="4D8EDD"/>
      </a:dk2>
      <a:lt2>
        <a:srgbClr val="F0F0F0"/>
      </a:lt2>
      <a:accent1>
        <a:srgbClr val="4B8CDC"/>
      </a:accent1>
      <a:accent2>
        <a:srgbClr val="4680DB"/>
      </a:accent2>
      <a:accent3>
        <a:srgbClr val="87C8F4"/>
      </a:accent3>
      <a:accent4>
        <a:srgbClr val="FFDD41"/>
      </a:accent4>
      <a:accent5>
        <a:srgbClr val="33B679"/>
      </a:accent5>
      <a:accent6>
        <a:srgbClr val="E47368"/>
      </a:accent6>
      <a:hlink>
        <a:srgbClr val="4276AA"/>
      </a:hlink>
      <a:folHlink>
        <a:srgbClr val="BFBFB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4248</Words>
  <Application>WPS 演示</Application>
  <PresentationFormat>宽屏</PresentationFormat>
  <Paragraphs>334</Paragraphs>
  <Slides>69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69</vt:i4>
      </vt:variant>
    </vt:vector>
  </HeadingPairs>
  <TitlesOfParts>
    <vt:vector size="76" baseType="lpstr">
      <vt:lpstr>Arial</vt:lpstr>
      <vt:lpstr>宋体</vt:lpstr>
      <vt:lpstr>Wingdings</vt:lpstr>
      <vt:lpstr>微软雅黑</vt:lpstr>
      <vt:lpstr>Arial Unicode MS</vt:lpstr>
      <vt:lpstr>Calibri</vt:lpstr>
      <vt:lpstr>Office 主题​​</vt:lpstr>
      <vt:lpstr>第2章  表格与表单</vt:lpstr>
      <vt:lpstr>例2－1 </vt:lpstr>
      <vt:lpstr>知识点</vt:lpstr>
      <vt:lpstr>例2－1 </vt:lpstr>
      <vt:lpstr>总结</vt:lpstr>
      <vt:lpstr>例2－2 </vt:lpstr>
      <vt:lpstr>知识点</vt:lpstr>
      <vt:lpstr>例2－2 </vt:lpstr>
      <vt:lpstr>总结</vt:lpstr>
      <vt:lpstr>例2－3 </vt:lpstr>
      <vt:lpstr>知识点</vt:lpstr>
      <vt:lpstr>例2－3 </vt:lpstr>
      <vt:lpstr>总结</vt:lpstr>
      <vt:lpstr>例2－4 </vt:lpstr>
      <vt:lpstr>知识点</vt:lpstr>
      <vt:lpstr>例2－4 </vt:lpstr>
      <vt:lpstr>总结</vt:lpstr>
      <vt:lpstr>例2－5 </vt:lpstr>
      <vt:lpstr>知识点</vt:lpstr>
      <vt:lpstr>例2－5 </vt:lpstr>
      <vt:lpstr>总结</vt:lpstr>
      <vt:lpstr>例2－6 </vt:lpstr>
      <vt:lpstr>知识点</vt:lpstr>
      <vt:lpstr>例2－5 </vt:lpstr>
      <vt:lpstr>总结</vt:lpstr>
      <vt:lpstr>例2－7 </vt:lpstr>
      <vt:lpstr>知识点</vt:lpstr>
      <vt:lpstr>例2－7 </vt:lpstr>
      <vt:lpstr>总结</vt:lpstr>
      <vt:lpstr>例2－8 </vt:lpstr>
      <vt:lpstr>知识点</vt:lpstr>
      <vt:lpstr>例2－8 </vt:lpstr>
      <vt:lpstr>总结</vt:lpstr>
      <vt:lpstr>例2－9 </vt:lpstr>
      <vt:lpstr>知识点</vt:lpstr>
      <vt:lpstr>例2－9 </vt:lpstr>
      <vt:lpstr>总结</vt:lpstr>
      <vt:lpstr>例2－10 </vt:lpstr>
      <vt:lpstr>知识点</vt:lpstr>
      <vt:lpstr>例2－10 </vt:lpstr>
      <vt:lpstr>总结</vt:lpstr>
      <vt:lpstr>例2－11 </vt:lpstr>
      <vt:lpstr>例2－12 </vt:lpstr>
      <vt:lpstr>例2－13 </vt:lpstr>
      <vt:lpstr>例2－14 </vt:lpstr>
      <vt:lpstr>知识点</vt:lpstr>
      <vt:lpstr>例2－14 </vt:lpstr>
      <vt:lpstr>总结</vt:lpstr>
      <vt:lpstr>例2－15</vt:lpstr>
      <vt:lpstr>知识点</vt:lpstr>
      <vt:lpstr>例2－15 </vt:lpstr>
      <vt:lpstr>总结</vt:lpstr>
      <vt:lpstr>例2－16 </vt:lpstr>
      <vt:lpstr>例2－17 </vt:lpstr>
      <vt:lpstr>知识点</vt:lpstr>
      <vt:lpstr>例2－1７ </vt:lpstr>
      <vt:lpstr>总结</vt:lpstr>
      <vt:lpstr>例2－18 </vt:lpstr>
      <vt:lpstr>知识点</vt:lpstr>
      <vt:lpstr>例2－18 </vt:lpstr>
      <vt:lpstr>总结</vt:lpstr>
      <vt:lpstr>例2－19 </vt:lpstr>
      <vt:lpstr>知识点</vt:lpstr>
      <vt:lpstr>例2－19 </vt:lpstr>
      <vt:lpstr>总结</vt:lpstr>
      <vt:lpstr>例2－20 </vt:lpstr>
      <vt:lpstr>知识点</vt:lpstr>
      <vt:lpstr>例2－19 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王者</cp:lastModifiedBy>
  <cp:revision>135</cp:revision>
  <dcterms:created xsi:type="dcterms:W3CDTF">2017-08-03T09:01:00Z</dcterms:created>
  <dcterms:modified xsi:type="dcterms:W3CDTF">2019-05-31T08:57:21Z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2052-11.1.0.8597</vt:lpwstr>
  </property>
</Properties>
</file>