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9" r:id="rId5"/>
    <p:sldId id="291" r:id="rId6"/>
    <p:sldId id="292" r:id="rId7"/>
    <p:sldId id="261" r:id="rId8"/>
    <p:sldId id="293" r:id="rId9"/>
    <p:sldId id="294" r:id="rId10"/>
    <p:sldId id="263" r:id="rId11"/>
    <p:sldId id="320" r:id="rId12"/>
    <p:sldId id="321" r:id="rId13"/>
    <p:sldId id="264" r:id="rId14"/>
    <p:sldId id="322" r:id="rId15"/>
    <p:sldId id="323" r:id="rId16"/>
    <p:sldId id="324" r:id="rId17"/>
    <p:sldId id="265" r:id="rId18"/>
    <p:sldId id="349" r:id="rId19"/>
    <p:sldId id="348" r:id="rId20"/>
    <p:sldId id="352" r:id="rId21"/>
    <p:sldId id="266" r:id="rId22"/>
    <p:sldId id="353" r:id="rId23"/>
    <p:sldId id="356" r:id="rId24"/>
    <p:sldId id="355" r:id="rId25"/>
    <p:sldId id="358" r:id="rId26"/>
    <p:sldId id="357" r:id="rId27"/>
    <p:sldId id="268" r:id="rId28"/>
    <p:sldId id="359" r:id="rId29"/>
    <p:sldId id="270" r:id="rId30"/>
    <p:sldId id="360" r:id="rId31"/>
    <p:sldId id="363" r:id="rId32"/>
    <p:sldId id="362" r:id="rId33"/>
    <p:sldId id="271" r:id="rId34"/>
    <p:sldId id="364" r:id="rId35"/>
    <p:sldId id="367" r:id="rId36"/>
    <p:sldId id="366" r:id="rId37"/>
    <p:sldId id="272" r:id="rId38"/>
    <p:sldId id="387" r:id="rId39"/>
    <p:sldId id="390" r:id="rId40"/>
    <p:sldId id="389" r:id="rId41"/>
    <p:sldId id="273" r:id="rId42"/>
    <p:sldId id="391" r:id="rId43"/>
    <p:sldId id="394" r:id="rId44"/>
    <p:sldId id="393" r:id="rId45"/>
    <p:sldId id="274" r:id="rId46"/>
    <p:sldId id="395" r:id="rId47"/>
    <p:sldId id="398" r:id="rId48"/>
    <p:sldId id="397" r:id="rId49"/>
    <p:sldId id="275" r:id="rId50"/>
    <p:sldId id="399" r:id="rId51"/>
    <p:sldId id="402" r:id="rId52"/>
    <p:sldId id="401" r:id="rId53"/>
    <p:sldId id="276" r:id="rId54"/>
    <p:sldId id="403" r:id="rId55"/>
    <p:sldId id="406" r:id="rId56"/>
    <p:sldId id="405" r:id="rId57"/>
    <p:sldId id="279" r:id="rId58"/>
    <p:sldId id="277" r:id="rId59"/>
    <p:sldId id="278" r:id="rId60"/>
    <p:sldId id="280" r:id="rId61"/>
    <p:sldId id="456" r:id="rId62"/>
    <p:sldId id="459" r:id="rId63"/>
    <p:sldId id="460" r:id="rId64"/>
    <p:sldId id="458" r:id="rId65"/>
    <p:sldId id="281" r:id="rId66"/>
    <p:sldId id="420" r:id="rId67"/>
    <p:sldId id="423" r:id="rId68"/>
    <p:sldId id="422" r:id="rId69"/>
    <p:sldId id="284" r:id="rId70"/>
    <p:sldId id="424" r:id="rId71"/>
    <p:sldId id="428" r:id="rId72"/>
    <p:sldId id="427" r:id="rId73"/>
    <p:sldId id="426" r:id="rId74"/>
    <p:sldId id="285" r:id="rId75"/>
    <p:sldId id="429" r:id="rId76"/>
    <p:sldId id="433" r:id="rId77"/>
    <p:sldId id="434" r:id="rId78"/>
    <p:sldId id="432" r:id="rId79"/>
    <p:sldId id="431" r:id="rId80"/>
    <p:sldId id="286" r:id="rId81"/>
    <p:sldId id="435" r:id="rId82"/>
    <p:sldId id="438" r:id="rId83"/>
    <p:sldId id="437" r:id="rId84"/>
    <p:sldId id="287" r:id="rId85"/>
    <p:sldId id="439" r:id="rId86"/>
    <p:sldId id="442" r:id="rId87"/>
    <p:sldId id="441" r:id="rId88"/>
    <p:sldId id="288" r:id="rId89"/>
    <p:sldId id="443" r:id="rId90"/>
    <p:sldId id="447" r:id="rId91"/>
    <p:sldId id="446" r:id="rId92"/>
    <p:sldId id="445" r:id="rId93"/>
    <p:sldId id="289" r:id="rId94"/>
    <p:sldId id="448" r:id="rId95"/>
    <p:sldId id="451" r:id="rId96"/>
    <p:sldId id="449" r:id="rId97"/>
    <p:sldId id="450" r:id="rId98"/>
    <p:sldId id="290" r:id="rId99"/>
    <p:sldId id="461" r:id="rId100"/>
    <p:sldId id="462" r:id="rId101"/>
    <p:sldId id="465" r:id="rId102"/>
    <p:sldId id="463" r:id="rId103"/>
    <p:sldId id="464" r:id="rId10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558.xml"/><Relationship Id="rId98" Type="http://schemas.openxmlformats.org/officeDocument/2006/relationships/tags" Target="../tags/tag557.xml"/><Relationship Id="rId97" Type="http://schemas.openxmlformats.org/officeDocument/2006/relationships/tags" Target="../tags/tag556.xml"/><Relationship Id="rId96" Type="http://schemas.openxmlformats.org/officeDocument/2006/relationships/tags" Target="../tags/tag555.xml"/><Relationship Id="rId95" Type="http://schemas.openxmlformats.org/officeDocument/2006/relationships/tags" Target="../tags/tag554.xml"/><Relationship Id="rId94" Type="http://schemas.openxmlformats.org/officeDocument/2006/relationships/tags" Target="../tags/tag553.xml"/><Relationship Id="rId93" Type="http://schemas.openxmlformats.org/officeDocument/2006/relationships/tags" Target="../tags/tag552.xml"/><Relationship Id="rId92" Type="http://schemas.openxmlformats.org/officeDocument/2006/relationships/tags" Target="../tags/tag551.xml"/><Relationship Id="rId91" Type="http://schemas.openxmlformats.org/officeDocument/2006/relationships/tags" Target="../tags/tag550.xml"/><Relationship Id="rId90" Type="http://schemas.openxmlformats.org/officeDocument/2006/relationships/tags" Target="../tags/tag549.xml"/><Relationship Id="rId9" Type="http://schemas.openxmlformats.org/officeDocument/2006/relationships/tags" Target="../tags/tag468.xml"/><Relationship Id="rId89" Type="http://schemas.openxmlformats.org/officeDocument/2006/relationships/tags" Target="../tags/tag548.xml"/><Relationship Id="rId88" Type="http://schemas.openxmlformats.org/officeDocument/2006/relationships/tags" Target="../tags/tag547.xml"/><Relationship Id="rId87" Type="http://schemas.openxmlformats.org/officeDocument/2006/relationships/tags" Target="../tags/tag546.xml"/><Relationship Id="rId86" Type="http://schemas.openxmlformats.org/officeDocument/2006/relationships/tags" Target="../tags/tag545.xml"/><Relationship Id="rId85" Type="http://schemas.openxmlformats.org/officeDocument/2006/relationships/tags" Target="../tags/tag544.xml"/><Relationship Id="rId84" Type="http://schemas.openxmlformats.org/officeDocument/2006/relationships/tags" Target="../tags/tag543.xml"/><Relationship Id="rId83" Type="http://schemas.openxmlformats.org/officeDocument/2006/relationships/tags" Target="../tags/tag542.xml"/><Relationship Id="rId82" Type="http://schemas.openxmlformats.org/officeDocument/2006/relationships/tags" Target="../tags/tag541.xml"/><Relationship Id="rId81" Type="http://schemas.openxmlformats.org/officeDocument/2006/relationships/tags" Target="../tags/tag540.xml"/><Relationship Id="rId80" Type="http://schemas.openxmlformats.org/officeDocument/2006/relationships/tags" Target="../tags/tag539.xml"/><Relationship Id="rId8" Type="http://schemas.openxmlformats.org/officeDocument/2006/relationships/tags" Target="../tags/tag467.xml"/><Relationship Id="rId79" Type="http://schemas.openxmlformats.org/officeDocument/2006/relationships/tags" Target="../tags/tag538.xml"/><Relationship Id="rId78" Type="http://schemas.openxmlformats.org/officeDocument/2006/relationships/tags" Target="../tags/tag537.xml"/><Relationship Id="rId77" Type="http://schemas.openxmlformats.org/officeDocument/2006/relationships/tags" Target="../tags/tag536.xml"/><Relationship Id="rId76" Type="http://schemas.openxmlformats.org/officeDocument/2006/relationships/tags" Target="../tags/tag535.xml"/><Relationship Id="rId75" Type="http://schemas.openxmlformats.org/officeDocument/2006/relationships/tags" Target="../tags/tag534.xml"/><Relationship Id="rId74" Type="http://schemas.openxmlformats.org/officeDocument/2006/relationships/tags" Target="../tags/tag533.xml"/><Relationship Id="rId73" Type="http://schemas.openxmlformats.org/officeDocument/2006/relationships/tags" Target="../tags/tag532.xml"/><Relationship Id="rId72" Type="http://schemas.openxmlformats.org/officeDocument/2006/relationships/tags" Target="../tags/tag531.xml"/><Relationship Id="rId71" Type="http://schemas.openxmlformats.org/officeDocument/2006/relationships/tags" Target="../tags/tag530.xml"/><Relationship Id="rId70" Type="http://schemas.openxmlformats.org/officeDocument/2006/relationships/tags" Target="../tags/tag529.xml"/><Relationship Id="rId7" Type="http://schemas.openxmlformats.org/officeDocument/2006/relationships/tags" Target="../tags/tag466.xml"/><Relationship Id="rId69" Type="http://schemas.openxmlformats.org/officeDocument/2006/relationships/tags" Target="../tags/tag528.xml"/><Relationship Id="rId68" Type="http://schemas.openxmlformats.org/officeDocument/2006/relationships/tags" Target="../tags/tag527.xml"/><Relationship Id="rId67" Type="http://schemas.openxmlformats.org/officeDocument/2006/relationships/tags" Target="../tags/tag526.xml"/><Relationship Id="rId66" Type="http://schemas.openxmlformats.org/officeDocument/2006/relationships/tags" Target="../tags/tag525.xml"/><Relationship Id="rId65" Type="http://schemas.openxmlformats.org/officeDocument/2006/relationships/tags" Target="../tags/tag524.xml"/><Relationship Id="rId64" Type="http://schemas.openxmlformats.org/officeDocument/2006/relationships/tags" Target="../tags/tag523.xml"/><Relationship Id="rId63" Type="http://schemas.openxmlformats.org/officeDocument/2006/relationships/tags" Target="../tags/tag522.xml"/><Relationship Id="rId62" Type="http://schemas.openxmlformats.org/officeDocument/2006/relationships/tags" Target="../tags/tag521.xml"/><Relationship Id="rId61" Type="http://schemas.openxmlformats.org/officeDocument/2006/relationships/tags" Target="../tags/tag520.xml"/><Relationship Id="rId60" Type="http://schemas.openxmlformats.org/officeDocument/2006/relationships/tags" Target="../tags/tag519.xml"/><Relationship Id="rId6" Type="http://schemas.openxmlformats.org/officeDocument/2006/relationships/tags" Target="../tags/tag465.xml"/><Relationship Id="rId59" Type="http://schemas.openxmlformats.org/officeDocument/2006/relationships/tags" Target="../tags/tag518.xml"/><Relationship Id="rId58" Type="http://schemas.openxmlformats.org/officeDocument/2006/relationships/tags" Target="../tags/tag517.xml"/><Relationship Id="rId57" Type="http://schemas.openxmlformats.org/officeDocument/2006/relationships/tags" Target="../tags/tag516.xml"/><Relationship Id="rId56" Type="http://schemas.openxmlformats.org/officeDocument/2006/relationships/tags" Target="../tags/tag515.xml"/><Relationship Id="rId55" Type="http://schemas.openxmlformats.org/officeDocument/2006/relationships/tags" Target="../tags/tag514.xml"/><Relationship Id="rId54" Type="http://schemas.openxmlformats.org/officeDocument/2006/relationships/tags" Target="../tags/tag513.xml"/><Relationship Id="rId53" Type="http://schemas.openxmlformats.org/officeDocument/2006/relationships/tags" Target="../tags/tag512.xml"/><Relationship Id="rId52" Type="http://schemas.openxmlformats.org/officeDocument/2006/relationships/tags" Target="../tags/tag511.xml"/><Relationship Id="rId51" Type="http://schemas.openxmlformats.org/officeDocument/2006/relationships/tags" Target="../tags/tag510.xml"/><Relationship Id="rId50" Type="http://schemas.openxmlformats.org/officeDocument/2006/relationships/tags" Target="../tags/tag509.xml"/><Relationship Id="rId5" Type="http://schemas.openxmlformats.org/officeDocument/2006/relationships/tags" Target="../tags/tag464.xml"/><Relationship Id="rId49" Type="http://schemas.openxmlformats.org/officeDocument/2006/relationships/tags" Target="../tags/tag508.xml"/><Relationship Id="rId48" Type="http://schemas.openxmlformats.org/officeDocument/2006/relationships/tags" Target="../tags/tag507.xml"/><Relationship Id="rId47" Type="http://schemas.openxmlformats.org/officeDocument/2006/relationships/tags" Target="../tags/tag506.xml"/><Relationship Id="rId46" Type="http://schemas.openxmlformats.org/officeDocument/2006/relationships/tags" Target="../tags/tag505.xml"/><Relationship Id="rId45" Type="http://schemas.openxmlformats.org/officeDocument/2006/relationships/tags" Target="../tags/tag504.xml"/><Relationship Id="rId44" Type="http://schemas.openxmlformats.org/officeDocument/2006/relationships/tags" Target="../tags/tag503.xml"/><Relationship Id="rId43" Type="http://schemas.openxmlformats.org/officeDocument/2006/relationships/tags" Target="../tags/tag502.xml"/><Relationship Id="rId42" Type="http://schemas.openxmlformats.org/officeDocument/2006/relationships/tags" Target="../tags/tag501.xml"/><Relationship Id="rId41" Type="http://schemas.openxmlformats.org/officeDocument/2006/relationships/tags" Target="../tags/tag500.xml"/><Relationship Id="rId40" Type="http://schemas.openxmlformats.org/officeDocument/2006/relationships/tags" Target="../tags/tag499.xml"/><Relationship Id="rId4" Type="http://schemas.openxmlformats.org/officeDocument/2006/relationships/tags" Target="../tags/tag463.xml"/><Relationship Id="rId39" Type="http://schemas.openxmlformats.org/officeDocument/2006/relationships/tags" Target="../tags/tag498.xml"/><Relationship Id="rId38" Type="http://schemas.openxmlformats.org/officeDocument/2006/relationships/tags" Target="../tags/tag497.xml"/><Relationship Id="rId37" Type="http://schemas.openxmlformats.org/officeDocument/2006/relationships/tags" Target="../tags/tag496.xml"/><Relationship Id="rId36" Type="http://schemas.openxmlformats.org/officeDocument/2006/relationships/tags" Target="../tags/tag495.xml"/><Relationship Id="rId35" Type="http://schemas.openxmlformats.org/officeDocument/2006/relationships/tags" Target="../tags/tag494.xml"/><Relationship Id="rId34" Type="http://schemas.openxmlformats.org/officeDocument/2006/relationships/tags" Target="../tags/tag493.xml"/><Relationship Id="rId33" Type="http://schemas.openxmlformats.org/officeDocument/2006/relationships/tags" Target="../tags/tag492.xml"/><Relationship Id="rId32" Type="http://schemas.openxmlformats.org/officeDocument/2006/relationships/tags" Target="../tags/tag491.xml"/><Relationship Id="rId31" Type="http://schemas.openxmlformats.org/officeDocument/2006/relationships/tags" Target="../tags/tag490.xml"/><Relationship Id="rId30" Type="http://schemas.openxmlformats.org/officeDocument/2006/relationships/tags" Target="../tags/tag489.xml"/><Relationship Id="rId3" Type="http://schemas.openxmlformats.org/officeDocument/2006/relationships/tags" Target="../tags/tag462.xml"/><Relationship Id="rId29" Type="http://schemas.openxmlformats.org/officeDocument/2006/relationships/tags" Target="../tags/tag488.xml"/><Relationship Id="rId28" Type="http://schemas.openxmlformats.org/officeDocument/2006/relationships/tags" Target="../tags/tag487.xml"/><Relationship Id="rId27" Type="http://schemas.openxmlformats.org/officeDocument/2006/relationships/tags" Target="../tags/tag486.xml"/><Relationship Id="rId26" Type="http://schemas.openxmlformats.org/officeDocument/2006/relationships/tags" Target="../tags/tag485.xml"/><Relationship Id="rId25" Type="http://schemas.openxmlformats.org/officeDocument/2006/relationships/tags" Target="../tags/tag484.xml"/><Relationship Id="rId24" Type="http://schemas.openxmlformats.org/officeDocument/2006/relationships/tags" Target="../tags/tag483.xml"/><Relationship Id="rId23" Type="http://schemas.openxmlformats.org/officeDocument/2006/relationships/tags" Target="../tags/tag482.xml"/><Relationship Id="rId22" Type="http://schemas.openxmlformats.org/officeDocument/2006/relationships/tags" Target="../tags/tag481.xml"/><Relationship Id="rId21" Type="http://schemas.openxmlformats.org/officeDocument/2006/relationships/tags" Target="../tags/tag480.xml"/><Relationship Id="rId20" Type="http://schemas.openxmlformats.org/officeDocument/2006/relationships/tags" Target="../tags/tag479.xml"/><Relationship Id="rId2" Type="http://schemas.openxmlformats.org/officeDocument/2006/relationships/tags" Target="../tags/tag461.xml"/><Relationship Id="rId19" Type="http://schemas.openxmlformats.org/officeDocument/2006/relationships/tags" Target="../tags/tag478.xml"/><Relationship Id="rId18" Type="http://schemas.openxmlformats.org/officeDocument/2006/relationships/tags" Target="../tags/tag477.xml"/><Relationship Id="rId17" Type="http://schemas.openxmlformats.org/officeDocument/2006/relationships/tags" Target="../tags/tag476.xml"/><Relationship Id="rId16" Type="http://schemas.openxmlformats.org/officeDocument/2006/relationships/tags" Target="../tags/tag475.xml"/><Relationship Id="rId15" Type="http://schemas.openxmlformats.org/officeDocument/2006/relationships/tags" Target="../tags/tag474.xml"/><Relationship Id="rId14" Type="http://schemas.openxmlformats.org/officeDocument/2006/relationships/tags" Target="../tags/tag473.xml"/><Relationship Id="rId137" Type="http://schemas.openxmlformats.org/officeDocument/2006/relationships/tags" Target="../tags/tag596.xml"/><Relationship Id="rId136" Type="http://schemas.openxmlformats.org/officeDocument/2006/relationships/tags" Target="../tags/tag595.xml"/><Relationship Id="rId135" Type="http://schemas.openxmlformats.org/officeDocument/2006/relationships/tags" Target="../tags/tag594.xml"/><Relationship Id="rId134" Type="http://schemas.openxmlformats.org/officeDocument/2006/relationships/tags" Target="../tags/tag593.xml"/><Relationship Id="rId133" Type="http://schemas.openxmlformats.org/officeDocument/2006/relationships/tags" Target="../tags/tag592.xml"/><Relationship Id="rId132" Type="http://schemas.openxmlformats.org/officeDocument/2006/relationships/tags" Target="../tags/tag591.xml"/><Relationship Id="rId131" Type="http://schemas.openxmlformats.org/officeDocument/2006/relationships/tags" Target="../tags/tag590.xml"/><Relationship Id="rId130" Type="http://schemas.openxmlformats.org/officeDocument/2006/relationships/tags" Target="../tags/tag589.xml"/><Relationship Id="rId13" Type="http://schemas.openxmlformats.org/officeDocument/2006/relationships/tags" Target="../tags/tag472.xml"/><Relationship Id="rId129" Type="http://schemas.openxmlformats.org/officeDocument/2006/relationships/tags" Target="../tags/tag588.xml"/><Relationship Id="rId128" Type="http://schemas.openxmlformats.org/officeDocument/2006/relationships/tags" Target="../tags/tag587.xml"/><Relationship Id="rId127" Type="http://schemas.openxmlformats.org/officeDocument/2006/relationships/tags" Target="../tags/tag586.xml"/><Relationship Id="rId126" Type="http://schemas.openxmlformats.org/officeDocument/2006/relationships/tags" Target="../tags/tag585.xml"/><Relationship Id="rId125" Type="http://schemas.openxmlformats.org/officeDocument/2006/relationships/tags" Target="../tags/tag584.xml"/><Relationship Id="rId124" Type="http://schemas.openxmlformats.org/officeDocument/2006/relationships/tags" Target="../tags/tag583.xml"/><Relationship Id="rId123" Type="http://schemas.openxmlformats.org/officeDocument/2006/relationships/tags" Target="../tags/tag582.xml"/><Relationship Id="rId122" Type="http://schemas.openxmlformats.org/officeDocument/2006/relationships/tags" Target="../tags/tag581.xml"/><Relationship Id="rId121" Type="http://schemas.openxmlformats.org/officeDocument/2006/relationships/tags" Target="../tags/tag580.xml"/><Relationship Id="rId120" Type="http://schemas.openxmlformats.org/officeDocument/2006/relationships/tags" Target="../tags/tag579.xml"/><Relationship Id="rId12" Type="http://schemas.openxmlformats.org/officeDocument/2006/relationships/tags" Target="../tags/tag471.xml"/><Relationship Id="rId119" Type="http://schemas.openxmlformats.org/officeDocument/2006/relationships/tags" Target="../tags/tag578.xml"/><Relationship Id="rId118" Type="http://schemas.openxmlformats.org/officeDocument/2006/relationships/tags" Target="../tags/tag577.xml"/><Relationship Id="rId117" Type="http://schemas.openxmlformats.org/officeDocument/2006/relationships/tags" Target="../tags/tag576.xml"/><Relationship Id="rId116" Type="http://schemas.openxmlformats.org/officeDocument/2006/relationships/tags" Target="../tags/tag575.xml"/><Relationship Id="rId115" Type="http://schemas.openxmlformats.org/officeDocument/2006/relationships/tags" Target="../tags/tag574.xml"/><Relationship Id="rId114" Type="http://schemas.openxmlformats.org/officeDocument/2006/relationships/tags" Target="../tags/tag573.xml"/><Relationship Id="rId113" Type="http://schemas.openxmlformats.org/officeDocument/2006/relationships/tags" Target="../tags/tag572.xml"/><Relationship Id="rId112" Type="http://schemas.openxmlformats.org/officeDocument/2006/relationships/tags" Target="../tags/tag571.xml"/><Relationship Id="rId111" Type="http://schemas.openxmlformats.org/officeDocument/2006/relationships/tags" Target="../tags/tag570.xml"/><Relationship Id="rId110" Type="http://schemas.openxmlformats.org/officeDocument/2006/relationships/tags" Target="../tags/tag569.xml"/><Relationship Id="rId11" Type="http://schemas.openxmlformats.org/officeDocument/2006/relationships/tags" Target="../tags/tag470.xml"/><Relationship Id="rId109" Type="http://schemas.openxmlformats.org/officeDocument/2006/relationships/tags" Target="../tags/tag568.xml"/><Relationship Id="rId108" Type="http://schemas.openxmlformats.org/officeDocument/2006/relationships/tags" Target="../tags/tag567.xml"/><Relationship Id="rId107" Type="http://schemas.openxmlformats.org/officeDocument/2006/relationships/tags" Target="../tags/tag566.xml"/><Relationship Id="rId106" Type="http://schemas.openxmlformats.org/officeDocument/2006/relationships/tags" Target="../tags/tag565.xml"/><Relationship Id="rId105" Type="http://schemas.openxmlformats.org/officeDocument/2006/relationships/tags" Target="../tags/tag564.xml"/><Relationship Id="rId104" Type="http://schemas.openxmlformats.org/officeDocument/2006/relationships/tags" Target="../tags/tag563.xml"/><Relationship Id="rId103" Type="http://schemas.openxmlformats.org/officeDocument/2006/relationships/tags" Target="../tags/tag562.xml"/><Relationship Id="rId102" Type="http://schemas.openxmlformats.org/officeDocument/2006/relationships/tags" Target="../tags/tag561.xml"/><Relationship Id="rId101" Type="http://schemas.openxmlformats.org/officeDocument/2006/relationships/tags" Target="../tags/tag560.xml"/><Relationship Id="rId100" Type="http://schemas.openxmlformats.org/officeDocument/2006/relationships/tags" Target="../tags/tag559.xml"/><Relationship Id="rId10" Type="http://schemas.openxmlformats.org/officeDocument/2006/relationships/tags" Target="../tags/tag4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239.xml"/><Relationship Id="rId98" Type="http://schemas.openxmlformats.org/officeDocument/2006/relationships/tags" Target="../tags/tag238.xml"/><Relationship Id="rId97" Type="http://schemas.openxmlformats.org/officeDocument/2006/relationships/tags" Target="../tags/tag237.xml"/><Relationship Id="rId96" Type="http://schemas.openxmlformats.org/officeDocument/2006/relationships/tags" Target="../tags/tag236.xml"/><Relationship Id="rId95" Type="http://schemas.openxmlformats.org/officeDocument/2006/relationships/tags" Target="../tags/tag235.xml"/><Relationship Id="rId94" Type="http://schemas.openxmlformats.org/officeDocument/2006/relationships/tags" Target="../tags/tag234.xml"/><Relationship Id="rId93" Type="http://schemas.openxmlformats.org/officeDocument/2006/relationships/tags" Target="../tags/tag233.xml"/><Relationship Id="rId92" Type="http://schemas.openxmlformats.org/officeDocument/2006/relationships/tags" Target="../tags/tag232.xml"/><Relationship Id="rId91" Type="http://schemas.openxmlformats.org/officeDocument/2006/relationships/tags" Target="../tags/tag231.xml"/><Relationship Id="rId90" Type="http://schemas.openxmlformats.org/officeDocument/2006/relationships/tags" Target="../tags/tag230.xml"/><Relationship Id="rId9" Type="http://schemas.openxmlformats.org/officeDocument/2006/relationships/tags" Target="../tags/tag149.xml"/><Relationship Id="rId89" Type="http://schemas.openxmlformats.org/officeDocument/2006/relationships/tags" Target="../tags/tag229.xml"/><Relationship Id="rId88" Type="http://schemas.openxmlformats.org/officeDocument/2006/relationships/tags" Target="../tags/tag228.xml"/><Relationship Id="rId87" Type="http://schemas.openxmlformats.org/officeDocument/2006/relationships/tags" Target="../tags/tag227.xml"/><Relationship Id="rId86" Type="http://schemas.openxmlformats.org/officeDocument/2006/relationships/tags" Target="../tags/tag226.xml"/><Relationship Id="rId85" Type="http://schemas.openxmlformats.org/officeDocument/2006/relationships/tags" Target="../tags/tag225.xml"/><Relationship Id="rId84" Type="http://schemas.openxmlformats.org/officeDocument/2006/relationships/tags" Target="../tags/tag224.xml"/><Relationship Id="rId83" Type="http://schemas.openxmlformats.org/officeDocument/2006/relationships/tags" Target="../tags/tag223.xml"/><Relationship Id="rId82" Type="http://schemas.openxmlformats.org/officeDocument/2006/relationships/tags" Target="../tags/tag222.xml"/><Relationship Id="rId81" Type="http://schemas.openxmlformats.org/officeDocument/2006/relationships/tags" Target="../tags/tag221.xml"/><Relationship Id="rId80" Type="http://schemas.openxmlformats.org/officeDocument/2006/relationships/tags" Target="../tags/tag220.xml"/><Relationship Id="rId8" Type="http://schemas.openxmlformats.org/officeDocument/2006/relationships/tags" Target="../tags/tag148.xml"/><Relationship Id="rId79" Type="http://schemas.openxmlformats.org/officeDocument/2006/relationships/tags" Target="../tags/tag219.xml"/><Relationship Id="rId78" Type="http://schemas.openxmlformats.org/officeDocument/2006/relationships/tags" Target="../tags/tag218.xml"/><Relationship Id="rId77" Type="http://schemas.openxmlformats.org/officeDocument/2006/relationships/tags" Target="../tags/tag217.xml"/><Relationship Id="rId76" Type="http://schemas.openxmlformats.org/officeDocument/2006/relationships/tags" Target="../tags/tag216.xml"/><Relationship Id="rId75" Type="http://schemas.openxmlformats.org/officeDocument/2006/relationships/tags" Target="../tags/tag215.xml"/><Relationship Id="rId74" Type="http://schemas.openxmlformats.org/officeDocument/2006/relationships/tags" Target="../tags/tag214.xml"/><Relationship Id="rId73" Type="http://schemas.openxmlformats.org/officeDocument/2006/relationships/tags" Target="../tags/tag213.xml"/><Relationship Id="rId72" Type="http://schemas.openxmlformats.org/officeDocument/2006/relationships/tags" Target="../tags/tag212.xml"/><Relationship Id="rId71" Type="http://schemas.openxmlformats.org/officeDocument/2006/relationships/tags" Target="../tags/tag211.xml"/><Relationship Id="rId70" Type="http://schemas.openxmlformats.org/officeDocument/2006/relationships/tags" Target="../tags/tag210.xml"/><Relationship Id="rId7" Type="http://schemas.openxmlformats.org/officeDocument/2006/relationships/tags" Target="../tags/tag147.xml"/><Relationship Id="rId69" Type="http://schemas.openxmlformats.org/officeDocument/2006/relationships/tags" Target="../tags/tag209.xml"/><Relationship Id="rId68" Type="http://schemas.openxmlformats.org/officeDocument/2006/relationships/tags" Target="../tags/tag208.xml"/><Relationship Id="rId67" Type="http://schemas.openxmlformats.org/officeDocument/2006/relationships/tags" Target="../tags/tag207.xml"/><Relationship Id="rId66" Type="http://schemas.openxmlformats.org/officeDocument/2006/relationships/tags" Target="../tags/tag206.xml"/><Relationship Id="rId65" Type="http://schemas.openxmlformats.org/officeDocument/2006/relationships/tags" Target="../tags/tag205.xml"/><Relationship Id="rId64" Type="http://schemas.openxmlformats.org/officeDocument/2006/relationships/tags" Target="../tags/tag204.xml"/><Relationship Id="rId63" Type="http://schemas.openxmlformats.org/officeDocument/2006/relationships/tags" Target="../tags/tag203.xml"/><Relationship Id="rId62" Type="http://schemas.openxmlformats.org/officeDocument/2006/relationships/tags" Target="../tags/tag202.xml"/><Relationship Id="rId61" Type="http://schemas.openxmlformats.org/officeDocument/2006/relationships/tags" Target="../tags/tag201.xml"/><Relationship Id="rId60" Type="http://schemas.openxmlformats.org/officeDocument/2006/relationships/tags" Target="../tags/tag200.xml"/><Relationship Id="rId6" Type="http://schemas.openxmlformats.org/officeDocument/2006/relationships/tags" Target="../tags/tag146.xml"/><Relationship Id="rId59" Type="http://schemas.openxmlformats.org/officeDocument/2006/relationships/tags" Target="../tags/tag199.xml"/><Relationship Id="rId58" Type="http://schemas.openxmlformats.org/officeDocument/2006/relationships/tags" Target="../tags/tag198.xml"/><Relationship Id="rId57" Type="http://schemas.openxmlformats.org/officeDocument/2006/relationships/tags" Target="../tags/tag197.xml"/><Relationship Id="rId56" Type="http://schemas.openxmlformats.org/officeDocument/2006/relationships/tags" Target="../tags/tag196.xml"/><Relationship Id="rId55" Type="http://schemas.openxmlformats.org/officeDocument/2006/relationships/tags" Target="../tags/tag195.xml"/><Relationship Id="rId54" Type="http://schemas.openxmlformats.org/officeDocument/2006/relationships/tags" Target="../tags/tag194.xml"/><Relationship Id="rId53" Type="http://schemas.openxmlformats.org/officeDocument/2006/relationships/tags" Target="../tags/tag193.xml"/><Relationship Id="rId52" Type="http://schemas.openxmlformats.org/officeDocument/2006/relationships/tags" Target="../tags/tag192.xml"/><Relationship Id="rId51" Type="http://schemas.openxmlformats.org/officeDocument/2006/relationships/tags" Target="../tags/tag191.xml"/><Relationship Id="rId50" Type="http://schemas.openxmlformats.org/officeDocument/2006/relationships/tags" Target="../tags/tag190.xml"/><Relationship Id="rId5" Type="http://schemas.openxmlformats.org/officeDocument/2006/relationships/tags" Target="../tags/tag145.xml"/><Relationship Id="rId49" Type="http://schemas.openxmlformats.org/officeDocument/2006/relationships/tags" Target="../tags/tag189.xml"/><Relationship Id="rId48" Type="http://schemas.openxmlformats.org/officeDocument/2006/relationships/tags" Target="../tags/tag188.xml"/><Relationship Id="rId47" Type="http://schemas.openxmlformats.org/officeDocument/2006/relationships/tags" Target="../tags/tag187.xml"/><Relationship Id="rId46" Type="http://schemas.openxmlformats.org/officeDocument/2006/relationships/tags" Target="../tags/tag186.xml"/><Relationship Id="rId45" Type="http://schemas.openxmlformats.org/officeDocument/2006/relationships/tags" Target="../tags/tag185.xml"/><Relationship Id="rId44" Type="http://schemas.openxmlformats.org/officeDocument/2006/relationships/tags" Target="../tags/tag184.xml"/><Relationship Id="rId43" Type="http://schemas.openxmlformats.org/officeDocument/2006/relationships/tags" Target="../tags/tag183.xml"/><Relationship Id="rId42" Type="http://schemas.openxmlformats.org/officeDocument/2006/relationships/tags" Target="../tags/tag182.xml"/><Relationship Id="rId41" Type="http://schemas.openxmlformats.org/officeDocument/2006/relationships/tags" Target="../tags/tag181.xml"/><Relationship Id="rId40" Type="http://schemas.openxmlformats.org/officeDocument/2006/relationships/tags" Target="../tags/tag180.xml"/><Relationship Id="rId4" Type="http://schemas.openxmlformats.org/officeDocument/2006/relationships/tags" Target="../tags/tag144.xml"/><Relationship Id="rId39" Type="http://schemas.openxmlformats.org/officeDocument/2006/relationships/tags" Target="../tags/tag179.xml"/><Relationship Id="rId38" Type="http://schemas.openxmlformats.org/officeDocument/2006/relationships/tags" Target="../tags/tag178.xml"/><Relationship Id="rId37" Type="http://schemas.openxmlformats.org/officeDocument/2006/relationships/tags" Target="../tags/tag177.xml"/><Relationship Id="rId36" Type="http://schemas.openxmlformats.org/officeDocument/2006/relationships/tags" Target="../tags/tag176.xml"/><Relationship Id="rId35" Type="http://schemas.openxmlformats.org/officeDocument/2006/relationships/tags" Target="../tags/tag175.xml"/><Relationship Id="rId34" Type="http://schemas.openxmlformats.org/officeDocument/2006/relationships/tags" Target="../tags/tag174.xml"/><Relationship Id="rId33" Type="http://schemas.openxmlformats.org/officeDocument/2006/relationships/tags" Target="../tags/tag173.xml"/><Relationship Id="rId32" Type="http://schemas.openxmlformats.org/officeDocument/2006/relationships/tags" Target="../tags/tag172.xml"/><Relationship Id="rId31" Type="http://schemas.openxmlformats.org/officeDocument/2006/relationships/tags" Target="../tags/tag171.xml"/><Relationship Id="rId30" Type="http://schemas.openxmlformats.org/officeDocument/2006/relationships/tags" Target="../tags/tag170.xml"/><Relationship Id="rId3" Type="http://schemas.openxmlformats.org/officeDocument/2006/relationships/tags" Target="../tags/tag143.xml"/><Relationship Id="rId29" Type="http://schemas.openxmlformats.org/officeDocument/2006/relationships/tags" Target="../tags/tag169.xml"/><Relationship Id="rId28" Type="http://schemas.openxmlformats.org/officeDocument/2006/relationships/tags" Target="../tags/tag168.xml"/><Relationship Id="rId27" Type="http://schemas.openxmlformats.org/officeDocument/2006/relationships/tags" Target="../tags/tag167.xml"/><Relationship Id="rId26" Type="http://schemas.openxmlformats.org/officeDocument/2006/relationships/tags" Target="../tags/tag166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8" Type="http://schemas.openxmlformats.org/officeDocument/2006/relationships/tags" Target="../tags/tag278.xml"/><Relationship Id="rId137" Type="http://schemas.openxmlformats.org/officeDocument/2006/relationships/tags" Target="../tags/tag277.xml"/><Relationship Id="rId136" Type="http://schemas.openxmlformats.org/officeDocument/2006/relationships/tags" Target="../tags/tag276.xml"/><Relationship Id="rId135" Type="http://schemas.openxmlformats.org/officeDocument/2006/relationships/tags" Target="../tags/tag275.xml"/><Relationship Id="rId134" Type="http://schemas.openxmlformats.org/officeDocument/2006/relationships/tags" Target="../tags/tag274.xml"/><Relationship Id="rId133" Type="http://schemas.openxmlformats.org/officeDocument/2006/relationships/tags" Target="../tags/tag273.xml"/><Relationship Id="rId132" Type="http://schemas.openxmlformats.org/officeDocument/2006/relationships/tags" Target="../tags/tag272.xml"/><Relationship Id="rId131" Type="http://schemas.openxmlformats.org/officeDocument/2006/relationships/tags" Target="../tags/tag271.xml"/><Relationship Id="rId130" Type="http://schemas.openxmlformats.org/officeDocument/2006/relationships/tags" Target="../tags/tag270.xml"/><Relationship Id="rId13" Type="http://schemas.openxmlformats.org/officeDocument/2006/relationships/tags" Target="../tags/tag153.xml"/><Relationship Id="rId129" Type="http://schemas.openxmlformats.org/officeDocument/2006/relationships/tags" Target="../tags/tag269.xml"/><Relationship Id="rId128" Type="http://schemas.openxmlformats.org/officeDocument/2006/relationships/tags" Target="../tags/tag268.xml"/><Relationship Id="rId127" Type="http://schemas.openxmlformats.org/officeDocument/2006/relationships/tags" Target="../tags/tag267.xml"/><Relationship Id="rId126" Type="http://schemas.openxmlformats.org/officeDocument/2006/relationships/tags" Target="../tags/tag266.xml"/><Relationship Id="rId125" Type="http://schemas.openxmlformats.org/officeDocument/2006/relationships/tags" Target="../tags/tag265.xml"/><Relationship Id="rId124" Type="http://schemas.openxmlformats.org/officeDocument/2006/relationships/tags" Target="../tags/tag264.xml"/><Relationship Id="rId123" Type="http://schemas.openxmlformats.org/officeDocument/2006/relationships/tags" Target="../tags/tag263.xml"/><Relationship Id="rId122" Type="http://schemas.openxmlformats.org/officeDocument/2006/relationships/tags" Target="../tags/tag262.xml"/><Relationship Id="rId121" Type="http://schemas.openxmlformats.org/officeDocument/2006/relationships/tags" Target="../tags/tag261.xml"/><Relationship Id="rId120" Type="http://schemas.openxmlformats.org/officeDocument/2006/relationships/tags" Target="../tags/tag260.xml"/><Relationship Id="rId12" Type="http://schemas.openxmlformats.org/officeDocument/2006/relationships/tags" Target="../tags/tag152.xml"/><Relationship Id="rId119" Type="http://schemas.openxmlformats.org/officeDocument/2006/relationships/tags" Target="../tags/tag259.xml"/><Relationship Id="rId118" Type="http://schemas.openxmlformats.org/officeDocument/2006/relationships/tags" Target="../tags/tag258.xml"/><Relationship Id="rId117" Type="http://schemas.openxmlformats.org/officeDocument/2006/relationships/tags" Target="../tags/tag257.xml"/><Relationship Id="rId116" Type="http://schemas.openxmlformats.org/officeDocument/2006/relationships/tags" Target="../tags/tag256.xml"/><Relationship Id="rId115" Type="http://schemas.openxmlformats.org/officeDocument/2006/relationships/tags" Target="../tags/tag255.xml"/><Relationship Id="rId114" Type="http://schemas.openxmlformats.org/officeDocument/2006/relationships/tags" Target="../tags/tag254.xml"/><Relationship Id="rId113" Type="http://schemas.openxmlformats.org/officeDocument/2006/relationships/tags" Target="../tags/tag253.xml"/><Relationship Id="rId112" Type="http://schemas.openxmlformats.org/officeDocument/2006/relationships/tags" Target="../tags/tag252.xml"/><Relationship Id="rId111" Type="http://schemas.openxmlformats.org/officeDocument/2006/relationships/tags" Target="../tags/tag251.xml"/><Relationship Id="rId110" Type="http://schemas.openxmlformats.org/officeDocument/2006/relationships/tags" Target="../tags/tag250.xml"/><Relationship Id="rId11" Type="http://schemas.openxmlformats.org/officeDocument/2006/relationships/tags" Target="../tags/tag151.xml"/><Relationship Id="rId109" Type="http://schemas.openxmlformats.org/officeDocument/2006/relationships/tags" Target="../tags/tag249.xml"/><Relationship Id="rId108" Type="http://schemas.openxmlformats.org/officeDocument/2006/relationships/tags" Target="../tags/tag248.xml"/><Relationship Id="rId107" Type="http://schemas.openxmlformats.org/officeDocument/2006/relationships/tags" Target="../tags/tag247.xml"/><Relationship Id="rId106" Type="http://schemas.openxmlformats.org/officeDocument/2006/relationships/tags" Target="../tags/tag246.xml"/><Relationship Id="rId105" Type="http://schemas.openxmlformats.org/officeDocument/2006/relationships/tags" Target="../tags/tag245.xml"/><Relationship Id="rId104" Type="http://schemas.openxmlformats.org/officeDocument/2006/relationships/tags" Target="../tags/tag244.xml"/><Relationship Id="rId103" Type="http://schemas.openxmlformats.org/officeDocument/2006/relationships/tags" Target="../tags/tag243.xml"/><Relationship Id="rId102" Type="http://schemas.openxmlformats.org/officeDocument/2006/relationships/tags" Target="../tags/tag242.xml"/><Relationship Id="rId101" Type="http://schemas.openxmlformats.org/officeDocument/2006/relationships/tags" Target="../tags/tag241.xml"/><Relationship Id="rId100" Type="http://schemas.openxmlformats.org/officeDocument/2006/relationships/tags" Target="../tags/tag240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376.xml"/><Relationship Id="rId98" Type="http://schemas.openxmlformats.org/officeDocument/2006/relationships/tags" Target="../tags/tag375.xml"/><Relationship Id="rId97" Type="http://schemas.openxmlformats.org/officeDocument/2006/relationships/tags" Target="../tags/tag374.xml"/><Relationship Id="rId96" Type="http://schemas.openxmlformats.org/officeDocument/2006/relationships/tags" Target="../tags/tag373.xml"/><Relationship Id="rId95" Type="http://schemas.openxmlformats.org/officeDocument/2006/relationships/tags" Target="../tags/tag372.xml"/><Relationship Id="rId94" Type="http://schemas.openxmlformats.org/officeDocument/2006/relationships/tags" Target="../tags/tag371.xml"/><Relationship Id="rId93" Type="http://schemas.openxmlformats.org/officeDocument/2006/relationships/tags" Target="../tags/tag370.xml"/><Relationship Id="rId92" Type="http://schemas.openxmlformats.org/officeDocument/2006/relationships/tags" Target="../tags/tag369.xml"/><Relationship Id="rId91" Type="http://schemas.openxmlformats.org/officeDocument/2006/relationships/tags" Target="../tags/tag368.xml"/><Relationship Id="rId90" Type="http://schemas.openxmlformats.org/officeDocument/2006/relationships/tags" Target="../tags/tag367.xml"/><Relationship Id="rId9" Type="http://schemas.openxmlformats.org/officeDocument/2006/relationships/tags" Target="../tags/tag286.xml"/><Relationship Id="rId89" Type="http://schemas.openxmlformats.org/officeDocument/2006/relationships/tags" Target="../tags/tag366.xml"/><Relationship Id="rId88" Type="http://schemas.openxmlformats.org/officeDocument/2006/relationships/tags" Target="../tags/tag365.xml"/><Relationship Id="rId87" Type="http://schemas.openxmlformats.org/officeDocument/2006/relationships/tags" Target="../tags/tag364.xml"/><Relationship Id="rId86" Type="http://schemas.openxmlformats.org/officeDocument/2006/relationships/tags" Target="../tags/tag363.xml"/><Relationship Id="rId85" Type="http://schemas.openxmlformats.org/officeDocument/2006/relationships/tags" Target="../tags/tag362.xml"/><Relationship Id="rId84" Type="http://schemas.openxmlformats.org/officeDocument/2006/relationships/tags" Target="../tags/tag361.xml"/><Relationship Id="rId83" Type="http://schemas.openxmlformats.org/officeDocument/2006/relationships/tags" Target="../tags/tag360.xml"/><Relationship Id="rId82" Type="http://schemas.openxmlformats.org/officeDocument/2006/relationships/tags" Target="../tags/tag359.xml"/><Relationship Id="rId81" Type="http://schemas.openxmlformats.org/officeDocument/2006/relationships/tags" Target="../tags/tag358.xml"/><Relationship Id="rId80" Type="http://schemas.openxmlformats.org/officeDocument/2006/relationships/tags" Target="../tags/tag357.xml"/><Relationship Id="rId8" Type="http://schemas.openxmlformats.org/officeDocument/2006/relationships/tags" Target="../tags/tag285.xml"/><Relationship Id="rId79" Type="http://schemas.openxmlformats.org/officeDocument/2006/relationships/tags" Target="../tags/tag356.xml"/><Relationship Id="rId78" Type="http://schemas.openxmlformats.org/officeDocument/2006/relationships/tags" Target="../tags/tag355.xml"/><Relationship Id="rId77" Type="http://schemas.openxmlformats.org/officeDocument/2006/relationships/tags" Target="../tags/tag354.xml"/><Relationship Id="rId76" Type="http://schemas.openxmlformats.org/officeDocument/2006/relationships/tags" Target="../tags/tag353.xml"/><Relationship Id="rId75" Type="http://schemas.openxmlformats.org/officeDocument/2006/relationships/tags" Target="../tags/tag352.xml"/><Relationship Id="rId74" Type="http://schemas.openxmlformats.org/officeDocument/2006/relationships/tags" Target="../tags/tag351.xml"/><Relationship Id="rId73" Type="http://schemas.openxmlformats.org/officeDocument/2006/relationships/tags" Target="../tags/tag350.xml"/><Relationship Id="rId72" Type="http://schemas.openxmlformats.org/officeDocument/2006/relationships/tags" Target="../tags/tag349.xml"/><Relationship Id="rId71" Type="http://schemas.openxmlformats.org/officeDocument/2006/relationships/tags" Target="../tags/tag348.xml"/><Relationship Id="rId70" Type="http://schemas.openxmlformats.org/officeDocument/2006/relationships/tags" Target="../tags/tag347.xml"/><Relationship Id="rId7" Type="http://schemas.openxmlformats.org/officeDocument/2006/relationships/tags" Target="../tags/tag284.xml"/><Relationship Id="rId69" Type="http://schemas.openxmlformats.org/officeDocument/2006/relationships/tags" Target="../tags/tag346.xml"/><Relationship Id="rId68" Type="http://schemas.openxmlformats.org/officeDocument/2006/relationships/tags" Target="../tags/tag345.xml"/><Relationship Id="rId67" Type="http://schemas.openxmlformats.org/officeDocument/2006/relationships/tags" Target="../tags/tag344.xml"/><Relationship Id="rId66" Type="http://schemas.openxmlformats.org/officeDocument/2006/relationships/tags" Target="../tags/tag343.xml"/><Relationship Id="rId65" Type="http://schemas.openxmlformats.org/officeDocument/2006/relationships/tags" Target="../tags/tag342.xml"/><Relationship Id="rId64" Type="http://schemas.openxmlformats.org/officeDocument/2006/relationships/tags" Target="../tags/tag341.xml"/><Relationship Id="rId63" Type="http://schemas.openxmlformats.org/officeDocument/2006/relationships/tags" Target="../tags/tag340.xml"/><Relationship Id="rId62" Type="http://schemas.openxmlformats.org/officeDocument/2006/relationships/tags" Target="../tags/tag339.xml"/><Relationship Id="rId61" Type="http://schemas.openxmlformats.org/officeDocument/2006/relationships/tags" Target="../tags/tag338.xml"/><Relationship Id="rId60" Type="http://schemas.openxmlformats.org/officeDocument/2006/relationships/tags" Target="../tags/tag337.xml"/><Relationship Id="rId6" Type="http://schemas.openxmlformats.org/officeDocument/2006/relationships/tags" Target="../tags/tag283.xml"/><Relationship Id="rId59" Type="http://schemas.openxmlformats.org/officeDocument/2006/relationships/tags" Target="../tags/tag336.xml"/><Relationship Id="rId58" Type="http://schemas.openxmlformats.org/officeDocument/2006/relationships/tags" Target="../tags/tag335.xml"/><Relationship Id="rId57" Type="http://schemas.openxmlformats.org/officeDocument/2006/relationships/tags" Target="../tags/tag334.xml"/><Relationship Id="rId56" Type="http://schemas.openxmlformats.org/officeDocument/2006/relationships/tags" Target="../tags/tag333.xml"/><Relationship Id="rId55" Type="http://schemas.openxmlformats.org/officeDocument/2006/relationships/tags" Target="../tags/tag332.xml"/><Relationship Id="rId54" Type="http://schemas.openxmlformats.org/officeDocument/2006/relationships/tags" Target="../tags/tag331.xml"/><Relationship Id="rId53" Type="http://schemas.openxmlformats.org/officeDocument/2006/relationships/tags" Target="../tags/tag330.xml"/><Relationship Id="rId52" Type="http://schemas.openxmlformats.org/officeDocument/2006/relationships/tags" Target="../tags/tag329.xml"/><Relationship Id="rId51" Type="http://schemas.openxmlformats.org/officeDocument/2006/relationships/tags" Target="../tags/tag328.xml"/><Relationship Id="rId50" Type="http://schemas.openxmlformats.org/officeDocument/2006/relationships/tags" Target="../tags/tag327.xml"/><Relationship Id="rId5" Type="http://schemas.openxmlformats.org/officeDocument/2006/relationships/tags" Target="../tags/tag282.xml"/><Relationship Id="rId49" Type="http://schemas.openxmlformats.org/officeDocument/2006/relationships/tags" Target="../tags/tag326.xml"/><Relationship Id="rId48" Type="http://schemas.openxmlformats.org/officeDocument/2006/relationships/tags" Target="../tags/tag325.xml"/><Relationship Id="rId47" Type="http://schemas.openxmlformats.org/officeDocument/2006/relationships/tags" Target="../tags/tag324.xml"/><Relationship Id="rId46" Type="http://schemas.openxmlformats.org/officeDocument/2006/relationships/tags" Target="../tags/tag323.xml"/><Relationship Id="rId45" Type="http://schemas.openxmlformats.org/officeDocument/2006/relationships/tags" Target="../tags/tag322.xml"/><Relationship Id="rId44" Type="http://schemas.openxmlformats.org/officeDocument/2006/relationships/tags" Target="../tags/tag321.xml"/><Relationship Id="rId43" Type="http://schemas.openxmlformats.org/officeDocument/2006/relationships/tags" Target="../tags/tag320.xml"/><Relationship Id="rId42" Type="http://schemas.openxmlformats.org/officeDocument/2006/relationships/tags" Target="../tags/tag319.xml"/><Relationship Id="rId41" Type="http://schemas.openxmlformats.org/officeDocument/2006/relationships/tags" Target="../tags/tag318.xml"/><Relationship Id="rId40" Type="http://schemas.openxmlformats.org/officeDocument/2006/relationships/tags" Target="../tags/tag317.xml"/><Relationship Id="rId4" Type="http://schemas.openxmlformats.org/officeDocument/2006/relationships/tags" Target="../tags/tag281.xml"/><Relationship Id="rId39" Type="http://schemas.openxmlformats.org/officeDocument/2006/relationships/tags" Target="../tags/tag316.xml"/><Relationship Id="rId38" Type="http://schemas.openxmlformats.org/officeDocument/2006/relationships/tags" Target="../tags/tag315.xml"/><Relationship Id="rId37" Type="http://schemas.openxmlformats.org/officeDocument/2006/relationships/tags" Target="../tags/tag314.xml"/><Relationship Id="rId36" Type="http://schemas.openxmlformats.org/officeDocument/2006/relationships/tags" Target="../tags/tag313.xml"/><Relationship Id="rId35" Type="http://schemas.openxmlformats.org/officeDocument/2006/relationships/tags" Target="../tags/tag312.xml"/><Relationship Id="rId34" Type="http://schemas.openxmlformats.org/officeDocument/2006/relationships/tags" Target="../tags/tag311.xml"/><Relationship Id="rId33" Type="http://schemas.openxmlformats.org/officeDocument/2006/relationships/tags" Target="../tags/tag310.xml"/><Relationship Id="rId32" Type="http://schemas.openxmlformats.org/officeDocument/2006/relationships/tags" Target="../tags/tag309.xml"/><Relationship Id="rId31" Type="http://schemas.openxmlformats.org/officeDocument/2006/relationships/tags" Target="../tags/tag308.xml"/><Relationship Id="rId30" Type="http://schemas.openxmlformats.org/officeDocument/2006/relationships/tags" Target="../tags/tag307.xml"/><Relationship Id="rId3" Type="http://schemas.openxmlformats.org/officeDocument/2006/relationships/tags" Target="../tags/tag280.xml"/><Relationship Id="rId29" Type="http://schemas.openxmlformats.org/officeDocument/2006/relationships/tags" Target="../tags/tag306.xml"/><Relationship Id="rId28" Type="http://schemas.openxmlformats.org/officeDocument/2006/relationships/tags" Target="../tags/tag305.xml"/><Relationship Id="rId27" Type="http://schemas.openxmlformats.org/officeDocument/2006/relationships/tags" Target="../tags/tag304.xml"/><Relationship Id="rId26" Type="http://schemas.openxmlformats.org/officeDocument/2006/relationships/tags" Target="../tags/tag303.xml"/><Relationship Id="rId25" Type="http://schemas.openxmlformats.org/officeDocument/2006/relationships/tags" Target="../tags/tag302.xml"/><Relationship Id="rId24" Type="http://schemas.openxmlformats.org/officeDocument/2006/relationships/tags" Target="../tags/tag301.xml"/><Relationship Id="rId23" Type="http://schemas.openxmlformats.org/officeDocument/2006/relationships/tags" Target="../tags/tag300.xml"/><Relationship Id="rId22" Type="http://schemas.openxmlformats.org/officeDocument/2006/relationships/tags" Target="../tags/tag299.xml"/><Relationship Id="rId21" Type="http://schemas.openxmlformats.org/officeDocument/2006/relationships/tags" Target="../tags/tag298.xml"/><Relationship Id="rId20" Type="http://schemas.openxmlformats.org/officeDocument/2006/relationships/tags" Target="../tags/tag297.xml"/><Relationship Id="rId2" Type="http://schemas.openxmlformats.org/officeDocument/2006/relationships/tags" Target="../tags/tag279.xml"/><Relationship Id="rId19" Type="http://schemas.openxmlformats.org/officeDocument/2006/relationships/tags" Target="../tags/tag296.xml"/><Relationship Id="rId18" Type="http://schemas.openxmlformats.org/officeDocument/2006/relationships/tags" Target="../tags/tag295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0" Type="http://schemas.openxmlformats.org/officeDocument/2006/relationships/tags" Target="../tags/tag417.xml"/><Relationship Id="rId14" Type="http://schemas.openxmlformats.org/officeDocument/2006/relationships/tags" Target="../tags/tag291.xml"/><Relationship Id="rId139" Type="http://schemas.openxmlformats.org/officeDocument/2006/relationships/tags" Target="../tags/tag416.xml"/><Relationship Id="rId138" Type="http://schemas.openxmlformats.org/officeDocument/2006/relationships/tags" Target="../tags/tag415.xml"/><Relationship Id="rId137" Type="http://schemas.openxmlformats.org/officeDocument/2006/relationships/tags" Target="../tags/tag414.xml"/><Relationship Id="rId136" Type="http://schemas.openxmlformats.org/officeDocument/2006/relationships/tags" Target="../tags/tag413.xml"/><Relationship Id="rId135" Type="http://schemas.openxmlformats.org/officeDocument/2006/relationships/tags" Target="../tags/tag412.xml"/><Relationship Id="rId134" Type="http://schemas.openxmlformats.org/officeDocument/2006/relationships/tags" Target="../tags/tag411.xml"/><Relationship Id="rId133" Type="http://schemas.openxmlformats.org/officeDocument/2006/relationships/tags" Target="../tags/tag410.xml"/><Relationship Id="rId132" Type="http://schemas.openxmlformats.org/officeDocument/2006/relationships/tags" Target="../tags/tag409.xml"/><Relationship Id="rId131" Type="http://schemas.openxmlformats.org/officeDocument/2006/relationships/tags" Target="../tags/tag408.xml"/><Relationship Id="rId130" Type="http://schemas.openxmlformats.org/officeDocument/2006/relationships/tags" Target="../tags/tag407.xml"/><Relationship Id="rId13" Type="http://schemas.openxmlformats.org/officeDocument/2006/relationships/tags" Target="../tags/tag290.xml"/><Relationship Id="rId129" Type="http://schemas.openxmlformats.org/officeDocument/2006/relationships/tags" Target="../tags/tag406.xml"/><Relationship Id="rId128" Type="http://schemas.openxmlformats.org/officeDocument/2006/relationships/tags" Target="../tags/tag405.xml"/><Relationship Id="rId127" Type="http://schemas.openxmlformats.org/officeDocument/2006/relationships/tags" Target="../tags/tag404.xml"/><Relationship Id="rId126" Type="http://schemas.openxmlformats.org/officeDocument/2006/relationships/tags" Target="../tags/tag403.xml"/><Relationship Id="rId125" Type="http://schemas.openxmlformats.org/officeDocument/2006/relationships/tags" Target="../tags/tag402.xml"/><Relationship Id="rId124" Type="http://schemas.openxmlformats.org/officeDocument/2006/relationships/tags" Target="../tags/tag401.xml"/><Relationship Id="rId123" Type="http://schemas.openxmlformats.org/officeDocument/2006/relationships/tags" Target="../tags/tag400.xml"/><Relationship Id="rId122" Type="http://schemas.openxmlformats.org/officeDocument/2006/relationships/tags" Target="../tags/tag399.xml"/><Relationship Id="rId121" Type="http://schemas.openxmlformats.org/officeDocument/2006/relationships/tags" Target="../tags/tag398.xml"/><Relationship Id="rId120" Type="http://schemas.openxmlformats.org/officeDocument/2006/relationships/tags" Target="../tags/tag397.xml"/><Relationship Id="rId12" Type="http://schemas.openxmlformats.org/officeDocument/2006/relationships/tags" Target="../tags/tag289.xml"/><Relationship Id="rId119" Type="http://schemas.openxmlformats.org/officeDocument/2006/relationships/tags" Target="../tags/tag396.xml"/><Relationship Id="rId118" Type="http://schemas.openxmlformats.org/officeDocument/2006/relationships/tags" Target="../tags/tag395.xml"/><Relationship Id="rId117" Type="http://schemas.openxmlformats.org/officeDocument/2006/relationships/tags" Target="../tags/tag394.xml"/><Relationship Id="rId116" Type="http://schemas.openxmlformats.org/officeDocument/2006/relationships/tags" Target="../tags/tag393.xml"/><Relationship Id="rId115" Type="http://schemas.openxmlformats.org/officeDocument/2006/relationships/tags" Target="../tags/tag392.xml"/><Relationship Id="rId114" Type="http://schemas.openxmlformats.org/officeDocument/2006/relationships/tags" Target="../tags/tag391.xml"/><Relationship Id="rId113" Type="http://schemas.openxmlformats.org/officeDocument/2006/relationships/tags" Target="../tags/tag390.xml"/><Relationship Id="rId112" Type="http://schemas.openxmlformats.org/officeDocument/2006/relationships/tags" Target="../tags/tag389.xml"/><Relationship Id="rId111" Type="http://schemas.openxmlformats.org/officeDocument/2006/relationships/tags" Target="../tags/tag388.xml"/><Relationship Id="rId110" Type="http://schemas.openxmlformats.org/officeDocument/2006/relationships/tags" Target="../tags/tag387.xml"/><Relationship Id="rId11" Type="http://schemas.openxmlformats.org/officeDocument/2006/relationships/tags" Target="../tags/tag288.xml"/><Relationship Id="rId109" Type="http://schemas.openxmlformats.org/officeDocument/2006/relationships/tags" Target="../tags/tag386.xml"/><Relationship Id="rId108" Type="http://schemas.openxmlformats.org/officeDocument/2006/relationships/tags" Target="../tags/tag385.xml"/><Relationship Id="rId107" Type="http://schemas.openxmlformats.org/officeDocument/2006/relationships/tags" Target="../tags/tag384.xml"/><Relationship Id="rId106" Type="http://schemas.openxmlformats.org/officeDocument/2006/relationships/tags" Target="../tags/tag383.xml"/><Relationship Id="rId105" Type="http://schemas.openxmlformats.org/officeDocument/2006/relationships/tags" Target="../tags/tag382.xml"/><Relationship Id="rId104" Type="http://schemas.openxmlformats.org/officeDocument/2006/relationships/tags" Target="../tags/tag381.xml"/><Relationship Id="rId103" Type="http://schemas.openxmlformats.org/officeDocument/2006/relationships/tags" Target="../tags/tag380.xml"/><Relationship Id="rId102" Type="http://schemas.openxmlformats.org/officeDocument/2006/relationships/tags" Target="../tags/tag379.xml"/><Relationship Id="rId101" Type="http://schemas.openxmlformats.org/officeDocument/2006/relationships/tags" Target="../tags/tag378.xml"/><Relationship Id="rId100" Type="http://schemas.openxmlformats.org/officeDocument/2006/relationships/tags" Target="../tags/tag377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7" Type="http://schemas.openxmlformats.org/officeDocument/2006/relationships/tags" Target="../tags/tag423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tags" Target="../tags/tag431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0" Type="http://schemas.openxmlformats.org/officeDocument/2006/relationships/tags" Target="../tags/tag4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6" name="Freeform 50"/>
          <p:cNvSpPr/>
          <p:nvPr>
            <p:custDataLst>
              <p:tags r:id="rId2"/>
            </p:custDataLst>
          </p:nvPr>
        </p:nvSpPr>
        <p:spPr bwMode="auto">
          <a:xfrm>
            <a:off x="5910263" y="4651375"/>
            <a:ext cx="6283325" cy="2205037"/>
          </a:xfrm>
          <a:custGeom>
            <a:avLst/>
            <a:gdLst>
              <a:gd name="T0" fmla="*/ 3773 w 3958"/>
              <a:gd name="T1" fmla="*/ 0 h 1388"/>
              <a:gd name="T2" fmla="*/ 3132 w 3958"/>
              <a:gd name="T3" fmla="*/ 495 h 1388"/>
              <a:gd name="T4" fmla="*/ 2826 w 3958"/>
              <a:gd name="T5" fmla="*/ 353 h 1388"/>
              <a:gd name="T6" fmla="*/ 2423 w 3958"/>
              <a:gd name="T7" fmla="*/ 752 h 1388"/>
              <a:gd name="T8" fmla="*/ 2244 w 3958"/>
              <a:gd name="T9" fmla="*/ 737 h 1388"/>
              <a:gd name="T10" fmla="*/ 1859 w 3958"/>
              <a:gd name="T11" fmla="*/ 453 h 1388"/>
              <a:gd name="T12" fmla="*/ 1809 w 3958"/>
              <a:gd name="T13" fmla="*/ 456 h 1388"/>
              <a:gd name="T14" fmla="*/ 1400 w 3958"/>
              <a:gd name="T15" fmla="*/ 314 h 1388"/>
              <a:gd name="T16" fmla="*/ 1107 w 3958"/>
              <a:gd name="T17" fmla="*/ 382 h 1388"/>
              <a:gd name="T18" fmla="*/ 820 w 3958"/>
              <a:gd name="T19" fmla="*/ 316 h 1388"/>
              <a:gd name="T20" fmla="*/ 169 w 3958"/>
              <a:gd name="T21" fmla="*/ 854 h 1388"/>
              <a:gd name="T22" fmla="*/ 118 w 3958"/>
              <a:gd name="T23" fmla="*/ 867 h 1388"/>
              <a:gd name="T24" fmla="*/ 0 w 3958"/>
              <a:gd name="T25" fmla="*/ 642 h 1388"/>
              <a:gd name="T26" fmla="*/ 0 w 3958"/>
              <a:gd name="T27" fmla="*/ 1388 h 1388"/>
              <a:gd name="T28" fmla="*/ 57 w 3958"/>
              <a:gd name="T29" fmla="*/ 1388 h 1388"/>
              <a:gd name="T30" fmla="*/ 86 w 3958"/>
              <a:gd name="T31" fmla="*/ 1332 h 1388"/>
              <a:gd name="T32" fmla="*/ 293 w 3958"/>
              <a:gd name="T33" fmla="*/ 1380 h 1388"/>
              <a:gd name="T34" fmla="*/ 299 w 3958"/>
              <a:gd name="T35" fmla="*/ 1388 h 1388"/>
              <a:gd name="T36" fmla="*/ 2919 w 3958"/>
              <a:gd name="T37" fmla="*/ 1388 h 1388"/>
              <a:gd name="T38" fmla="*/ 3428 w 3958"/>
              <a:gd name="T39" fmla="*/ 1228 h 1388"/>
              <a:gd name="T40" fmla="*/ 3773 w 3958"/>
              <a:gd name="T41" fmla="*/ 1325 h 1388"/>
              <a:gd name="T42" fmla="*/ 3958 w 3958"/>
              <a:gd name="T43" fmla="*/ 1299 h 1388"/>
              <a:gd name="T44" fmla="*/ 3958 w 3958"/>
              <a:gd name="T45" fmla="*/ 26 h 1388"/>
              <a:gd name="T46" fmla="*/ 3773 w 3958"/>
              <a:gd name="T4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58" h="1388">
                <a:moveTo>
                  <a:pt x="3773" y="0"/>
                </a:moveTo>
                <a:cubicBezTo>
                  <a:pt x="3465" y="0"/>
                  <a:pt x="3207" y="210"/>
                  <a:pt x="3132" y="495"/>
                </a:cubicBezTo>
                <a:cubicBezTo>
                  <a:pt x="3058" y="408"/>
                  <a:pt x="2949" y="353"/>
                  <a:pt x="2826" y="353"/>
                </a:cubicBezTo>
                <a:cubicBezTo>
                  <a:pt x="2605" y="353"/>
                  <a:pt x="2425" y="531"/>
                  <a:pt x="2423" y="752"/>
                </a:cubicBezTo>
                <a:cubicBezTo>
                  <a:pt x="2365" y="746"/>
                  <a:pt x="2305" y="742"/>
                  <a:pt x="2244" y="737"/>
                </a:cubicBezTo>
                <a:cubicBezTo>
                  <a:pt x="2194" y="572"/>
                  <a:pt x="2040" y="453"/>
                  <a:pt x="1859" y="453"/>
                </a:cubicBezTo>
                <a:cubicBezTo>
                  <a:pt x="1842" y="453"/>
                  <a:pt x="1825" y="454"/>
                  <a:pt x="1809" y="456"/>
                </a:cubicBezTo>
                <a:cubicBezTo>
                  <a:pt x="1696" y="367"/>
                  <a:pt x="1554" y="314"/>
                  <a:pt x="1400" y="314"/>
                </a:cubicBezTo>
                <a:cubicBezTo>
                  <a:pt x="1295" y="314"/>
                  <a:pt x="1196" y="338"/>
                  <a:pt x="1107" y="382"/>
                </a:cubicBezTo>
                <a:cubicBezTo>
                  <a:pt x="1020" y="340"/>
                  <a:pt x="923" y="316"/>
                  <a:pt x="820" y="316"/>
                </a:cubicBezTo>
                <a:cubicBezTo>
                  <a:pt x="497" y="316"/>
                  <a:pt x="228" y="548"/>
                  <a:pt x="169" y="854"/>
                </a:cubicBezTo>
                <a:cubicBezTo>
                  <a:pt x="152" y="858"/>
                  <a:pt x="135" y="862"/>
                  <a:pt x="118" y="867"/>
                </a:cubicBezTo>
                <a:cubicBezTo>
                  <a:pt x="93" y="784"/>
                  <a:pt x="53" y="707"/>
                  <a:pt x="0" y="642"/>
                </a:cubicBezTo>
                <a:cubicBezTo>
                  <a:pt x="0" y="1388"/>
                  <a:pt x="0" y="1388"/>
                  <a:pt x="0" y="1388"/>
                </a:cubicBezTo>
                <a:cubicBezTo>
                  <a:pt x="57" y="1388"/>
                  <a:pt x="57" y="1388"/>
                  <a:pt x="57" y="1388"/>
                </a:cubicBezTo>
                <a:cubicBezTo>
                  <a:pt x="67" y="1369"/>
                  <a:pt x="77" y="1351"/>
                  <a:pt x="86" y="1332"/>
                </a:cubicBezTo>
                <a:cubicBezTo>
                  <a:pt x="148" y="1349"/>
                  <a:pt x="217" y="1365"/>
                  <a:pt x="293" y="1380"/>
                </a:cubicBezTo>
                <a:cubicBezTo>
                  <a:pt x="295" y="1383"/>
                  <a:pt x="297" y="1385"/>
                  <a:pt x="299" y="1388"/>
                </a:cubicBezTo>
                <a:cubicBezTo>
                  <a:pt x="2919" y="1388"/>
                  <a:pt x="2919" y="1388"/>
                  <a:pt x="2919" y="1388"/>
                </a:cubicBezTo>
                <a:cubicBezTo>
                  <a:pt x="3148" y="1344"/>
                  <a:pt x="3325" y="1290"/>
                  <a:pt x="3428" y="1228"/>
                </a:cubicBezTo>
                <a:cubicBezTo>
                  <a:pt x="3529" y="1290"/>
                  <a:pt x="3647" y="1325"/>
                  <a:pt x="3773" y="1325"/>
                </a:cubicBezTo>
                <a:cubicBezTo>
                  <a:pt x="3837" y="1325"/>
                  <a:pt x="3899" y="1316"/>
                  <a:pt x="3958" y="1299"/>
                </a:cubicBezTo>
                <a:cubicBezTo>
                  <a:pt x="3958" y="26"/>
                  <a:pt x="3958" y="26"/>
                  <a:pt x="3958" y="26"/>
                </a:cubicBezTo>
                <a:cubicBezTo>
                  <a:pt x="3899" y="9"/>
                  <a:pt x="3837" y="0"/>
                  <a:pt x="377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48" name="组合 9947"/>
          <p:cNvGrpSpPr/>
          <p:nvPr>
            <p:custDataLst>
              <p:tags r:id="rId3"/>
            </p:custDataLst>
          </p:nvPr>
        </p:nvGrpSpPr>
        <p:grpSpPr>
          <a:xfrm>
            <a:off x="6119813" y="1327150"/>
            <a:ext cx="5618163" cy="4246563"/>
            <a:chOff x="6119813" y="1327150"/>
            <a:chExt cx="5618163" cy="4246563"/>
          </a:xfrm>
        </p:grpSpPr>
        <p:sp>
          <p:nvSpPr>
            <p:cNvPr id="9817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8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9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0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1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2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3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4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5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6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7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8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9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0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1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2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3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4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5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6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7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8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9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0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1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2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3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4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5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6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7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8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9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0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1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2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3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4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5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6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7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8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9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0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1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2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3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4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5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6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7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8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9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0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1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2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3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4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5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6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7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8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9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0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1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2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3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4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5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6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7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8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9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0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1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2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3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4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5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6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7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8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9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0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1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2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3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4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5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6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7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8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9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0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1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2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3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4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5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6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7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8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9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0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1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2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3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4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5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6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7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8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9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0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1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2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3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4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5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6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7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8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9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0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1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2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3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4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5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946" name="Oval 180"/>
          <p:cNvSpPr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8977313" y="5340350"/>
            <a:ext cx="1281113" cy="12811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47" name="Freeform 181"/>
          <p:cNvSpPr/>
          <p:nvPr>
            <p:custDataLst>
              <p:tags r:id="rId134"/>
            </p:custDataLst>
          </p:nvPr>
        </p:nvSpPr>
        <p:spPr bwMode="auto">
          <a:xfrm>
            <a:off x="1588" y="4948417"/>
            <a:ext cx="12192000" cy="1920875"/>
          </a:xfrm>
          <a:custGeom>
            <a:avLst/>
            <a:gdLst>
              <a:gd name="T0" fmla="*/ 7680 w 7680"/>
              <a:gd name="T1" fmla="*/ 562 h 1209"/>
              <a:gd name="T2" fmla="*/ 7345 w 7680"/>
              <a:gd name="T3" fmla="*/ 393 h 1209"/>
              <a:gd name="T4" fmla="*/ 7160 w 7680"/>
              <a:gd name="T5" fmla="*/ 436 h 1209"/>
              <a:gd name="T6" fmla="*/ 7014 w 7680"/>
              <a:gd name="T7" fmla="*/ 326 h 1209"/>
              <a:gd name="T8" fmla="*/ 6862 w 7680"/>
              <a:gd name="T9" fmla="*/ 478 h 1209"/>
              <a:gd name="T10" fmla="*/ 6972 w 7680"/>
              <a:gd name="T11" fmla="*/ 624 h 1209"/>
              <a:gd name="T12" fmla="*/ 6962 w 7680"/>
              <a:gd name="T13" fmla="*/ 645 h 1209"/>
              <a:gd name="T14" fmla="*/ 6797 w 7680"/>
              <a:gd name="T15" fmla="*/ 612 h 1209"/>
              <a:gd name="T16" fmla="*/ 6687 w 7680"/>
              <a:gd name="T17" fmla="*/ 626 h 1209"/>
              <a:gd name="T18" fmla="*/ 6359 w 7680"/>
              <a:gd name="T19" fmla="*/ 468 h 1209"/>
              <a:gd name="T20" fmla="*/ 6108 w 7680"/>
              <a:gd name="T21" fmla="*/ 552 h 1209"/>
              <a:gd name="T22" fmla="*/ 5824 w 7680"/>
              <a:gd name="T23" fmla="*/ 441 h 1209"/>
              <a:gd name="T24" fmla="*/ 5530 w 7680"/>
              <a:gd name="T25" fmla="*/ 562 h 1209"/>
              <a:gd name="T26" fmla="*/ 5228 w 7680"/>
              <a:gd name="T27" fmla="*/ 431 h 1209"/>
              <a:gd name="T28" fmla="*/ 5010 w 7680"/>
              <a:gd name="T29" fmla="*/ 493 h 1209"/>
              <a:gd name="T30" fmla="*/ 4650 w 7680"/>
              <a:gd name="T31" fmla="*/ 285 h 1209"/>
              <a:gd name="T32" fmla="*/ 4304 w 7680"/>
              <a:gd name="T33" fmla="*/ 470 h 1209"/>
              <a:gd name="T34" fmla="*/ 4159 w 7680"/>
              <a:gd name="T35" fmla="*/ 444 h 1209"/>
              <a:gd name="T36" fmla="*/ 3918 w 7680"/>
              <a:gd name="T37" fmla="*/ 520 h 1209"/>
              <a:gd name="T38" fmla="*/ 3785 w 7680"/>
              <a:gd name="T39" fmla="*/ 441 h 1209"/>
              <a:gd name="T40" fmla="*/ 3647 w 7680"/>
              <a:gd name="T41" fmla="*/ 532 h 1209"/>
              <a:gd name="T42" fmla="*/ 3508 w 7680"/>
              <a:gd name="T43" fmla="*/ 508 h 1209"/>
              <a:gd name="T44" fmla="*/ 3284 w 7680"/>
              <a:gd name="T45" fmla="*/ 573 h 1209"/>
              <a:gd name="T46" fmla="*/ 2921 w 7680"/>
              <a:gd name="T47" fmla="*/ 361 h 1209"/>
              <a:gd name="T48" fmla="*/ 2510 w 7680"/>
              <a:gd name="T49" fmla="*/ 711 h 1209"/>
              <a:gd name="T50" fmla="*/ 2267 w 7680"/>
              <a:gd name="T51" fmla="*/ 633 h 1209"/>
              <a:gd name="T52" fmla="*/ 2160 w 7680"/>
              <a:gd name="T53" fmla="*/ 647 h 1209"/>
              <a:gd name="T54" fmla="*/ 1754 w 7680"/>
              <a:gd name="T55" fmla="*/ 322 h 1209"/>
              <a:gd name="T56" fmla="*/ 1491 w 7680"/>
              <a:gd name="T57" fmla="*/ 415 h 1209"/>
              <a:gd name="T58" fmla="*/ 1139 w 7680"/>
              <a:gd name="T59" fmla="*/ 221 h 1209"/>
              <a:gd name="T60" fmla="*/ 886 w 7680"/>
              <a:gd name="T61" fmla="*/ 306 h 1209"/>
              <a:gd name="T62" fmla="*/ 391 w 7680"/>
              <a:gd name="T63" fmla="*/ 0 h 1209"/>
              <a:gd name="T64" fmla="*/ 0 w 7680"/>
              <a:gd name="T65" fmla="*/ 163 h 1209"/>
              <a:gd name="T66" fmla="*/ 0 w 7680"/>
              <a:gd name="T67" fmla="*/ 1209 h 1209"/>
              <a:gd name="T68" fmla="*/ 3812 w 7680"/>
              <a:gd name="T69" fmla="*/ 1209 h 1209"/>
              <a:gd name="T70" fmla="*/ 3859 w 7680"/>
              <a:gd name="T71" fmla="*/ 1149 h 1209"/>
              <a:gd name="T72" fmla="*/ 3931 w 7680"/>
              <a:gd name="T73" fmla="*/ 1209 h 1209"/>
              <a:gd name="T74" fmla="*/ 6075 w 7680"/>
              <a:gd name="T75" fmla="*/ 1209 h 1209"/>
              <a:gd name="T76" fmla="*/ 6081 w 7680"/>
              <a:gd name="T77" fmla="*/ 1194 h 1209"/>
              <a:gd name="T78" fmla="*/ 6098 w 7680"/>
              <a:gd name="T79" fmla="*/ 1209 h 1209"/>
              <a:gd name="T80" fmla="*/ 7172 w 7680"/>
              <a:gd name="T81" fmla="*/ 1209 h 1209"/>
              <a:gd name="T82" fmla="*/ 7180 w 7680"/>
              <a:gd name="T83" fmla="*/ 1192 h 1209"/>
              <a:gd name="T84" fmla="*/ 7224 w 7680"/>
              <a:gd name="T85" fmla="*/ 1209 h 1209"/>
              <a:gd name="T86" fmla="*/ 7680 w 7680"/>
              <a:gd name="T87" fmla="*/ 1209 h 1209"/>
              <a:gd name="T88" fmla="*/ 7680 w 7680"/>
              <a:gd name="T89" fmla="*/ 562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80" h="1209">
                <a:moveTo>
                  <a:pt x="7680" y="562"/>
                </a:moveTo>
                <a:cubicBezTo>
                  <a:pt x="7604" y="460"/>
                  <a:pt x="7482" y="393"/>
                  <a:pt x="7345" y="393"/>
                </a:cubicBezTo>
                <a:cubicBezTo>
                  <a:pt x="7278" y="393"/>
                  <a:pt x="7216" y="409"/>
                  <a:pt x="7160" y="436"/>
                </a:cubicBezTo>
                <a:cubicBezTo>
                  <a:pt x="7142" y="373"/>
                  <a:pt x="7084" y="326"/>
                  <a:pt x="7014" y="326"/>
                </a:cubicBezTo>
                <a:cubicBezTo>
                  <a:pt x="6930" y="326"/>
                  <a:pt x="6862" y="394"/>
                  <a:pt x="6862" y="478"/>
                </a:cubicBezTo>
                <a:cubicBezTo>
                  <a:pt x="6862" y="547"/>
                  <a:pt x="6909" y="606"/>
                  <a:pt x="6972" y="624"/>
                </a:cubicBezTo>
                <a:cubicBezTo>
                  <a:pt x="6968" y="631"/>
                  <a:pt x="6965" y="638"/>
                  <a:pt x="6962" y="645"/>
                </a:cubicBezTo>
                <a:cubicBezTo>
                  <a:pt x="6911" y="624"/>
                  <a:pt x="6856" y="612"/>
                  <a:pt x="6797" y="612"/>
                </a:cubicBezTo>
                <a:cubicBezTo>
                  <a:pt x="6759" y="612"/>
                  <a:pt x="6722" y="617"/>
                  <a:pt x="6687" y="626"/>
                </a:cubicBezTo>
                <a:cubicBezTo>
                  <a:pt x="6610" y="530"/>
                  <a:pt x="6492" y="468"/>
                  <a:pt x="6359" y="468"/>
                </a:cubicBezTo>
                <a:cubicBezTo>
                  <a:pt x="6265" y="468"/>
                  <a:pt x="6178" y="499"/>
                  <a:pt x="6108" y="552"/>
                </a:cubicBezTo>
                <a:cubicBezTo>
                  <a:pt x="6033" y="483"/>
                  <a:pt x="5934" y="441"/>
                  <a:pt x="5824" y="441"/>
                </a:cubicBezTo>
                <a:cubicBezTo>
                  <a:pt x="5709" y="441"/>
                  <a:pt x="5606" y="487"/>
                  <a:pt x="5530" y="562"/>
                </a:cubicBezTo>
                <a:cubicBezTo>
                  <a:pt x="5454" y="481"/>
                  <a:pt x="5347" y="431"/>
                  <a:pt x="5228" y="431"/>
                </a:cubicBezTo>
                <a:cubicBezTo>
                  <a:pt x="5148" y="431"/>
                  <a:pt x="5074" y="454"/>
                  <a:pt x="5010" y="493"/>
                </a:cubicBezTo>
                <a:cubicBezTo>
                  <a:pt x="4938" y="368"/>
                  <a:pt x="4804" y="285"/>
                  <a:pt x="4650" y="285"/>
                </a:cubicBezTo>
                <a:cubicBezTo>
                  <a:pt x="4506" y="285"/>
                  <a:pt x="4379" y="358"/>
                  <a:pt x="4304" y="470"/>
                </a:cubicBezTo>
                <a:cubicBezTo>
                  <a:pt x="4259" y="453"/>
                  <a:pt x="4210" y="444"/>
                  <a:pt x="4159" y="444"/>
                </a:cubicBezTo>
                <a:cubicBezTo>
                  <a:pt x="4069" y="444"/>
                  <a:pt x="3986" y="472"/>
                  <a:pt x="3918" y="520"/>
                </a:cubicBezTo>
                <a:cubicBezTo>
                  <a:pt x="3893" y="473"/>
                  <a:pt x="3843" y="441"/>
                  <a:pt x="3785" y="441"/>
                </a:cubicBezTo>
                <a:cubicBezTo>
                  <a:pt x="3723" y="441"/>
                  <a:pt x="3670" y="478"/>
                  <a:pt x="3647" y="532"/>
                </a:cubicBezTo>
                <a:cubicBezTo>
                  <a:pt x="3603" y="516"/>
                  <a:pt x="3556" y="508"/>
                  <a:pt x="3508" y="508"/>
                </a:cubicBezTo>
                <a:cubicBezTo>
                  <a:pt x="3425" y="508"/>
                  <a:pt x="3348" y="532"/>
                  <a:pt x="3284" y="573"/>
                </a:cubicBezTo>
                <a:cubicBezTo>
                  <a:pt x="3212" y="447"/>
                  <a:pt x="3076" y="361"/>
                  <a:pt x="2921" y="361"/>
                </a:cubicBezTo>
                <a:cubicBezTo>
                  <a:pt x="2713" y="361"/>
                  <a:pt x="2541" y="513"/>
                  <a:pt x="2510" y="711"/>
                </a:cubicBezTo>
                <a:cubicBezTo>
                  <a:pt x="2441" y="662"/>
                  <a:pt x="2358" y="633"/>
                  <a:pt x="2267" y="633"/>
                </a:cubicBezTo>
                <a:cubicBezTo>
                  <a:pt x="2230" y="633"/>
                  <a:pt x="2195" y="638"/>
                  <a:pt x="2160" y="647"/>
                </a:cubicBezTo>
                <a:cubicBezTo>
                  <a:pt x="2119" y="461"/>
                  <a:pt x="1953" y="322"/>
                  <a:pt x="1754" y="322"/>
                </a:cubicBezTo>
                <a:cubicBezTo>
                  <a:pt x="1654" y="322"/>
                  <a:pt x="1563" y="356"/>
                  <a:pt x="1491" y="415"/>
                </a:cubicBezTo>
                <a:cubicBezTo>
                  <a:pt x="1418" y="298"/>
                  <a:pt x="1288" y="221"/>
                  <a:pt x="1139" y="221"/>
                </a:cubicBezTo>
                <a:cubicBezTo>
                  <a:pt x="1044" y="221"/>
                  <a:pt x="956" y="253"/>
                  <a:pt x="886" y="306"/>
                </a:cubicBezTo>
                <a:cubicBezTo>
                  <a:pt x="796" y="125"/>
                  <a:pt x="608" y="0"/>
                  <a:pt x="391" y="0"/>
                </a:cubicBezTo>
                <a:cubicBezTo>
                  <a:pt x="238" y="0"/>
                  <a:pt x="100" y="62"/>
                  <a:pt x="0" y="163"/>
                </a:cubicBezTo>
                <a:cubicBezTo>
                  <a:pt x="0" y="1209"/>
                  <a:pt x="0" y="1209"/>
                  <a:pt x="0" y="1209"/>
                </a:cubicBezTo>
                <a:cubicBezTo>
                  <a:pt x="3812" y="1209"/>
                  <a:pt x="3812" y="1209"/>
                  <a:pt x="3812" y="1209"/>
                </a:cubicBezTo>
                <a:cubicBezTo>
                  <a:pt x="3829" y="1190"/>
                  <a:pt x="3845" y="1170"/>
                  <a:pt x="3859" y="1149"/>
                </a:cubicBezTo>
                <a:cubicBezTo>
                  <a:pt x="3880" y="1171"/>
                  <a:pt x="3904" y="1191"/>
                  <a:pt x="3931" y="1209"/>
                </a:cubicBezTo>
                <a:cubicBezTo>
                  <a:pt x="6075" y="1209"/>
                  <a:pt x="6075" y="1209"/>
                  <a:pt x="6075" y="1209"/>
                </a:cubicBezTo>
                <a:cubicBezTo>
                  <a:pt x="6077" y="1204"/>
                  <a:pt x="6079" y="1199"/>
                  <a:pt x="6081" y="1194"/>
                </a:cubicBezTo>
                <a:cubicBezTo>
                  <a:pt x="6086" y="1199"/>
                  <a:pt x="6092" y="1204"/>
                  <a:pt x="6098" y="1209"/>
                </a:cubicBezTo>
                <a:cubicBezTo>
                  <a:pt x="7172" y="1209"/>
                  <a:pt x="7172" y="1209"/>
                  <a:pt x="7172" y="1209"/>
                </a:cubicBezTo>
                <a:cubicBezTo>
                  <a:pt x="7175" y="1203"/>
                  <a:pt x="7178" y="1198"/>
                  <a:pt x="7180" y="1192"/>
                </a:cubicBezTo>
                <a:cubicBezTo>
                  <a:pt x="7194" y="1199"/>
                  <a:pt x="7209" y="1204"/>
                  <a:pt x="7224" y="1209"/>
                </a:cubicBezTo>
                <a:cubicBezTo>
                  <a:pt x="7680" y="1209"/>
                  <a:pt x="7680" y="1209"/>
                  <a:pt x="7680" y="1209"/>
                </a:cubicBezTo>
                <a:lnTo>
                  <a:pt x="7680" y="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副标题 2"/>
          <p:cNvSpPr>
            <a:spLocks noGrp="1"/>
          </p:cNvSpPr>
          <p:nvPr>
            <p:ph type="subTitle" idx="1" hasCustomPrompt="1"/>
            <p:custDataLst>
              <p:tags r:id="rId135"/>
            </p:custDataLst>
          </p:nvPr>
        </p:nvSpPr>
        <p:spPr>
          <a:xfrm>
            <a:off x="954482" y="2451918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1" name="标题 1"/>
          <p:cNvSpPr>
            <a:spLocks noGrp="1"/>
          </p:cNvSpPr>
          <p:nvPr>
            <p:ph type="ctrTitle" hasCustomPrompt="1"/>
            <p:custDataLst>
              <p:tags r:id="rId136"/>
            </p:custDataLst>
          </p:nvPr>
        </p:nvSpPr>
        <p:spPr>
          <a:xfrm>
            <a:off x="954482" y="1165833"/>
            <a:ext cx="8250638" cy="1226299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2" name="文本占位符 13"/>
          <p:cNvSpPr>
            <a:spLocks noGrp="1"/>
          </p:cNvSpPr>
          <p:nvPr>
            <p:ph type="body" sz="quarter" idx="10" hasCustomPrompt="1"/>
            <p:custDataLst>
              <p:tags r:id="rId137"/>
            </p:custDataLst>
          </p:nvPr>
        </p:nvSpPr>
        <p:spPr>
          <a:xfrm>
            <a:off x="954482" y="3433984"/>
            <a:ext cx="2141415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3" name="文本占位符 2"/>
          <p:cNvSpPr>
            <a:spLocks noGrp="1"/>
          </p:cNvSpPr>
          <p:nvPr>
            <p:ph type="body" sz="quarter" idx="11" hasCustomPrompt="1"/>
            <p:custDataLst>
              <p:tags r:id="rId138"/>
            </p:custDataLst>
          </p:nvPr>
        </p:nvSpPr>
        <p:spPr>
          <a:xfrm>
            <a:off x="954088" y="3887587"/>
            <a:ext cx="2144388" cy="39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4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>
            <p:custDataLst>
              <p:tags r:id="rId2"/>
            </p:custDataLst>
          </p:nvPr>
        </p:nvGrpSpPr>
        <p:grpSpPr>
          <a:xfrm>
            <a:off x="4152960" y="731397"/>
            <a:ext cx="3886081" cy="2937346"/>
            <a:chOff x="6119813" y="1327150"/>
            <a:chExt cx="5618163" cy="4246563"/>
          </a:xfrm>
        </p:grpSpPr>
        <p:sp>
          <p:nvSpPr>
            <p:cNvPr id="52" name="Freeform 5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7"/>
            <p:cNvSpPr/>
            <p:nvPr>
              <p:custDataLst>
                <p:tags r:id="rId9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8"/>
            <p:cNvSpPr/>
            <p:nvPr>
              <p:custDataLst>
                <p:tags r:id="rId10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9"/>
            <p:cNvSpPr/>
            <p:nvPr>
              <p:custDataLst>
                <p:tags r:id="rId11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60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1"/>
            <p:cNvSpPr/>
            <p:nvPr>
              <p:custDataLst>
                <p:tags r:id="rId13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2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3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4"/>
            <p:cNvSpPr/>
            <p:nvPr>
              <p:custDataLst>
                <p:tags r:id="rId16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5"/>
            <p:cNvSpPr/>
            <p:nvPr>
              <p:custDataLst>
                <p:tags r:id="rId17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6"/>
            <p:cNvSpPr/>
            <p:nvPr>
              <p:custDataLst>
                <p:tags r:id="rId18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7"/>
            <p:cNvSpPr/>
            <p:nvPr>
              <p:custDataLst>
                <p:tags r:id="rId19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5"/>
            <p:cNvSpPr/>
            <p:nvPr>
              <p:custDataLst>
                <p:tags r:id="rId27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6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7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8"/>
            <p:cNvSpPr/>
            <p:nvPr>
              <p:custDataLst>
                <p:tags r:id="rId30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9"/>
            <p:cNvSpPr/>
            <p:nvPr>
              <p:custDataLst>
                <p:tags r:id="rId31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80"/>
            <p:cNvSpPr/>
            <p:nvPr>
              <p:custDataLst>
                <p:tags r:id="rId32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82"/>
            <p:cNvSpPr/>
            <p:nvPr>
              <p:custDataLst>
                <p:tags r:id="rId34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3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4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5"/>
            <p:cNvSpPr/>
            <p:nvPr>
              <p:custDataLst>
                <p:tags r:id="rId37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6"/>
            <p:cNvSpPr/>
            <p:nvPr>
              <p:custDataLst>
                <p:tags r:id="rId38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7"/>
            <p:cNvSpPr/>
            <p:nvPr>
              <p:custDataLst>
                <p:tags r:id="rId39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89"/>
            <p:cNvSpPr/>
            <p:nvPr>
              <p:custDataLst>
                <p:tags r:id="rId41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90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1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2"/>
            <p:cNvSpPr/>
            <p:nvPr>
              <p:custDataLst>
                <p:tags r:id="rId44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3"/>
            <p:cNvSpPr/>
            <p:nvPr>
              <p:custDataLst>
                <p:tags r:id="rId45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4"/>
            <p:cNvSpPr/>
            <p:nvPr>
              <p:custDataLst>
                <p:tags r:id="rId46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5"/>
            <p:cNvSpPr/>
            <p:nvPr>
              <p:custDataLst>
                <p:tags r:id="rId47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98"/>
            <p:cNvSpPr/>
            <p:nvPr>
              <p:custDataLst>
                <p:tags r:id="rId50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9"/>
            <p:cNvSpPr/>
            <p:nvPr>
              <p:custDataLst>
                <p:tags r:id="rId51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00"/>
            <p:cNvSpPr/>
            <p:nvPr>
              <p:custDataLst>
                <p:tags r:id="rId52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03"/>
            <p:cNvSpPr/>
            <p:nvPr>
              <p:custDataLst>
                <p:tags r:id="rId55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11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3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5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6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8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9"/>
            <p:cNvSpPr/>
            <p:nvPr>
              <p:custDataLst>
                <p:tags r:id="rId71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22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4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5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7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8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30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1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3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4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7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9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40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2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3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4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5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6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8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1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6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1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3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4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6"/>
            <p:cNvSpPr/>
            <p:nvPr>
              <p:custDataLst>
                <p:tags r:id="rId118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Oval 16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3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4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6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2"/>
            </p:custDataLst>
          </p:nvPr>
        </p:nvSpPr>
        <p:spPr>
          <a:xfrm>
            <a:off x="3091963" y="4083675"/>
            <a:ext cx="6008076" cy="1028699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  <p:custDataLst>
              <p:tags r:id="rId133"/>
            </p:custDataLst>
          </p:nvPr>
        </p:nvSpPr>
        <p:spPr>
          <a:xfrm>
            <a:off x="3091926" y="5191079"/>
            <a:ext cx="6008114" cy="454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  <p:custDataLst>
              <p:tags r:id="rId13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>
            <p:custDataLst>
              <p:tags r:id="rId2"/>
            </p:custDataLst>
          </p:nvPr>
        </p:nvSpPr>
        <p:spPr>
          <a:xfrm>
            <a:off x="342997" y="444933"/>
            <a:ext cx="11506005" cy="59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9963661" y="5230648"/>
            <a:ext cx="2151842" cy="1626498"/>
            <a:chOff x="6119813" y="1327150"/>
            <a:chExt cx="5618163" cy="4246563"/>
          </a:xfrm>
        </p:grpSpPr>
        <p:sp>
          <p:nvSpPr>
            <p:cNvPr id="8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3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4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8" name="KSO_TEMPLATE" hidden="1"/>
          <p:cNvSpPr/>
          <p:nvPr>
            <p:custDataLst>
              <p:tags r:id="rId13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>
            <p:custDataLst>
              <p:tags r:id="rId2"/>
            </p:custDataLst>
          </p:nvPr>
        </p:nvSpPr>
        <p:spPr bwMode="auto">
          <a:xfrm>
            <a:off x="-1588" y="3116263"/>
            <a:ext cx="12195175" cy="3743325"/>
          </a:xfrm>
          <a:custGeom>
            <a:avLst/>
            <a:gdLst>
              <a:gd name="T0" fmla="*/ 0 w 7685"/>
              <a:gd name="T1" fmla="*/ 1802 h 2358"/>
              <a:gd name="T2" fmla="*/ 361 w 7685"/>
              <a:gd name="T3" fmla="*/ 1299 h 2358"/>
              <a:gd name="T4" fmla="*/ 900 w 7685"/>
              <a:gd name="T5" fmla="*/ 59 h 2358"/>
              <a:gd name="T6" fmla="*/ 1545 w 7685"/>
              <a:gd name="T7" fmla="*/ 1124 h 2358"/>
              <a:gd name="T8" fmla="*/ 2339 w 7685"/>
              <a:gd name="T9" fmla="*/ 1226 h 2358"/>
              <a:gd name="T10" fmla="*/ 3883 w 7685"/>
              <a:gd name="T11" fmla="*/ 920 h 2358"/>
              <a:gd name="T12" fmla="*/ 5262 w 7685"/>
              <a:gd name="T13" fmla="*/ 1182 h 2358"/>
              <a:gd name="T14" fmla="*/ 6476 w 7685"/>
              <a:gd name="T15" fmla="*/ 1299 h 2358"/>
              <a:gd name="T16" fmla="*/ 7105 w 7685"/>
              <a:gd name="T17" fmla="*/ 1007 h 2358"/>
              <a:gd name="T18" fmla="*/ 7685 w 7685"/>
              <a:gd name="T19" fmla="*/ 1610 h 2358"/>
              <a:gd name="T20" fmla="*/ 7680 w 7685"/>
              <a:gd name="T21" fmla="*/ 2358 h 2358"/>
              <a:gd name="T22" fmla="*/ 0 w 7685"/>
              <a:gd name="T23" fmla="*/ 2358 h 2358"/>
              <a:gd name="T24" fmla="*/ 0 w 7685"/>
              <a:gd name="T25" fmla="*/ 1802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5" h="2358">
                <a:moveTo>
                  <a:pt x="0" y="1802"/>
                </a:moveTo>
                <a:cubicBezTo>
                  <a:pt x="0" y="1802"/>
                  <a:pt x="331" y="1649"/>
                  <a:pt x="361" y="1299"/>
                </a:cubicBezTo>
                <a:cubicBezTo>
                  <a:pt x="391" y="949"/>
                  <a:pt x="616" y="117"/>
                  <a:pt x="900" y="59"/>
                </a:cubicBezTo>
                <a:cubicBezTo>
                  <a:pt x="1185" y="0"/>
                  <a:pt x="1470" y="861"/>
                  <a:pt x="1545" y="1124"/>
                </a:cubicBezTo>
                <a:cubicBezTo>
                  <a:pt x="1620" y="1386"/>
                  <a:pt x="1980" y="1634"/>
                  <a:pt x="2339" y="1226"/>
                </a:cubicBezTo>
                <a:cubicBezTo>
                  <a:pt x="2699" y="817"/>
                  <a:pt x="3568" y="774"/>
                  <a:pt x="3883" y="920"/>
                </a:cubicBezTo>
                <a:cubicBezTo>
                  <a:pt x="4198" y="1065"/>
                  <a:pt x="4872" y="1197"/>
                  <a:pt x="5262" y="1182"/>
                </a:cubicBezTo>
                <a:cubicBezTo>
                  <a:pt x="5651" y="1168"/>
                  <a:pt x="6161" y="1153"/>
                  <a:pt x="6476" y="1299"/>
                </a:cubicBezTo>
                <a:cubicBezTo>
                  <a:pt x="6790" y="1445"/>
                  <a:pt x="6895" y="861"/>
                  <a:pt x="7105" y="1007"/>
                </a:cubicBezTo>
                <a:cubicBezTo>
                  <a:pt x="7315" y="1153"/>
                  <a:pt x="7685" y="1610"/>
                  <a:pt x="7685" y="1610"/>
                </a:cubicBezTo>
                <a:cubicBezTo>
                  <a:pt x="7680" y="2358"/>
                  <a:pt x="7680" y="2358"/>
                  <a:pt x="7680" y="2358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18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7"/>
          <p:cNvSpPr/>
          <p:nvPr>
            <p:custDataLst>
              <p:tags r:id="rId3"/>
            </p:custDataLst>
          </p:nvPr>
        </p:nvSpPr>
        <p:spPr bwMode="auto">
          <a:xfrm>
            <a:off x="2028825" y="4745038"/>
            <a:ext cx="10156825" cy="2114550"/>
          </a:xfrm>
          <a:custGeom>
            <a:avLst/>
            <a:gdLst>
              <a:gd name="T0" fmla="*/ 6401 w 6401"/>
              <a:gd name="T1" fmla="*/ 1332 h 1332"/>
              <a:gd name="T2" fmla="*/ 6401 w 6401"/>
              <a:gd name="T3" fmla="*/ 361 h 1332"/>
              <a:gd name="T4" fmla="*/ 5833 w 6401"/>
              <a:gd name="T5" fmla="*/ 513 h 1332"/>
              <a:gd name="T6" fmla="*/ 3917 w 6401"/>
              <a:gd name="T7" fmla="*/ 0 h 1332"/>
              <a:gd name="T8" fmla="*/ 1985 w 6401"/>
              <a:gd name="T9" fmla="*/ 597 h 1332"/>
              <a:gd name="T10" fmla="*/ 682 w 6401"/>
              <a:gd name="T11" fmla="*/ 750 h 1332"/>
              <a:gd name="T12" fmla="*/ 0 w 6401"/>
              <a:gd name="T13" fmla="*/ 1332 h 1332"/>
              <a:gd name="T14" fmla="*/ 6401 w 6401"/>
              <a:gd name="T15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1" h="1332">
                <a:moveTo>
                  <a:pt x="6401" y="1332"/>
                </a:moveTo>
                <a:cubicBezTo>
                  <a:pt x="6401" y="361"/>
                  <a:pt x="6401" y="361"/>
                  <a:pt x="6401" y="361"/>
                </a:cubicBezTo>
                <a:cubicBezTo>
                  <a:pt x="6221" y="418"/>
                  <a:pt x="6023" y="487"/>
                  <a:pt x="5833" y="513"/>
                </a:cubicBezTo>
                <a:cubicBezTo>
                  <a:pt x="5332" y="583"/>
                  <a:pt x="4660" y="0"/>
                  <a:pt x="3917" y="0"/>
                </a:cubicBezTo>
                <a:cubicBezTo>
                  <a:pt x="3174" y="0"/>
                  <a:pt x="2101" y="536"/>
                  <a:pt x="1985" y="597"/>
                </a:cubicBezTo>
                <a:cubicBezTo>
                  <a:pt x="1909" y="637"/>
                  <a:pt x="1131" y="490"/>
                  <a:pt x="682" y="750"/>
                </a:cubicBezTo>
                <a:cubicBezTo>
                  <a:pt x="411" y="906"/>
                  <a:pt x="158" y="1157"/>
                  <a:pt x="0" y="1332"/>
                </a:cubicBezTo>
                <a:lnTo>
                  <a:pt x="6401" y="13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31850" y="698500"/>
            <a:ext cx="10528300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>
            <p:custDataLst>
              <p:tags r:id="rId5"/>
            </p:custDataLst>
          </p:nvPr>
        </p:nvGrpSpPr>
        <p:grpSpPr>
          <a:xfrm>
            <a:off x="7836153" y="3640930"/>
            <a:ext cx="3332044" cy="2518570"/>
            <a:chOff x="6119813" y="1327150"/>
            <a:chExt cx="5618163" cy="4246563"/>
          </a:xfrm>
        </p:grpSpPr>
        <p:sp>
          <p:nvSpPr>
            <p:cNvPr id="53" name="Freeform 5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7"/>
            <p:cNvSpPr/>
            <p:nvPr>
              <p:custDataLst>
                <p:tags r:id="rId12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8"/>
            <p:cNvSpPr/>
            <p:nvPr>
              <p:custDataLst>
                <p:tags r:id="rId13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59"/>
            <p:cNvSpPr/>
            <p:nvPr>
              <p:custDataLst>
                <p:tags r:id="rId14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0"/>
            <p:cNvSpPr/>
            <p:nvPr>
              <p:custDataLst>
                <p:tags r:id="rId15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1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2"/>
            <p:cNvSpPr/>
            <p:nvPr>
              <p:custDataLst>
                <p:tags r:id="rId17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3"/>
            <p:cNvSpPr/>
            <p:nvPr>
              <p:custDataLst>
                <p:tags r:id="rId18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4"/>
            <p:cNvSpPr/>
            <p:nvPr>
              <p:custDataLst>
                <p:tags r:id="rId19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5"/>
            <p:cNvSpPr/>
            <p:nvPr>
              <p:custDataLst>
                <p:tags r:id="rId20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6"/>
            <p:cNvSpPr/>
            <p:nvPr>
              <p:custDataLst>
                <p:tags r:id="rId21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67"/>
            <p:cNvSpPr/>
            <p:nvPr>
              <p:custDataLst>
                <p:tags r:id="rId22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5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6"/>
            <p:cNvSpPr/>
            <p:nvPr>
              <p:custDataLst>
                <p:tags r:id="rId31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7"/>
            <p:cNvSpPr/>
            <p:nvPr>
              <p:custDataLst>
                <p:tags r:id="rId32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8"/>
            <p:cNvSpPr/>
            <p:nvPr>
              <p:custDataLst>
                <p:tags r:id="rId33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79"/>
            <p:cNvSpPr/>
            <p:nvPr>
              <p:custDataLst>
                <p:tags r:id="rId34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80"/>
            <p:cNvSpPr/>
            <p:nvPr>
              <p:custDataLst>
                <p:tags r:id="rId35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2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3"/>
            <p:cNvSpPr/>
            <p:nvPr>
              <p:custDataLst>
                <p:tags r:id="rId38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4"/>
            <p:cNvSpPr/>
            <p:nvPr>
              <p:custDataLst>
                <p:tags r:id="rId39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5"/>
            <p:cNvSpPr/>
            <p:nvPr>
              <p:custDataLst>
                <p:tags r:id="rId40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6"/>
            <p:cNvSpPr/>
            <p:nvPr>
              <p:custDataLst>
                <p:tags r:id="rId41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87"/>
            <p:cNvSpPr/>
            <p:nvPr>
              <p:custDataLst>
                <p:tags r:id="rId42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Rectangle 8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89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0"/>
            <p:cNvSpPr/>
            <p:nvPr>
              <p:custDataLst>
                <p:tags r:id="rId45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1"/>
            <p:cNvSpPr/>
            <p:nvPr>
              <p:custDataLst>
                <p:tags r:id="rId46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2"/>
            <p:cNvSpPr/>
            <p:nvPr>
              <p:custDataLst>
                <p:tags r:id="rId47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3"/>
            <p:cNvSpPr/>
            <p:nvPr>
              <p:custDataLst>
                <p:tags r:id="rId48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4"/>
            <p:cNvSpPr/>
            <p:nvPr>
              <p:custDataLst>
                <p:tags r:id="rId49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95"/>
            <p:cNvSpPr/>
            <p:nvPr>
              <p:custDataLst>
                <p:tags r:id="rId50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8"/>
            <p:cNvSpPr/>
            <p:nvPr>
              <p:custDataLst>
                <p:tags r:id="rId53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99"/>
            <p:cNvSpPr/>
            <p:nvPr>
              <p:custDataLst>
                <p:tags r:id="rId54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00"/>
            <p:cNvSpPr/>
            <p:nvPr>
              <p:custDataLst>
                <p:tags r:id="rId55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03"/>
            <p:cNvSpPr/>
            <p:nvPr>
              <p:custDataLst>
                <p:tags r:id="rId58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3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4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19"/>
            <p:cNvSpPr/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Line 12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5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7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8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49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1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2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3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4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5"/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Freeform 166"/>
            <p:cNvSpPr/>
            <p:nvPr>
              <p:custDataLst>
                <p:tags r:id="rId121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69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2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3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4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5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6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7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8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Freeform 179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2" name="文本占位符 2"/>
          <p:cNvSpPr>
            <a:spLocks noGrp="1"/>
          </p:cNvSpPr>
          <p:nvPr>
            <p:ph type="body" idx="1" hasCustomPrompt="1"/>
            <p:custDataLst>
              <p:tags r:id="rId138"/>
            </p:custDataLst>
          </p:nvPr>
        </p:nvSpPr>
        <p:spPr>
          <a:xfrm>
            <a:off x="1444953" y="4484436"/>
            <a:ext cx="5419185" cy="96958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3" name="标题 1"/>
          <p:cNvSpPr>
            <a:spLocks noGrp="1"/>
          </p:cNvSpPr>
          <p:nvPr>
            <p:ph type="title" hasCustomPrompt="1"/>
            <p:custDataLst>
              <p:tags r:id="rId139"/>
            </p:custDataLst>
          </p:nvPr>
        </p:nvSpPr>
        <p:spPr>
          <a:xfrm>
            <a:off x="1444953" y="3605757"/>
            <a:ext cx="5419185" cy="832642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02.xml"/><Relationship Id="rId18" Type="http://schemas.openxmlformats.org/officeDocument/2006/relationships/tags" Target="../tags/tag601.xml"/><Relationship Id="rId17" Type="http://schemas.openxmlformats.org/officeDocument/2006/relationships/tags" Target="../tags/tag600.xml"/><Relationship Id="rId16" Type="http://schemas.openxmlformats.org/officeDocument/2006/relationships/tags" Target="../tags/tag599.xml"/><Relationship Id="rId15" Type="http://schemas.openxmlformats.org/officeDocument/2006/relationships/tags" Target="../tags/tag598.xml"/><Relationship Id="rId14" Type="http://schemas.openxmlformats.org/officeDocument/2006/relationships/tags" Target="../tags/tag59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" Type="http://schemas.openxmlformats.org/officeDocument/2006/relationships/tags" Target="../tags/tag625.xml"/></Relationships>
</file>

<file path=ppt/slides/_rels/slide10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68.xml"/><Relationship Id="rId2" Type="http://schemas.openxmlformats.org/officeDocument/2006/relationships/tags" Target="../tags/tag867.xml"/><Relationship Id="rId1" Type="http://schemas.openxmlformats.org/officeDocument/2006/relationships/tags" Target="../tags/tag866.xml"/></Relationships>
</file>

<file path=ppt/slides/_rels/slide10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71.xml"/><Relationship Id="rId2" Type="http://schemas.openxmlformats.org/officeDocument/2006/relationships/tags" Target="../tags/tag870.xml"/><Relationship Id="rId1" Type="http://schemas.openxmlformats.org/officeDocument/2006/relationships/tags" Target="../tags/tag86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0.xml"/><Relationship Id="rId2" Type="http://schemas.openxmlformats.org/officeDocument/2006/relationships/tags" Target="../tags/tag629.xml"/><Relationship Id="rId1" Type="http://schemas.openxmlformats.org/officeDocument/2006/relationships/tags" Target="../tags/tag62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2.xml"/><Relationship Id="rId1" Type="http://schemas.openxmlformats.org/officeDocument/2006/relationships/tags" Target="../tags/tag63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8.xml"/><Relationship Id="rId2" Type="http://schemas.openxmlformats.org/officeDocument/2006/relationships/tags" Target="../tags/tag637.xml"/><Relationship Id="rId1" Type="http://schemas.openxmlformats.org/officeDocument/2006/relationships/tags" Target="../tags/tag63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43.xml"/><Relationship Id="rId1" Type="http://schemas.openxmlformats.org/officeDocument/2006/relationships/tags" Target="../tags/tag64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6.xml"/><Relationship Id="rId2" Type="http://schemas.openxmlformats.org/officeDocument/2006/relationships/tags" Target="../tags/tag645.xml"/><Relationship Id="rId1" Type="http://schemas.openxmlformats.org/officeDocument/2006/relationships/tags" Target="../tags/tag64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9.xml"/><Relationship Id="rId2" Type="http://schemas.openxmlformats.org/officeDocument/2006/relationships/tags" Target="../tags/tag648.xml"/><Relationship Id="rId1" Type="http://schemas.openxmlformats.org/officeDocument/2006/relationships/tags" Target="../tags/tag64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2.xml"/><Relationship Id="rId2" Type="http://schemas.openxmlformats.org/officeDocument/2006/relationships/tags" Target="../tags/tag651.xml"/><Relationship Id="rId1" Type="http://schemas.openxmlformats.org/officeDocument/2006/relationships/tags" Target="../tags/tag65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4.xml"/><Relationship Id="rId1" Type="http://schemas.openxmlformats.org/officeDocument/2006/relationships/tags" Target="../tags/tag65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7.xml"/><Relationship Id="rId2" Type="http://schemas.openxmlformats.org/officeDocument/2006/relationships/tags" Target="../tags/tag656.xml"/><Relationship Id="rId1" Type="http://schemas.openxmlformats.org/officeDocument/2006/relationships/tags" Target="../tags/tag65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0.xml"/><Relationship Id="rId2" Type="http://schemas.openxmlformats.org/officeDocument/2006/relationships/tags" Target="../tags/tag659.xml"/><Relationship Id="rId1" Type="http://schemas.openxmlformats.org/officeDocument/2006/relationships/tags" Target="../tags/tag65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3.xml"/><Relationship Id="rId2" Type="http://schemas.openxmlformats.org/officeDocument/2006/relationships/tags" Target="../tags/tag662.xml"/><Relationship Id="rId1" Type="http://schemas.openxmlformats.org/officeDocument/2006/relationships/tags" Target="../tags/tag66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65.xml"/><Relationship Id="rId1" Type="http://schemas.openxmlformats.org/officeDocument/2006/relationships/tags" Target="../tags/tag66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8.xml"/><Relationship Id="rId2" Type="http://schemas.openxmlformats.org/officeDocument/2006/relationships/tags" Target="../tags/tag667.xml"/><Relationship Id="rId1" Type="http://schemas.openxmlformats.org/officeDocument/2006/relationships/tags" Target="../tags/tag66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1.xml"/><Relationship Id="rId2" Type="http://schemas.openxmlformats.org/officeDocument/2006/relationships/tags" Target="../tags/tag670.xml"/><Relationship Id="rId1" Type="http://schemas.openxmlformats.org/officeDocument/2006/relationships/tags" Target="../tags/tag669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4.xml"/><Relationship Id="rId2" Type="http://schemas.openxmlformats.org/officeDocument/2006/relationships/tags" Target="../tags/tag673.xml"/><Relationship Id="rId1" Type="http://schemas.openxmlformats.org/officeDocument/2006/relationships/tags" Target="../tags/tag67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76.xml"/><Relationship Id="rId1" Type="http://schemas.openxmlformats.org/officeDocument/2006/relationships/tags" Target="../tags/tag67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" Type="http://schemas.openxmlformats.org/officeDocument/2006/relationships/tags" Target="../tags/tag67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" Type="http://schemas.openxmlformats.org/officeDocument/2006/relationships/tags" Target="../tags/tag606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2.xml"/><Relationship Id="rId2" Type="http://schemas.openxmlformats.org/officeDocument/2006/relationships/tags" Target="../tags/tag681.xml"/><Relationship Id="rId1" Type="http://schemas.openxmlformats.org/officeDocument/2006/relationships/tags" Target="../tags/tag680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5.xml"/><Relationship Id="rId2" Type="http://schemas.openxmlformats.org/officeDocument/2006/relationships/tags" Target="../tags/tag684.xml"/><Relationship Id="rId1" Type="http://schemas.openxmlformats.org/officeDocument/2006/relationships/tags" Target="../tags/tag68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7.xml"/><Relationship Id="rId1" Type="http://schemas.openxmlformats.org/officeDocument/2006/relationships/tags" Target="../tags/tag686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0.xml"/><Relationship Id="rId2" Type="http://schemas.openxmlformats.org/officeDocument/2006/relationships/tags" Target="../tags/tag689.xml"/><Relationship Id="rId1" Type="http://schemas.openxmlformats.org/officeDocument/2006/relationships/tags" Target="../tags/tag68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" Type="http://schemas.openxmlformats.org/officeDocument/2006/relationships/tags" Target="../tags/tag691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6.xml"/><Relationship Id="rId2" Type="http://schemas.openxmlformats.org/officeDocument/2006/relationships/tags" Target="../tags/tag695.xml"/><Relationship Id="rId1" Type="http://schemas.openxmlformats.org/officeDocument/2006/relationships/tags" Target="../tags/tag69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98.xml"/><Relationship Id="rId1" Type="http://schemas.openxmlformats.org/officeDocument/2006/relationships/tags" Target="../tags/tag697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1.xml"/><Relationship Id="rId2" Type="http://schemas.openxmlformats.org/officeDocument/2006/relationships/tags" Target="../tags/tag700.xml"/><Relationship Id="rId1" Type="http://schemas.openxmlformats.org/officeDocument/2006/relationships/tags" Target="../tags/tag699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4.xml"/><Relationship Id="rId2" Type="http://schemas.openxmlformats.org/officeDocument/2006/relationships/tags" Target="../tags/tag703.xml"/><Relationship Id="rId1" Type="http://schemas.openxmlformats.org/officeDocument/2006/relationships/tags" Target="../tags/tag70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7.xml"/><Relationship Id="rId2" Type="http://schemas.openxmlformats.org/officeDocument/2006/relationships/tags" Target="../tags/tag706.xml"/><Relationship Id="rId1" Type="http://schemas.openxmlformats.org/officeDocument/2006/relationships/tags" Target="../tags/tag70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09.xml"/><Relationship Id="rId1" Type="http://schemas.openxmlformats.org/officeDocument/2006/relationships/tags" Target="../tags/tag708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2.xml"/><Relationship Id="rId2" Type="http://schemas.openxmlformats.org/officeDocument/2006/relationships/tags" Target="../tags/tag711.xml"/><Relationship Id="rId1" Type="http://schemas.openxmlformats.org/officeDocument/2006/relationships/tags" Target="../tags/tag710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5.xml"/><Relationship Id="rId2" Type="http://schemas.openxmlformats.org/officeDocument/2006/relationships/tags" Target="../tags/tag714.xml"/><Relationship Id="rId1" Type="http://schemas.openxmlformats.org/officeDocument/2006/relationships/tags" Target="../tags/tag713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8.xml"/><Relationship Id="rId2" Type="http://schemas.openxmlformats.org/officeDocument/2006/relationships/tags" Target="../tags/tag717.xml"/><Relationship Id="rId1" Type="http://schemas.openxmlformats.org/officeDocument/2006/relationships/tags" Target="../tags/tag716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20.xml"/><Relationship Id="rId1" Type="http://schemas.openxmlformats.org/officeDocument/2006/relationships/tags" Target="../tags/tag719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3.xml"/><Relationship Id="rId2" Type="http://schemas.openxmlformats.org/officeDocument/2006/relationships/tags" Target="../tags/tag722.xml"/><Relationship Id="rId1" Type="http://schemas.openxmlformats.org/officeDocument/2006/relationships/tags" Target="../tags/tag721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6.xml"/><Relationship Id="rId2" Type="http://schemas.openxmlformats.org/officeDocument/2006/relationships/tags" Target="../tags/tag725.xml"/><Relationship Id="rId1" Type="http://schemas.openxmlformats.org/officeDocument/2006/relationships/tags" Target="../tags/tag724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9.xml"/><Relationship Id="rId2" Type="http://schemas.openxmlformats.org/officeDocument/2006/relationships/tags" Target="../tags/tag728.xml"/><Relationship Id="rId1" Type="http://schemas.openxmlformats.org/officeDocument/2006/relationships/tags" Target="../tags/tag727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31.xml"/><Relationship Id="rId1" Type="http://schemas.openxmlformats.org/officeDocument/2006/relationships/tags" Target="../tags/tag730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4.xml"/><Relationship Id="rId2" Type="http://schemas.openxmlformats.org/officeDocument/2006/relationships/tags" Target="../tags/tag733.xml"/><Relationship Id="rId1" Type="http://schemas.openxmlformats.org/officeDocument/2006/relationships/tags" Target="../tags/tag73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3.xml"/><Relationship Id="rId1" Type="http://schemas.openxmlformats.org/officeDocument/2006/relationships/tags" Target="../tags/tag61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7.xml"/><Relationship Id="rId2" Type="http://schemas.openxmlformats.org/officeDocument/2006/relationships/tags" Target="../tags/tag736.xml"/><Relationship Id="rId1" Type="http://schemas.openxmlformats.org/officeDocument/2006/relationships/tags" Target="../tags/tag735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0.xml"/><Relationship Id="rId2" Type="http://schemas.openxmlformats.org/officeDocument/2006/relationships/tags" Target="../tags/tag739.xml"/><Relationship Id="rId1" Type="http://schemas.openxmlformats.org/officeDocument/2006/relationships/tags" Target="../tags/tag738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42.xml"/><Relationship Id="rId1" Type="http://schemas.openxmlformats.org/officeDocument/2006/relationships/tags" Target="../tags/tag741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5.xml"/><Relationship Id="rId2" Type="http://schemas.openxmlformats.org/officeDocument/2006/relationships/tags" Target="../tags/tag744.xml"/><Relationship Id="rId1" Type="http://schemas.openxmlformats.org/officeDocument/2006/relationships/tags" Target="../tags/tag743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8.xml"/><Relationship Id="rId2" Type="http://schemas.openxmlformats.org/officeDocument/2006/relationships/tags" Target="../tags/tag747.xml"/><Relationship Id="rId1" Type="http://schemas.openxmlformats.org/officeDocument/2006/relationships/tags" Target="../tags/tag746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1.xml"/><Relationship Id="rId2" Type="http://schemas.openxmlformats.org/officeDocument/2006/relationships/tags" Target="../tags/tag750.xml"/><Relationship Id="rId1" Type="http://schemas.openxmlformats.org/officeDocument/2006/relationships/tags" Target="../tags/tag749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4.xml"/><Relationship Id="rId2" Type="http://schemas.openxmlformats.org/officeDocument/2006/relationships/tags" Target="../tags/tag753.xml"/><Relationship Id="rId1" Type="http://schemas.openxmlformats.org/officeDocument/2006/relationships/tags" Target="../tags/tag75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7.xml"/><Relationship Id="rId2" Type="http://schemas.openxmlformats.org/officeDocument/2006/relationships/tags" Target="../tags/tag756.xml"/><Relationship Id="rId1" Type="http://schemas.openxmlformats.org/officeDocument/2006/relationships/tags" Target="../tags/tag755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0.xml"/><Relationship Id="rId2" Type="http://schemas.openxmlformats.org/officeDocument/2006/relationships/tags" Target="../tags/tag759.xml"/><Relationship Id="rId1" Type="http://schemas.openxmlformats.org/officeDocument/2006/relationships/tags" Target="../tags/tag758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62.xml"/><Relationship Id="rId1" Type="http://schemas.openxmlformats.org/officeDocument/2006/relationships/tags" Target="../tags/tag76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6.xml"/><Relationship Id="rId2" Type="http://schemas.openxmlformats.org/officeDocument/2006/relationships/tags" Target="../tags/tag615.xml"/><Relationship Id="rId1" Type="http://schemas.openxmlformats.org/officeDocument/2006/relationships/tags" Target="../tags/tag614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5.xml"/><Relationship Id="rId2" Type="http://schemas.openxmlformats.org/officeDocument/2006/relationships/tags" Target="../tags/tag764.xml"/><Relationship Id="rId1" Type="http://schemas.openxmlformats.org/officeDocument/2006/relationships/tags" Target="../tags/tag763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7.xml"/><Relationship Id="rId2" Type="http://schemas.openxmlformats.org/officeDocument/2006/relationships/image" Target="../media/image1.jpeg"/><Relationship Id="rId1" Type="http://schemas.openxmlformats.org/officeDocument/2006/relationships/tags" Target="../tags/tag766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0.xml"/><Relationship Id="rId2" Type="http://schemas.openxmlformats.org/officeDocument/2006/relationships/tags" Target="../tags/tag769.xml"/><Relationship Id="rId1" Type="http://schemas.openxmlformats.org/officeDocument/2006/relationships/tags" Target="../tags/tag768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3.xml"/><Relationship Id="rId2" Type="http://schemas.openxmlformats.org/officeDocument/2006/relationships/tags" Target="../tags/tag772.xml"/><Relationship Id="rId1" Type="http://schemas.openxmlformats.org/officeDocument/2006/relationships/tags" Target="../tags/tag771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75.xml"/><Relationship Id="rId1" Type="http://schemas.openxmlformats.org/officeDocument/2006/relationships/tags" Target="../tags/tag774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8.xml"/><Relationship Id="rId2" Type="http://schemas.openxmlformats.org/officeDocument/2006/relationships/tags" Target="../tags/tag777.xml"/><Relationship Id="rId1" Type="http://schemas.openxmlformats.org/officeDocument/2006/relationships/tags" Target="../tags/tag776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1.xml"/><Relationship Id="rId2" Type="http://schemas.openxmlformats.org/officeDocument/2006/relationships/tags" Target="../tags/tag780.xml"/><Relationship Id="rId1" Type="http://schemas.openxmlformats.org/officeDocument/2006/relationships/tags" Target="../tags/tag779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4.xml"/><Relationship Id="rId2" Type="http://schemas.openxmlformats.org/officeDocument/2006/relationships/tags" Target="../tags/tag783.xml"/><Relationship Id="rId1" Type="http://schemas.openxmlformats.org/officeDocument/2006/relationships/tags" Target="../tags/tag78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86.xml"/><Relationship Id="rId1" Type="http://schemas.openxmlformats.org/officeDocument/2006/relationships/tags" Target="../tags/tag785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88.xml"/><Relationship Id="rId1" Type="http://schemas.openxmlformats.org/officeDocument/2006/relationships/tags" Target="../tags/tag78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9.xml"/><Relationship Id="rId2" Type="http://schemas.openxmlformats.org/officeDocument/2006/relationships/tags" Target="../tags/tag618.xml"/><Relationship Id="rId1" Type="http://schemas.openxmlformats.org/officeDocument/2006/relationships/tags" Target="../tags/tag617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1.xml"/><Relationship Id="rId2" Type="http://schemas.openxmlformats.org/officeDocument/2006/relationships/tags" Target="../tags/tag790.xml"/><Relationship Id="rId1" Type="http://schemas.openxmlformats.org/officeDocument/2006/relationships/tags" Target="../tags/tag789.xml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4.xml"/><Relationship Id="rId2" Type="http://schemas.openxmlformats.org/officeDocument/2006/relationships/tags" Target="../tags/tag793.xml"/><Relationship Id="rId1" Type="http://schemas.openxmlformats.org/officeDocument/2006/relationships/tags" Target="../tags/tag792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7.xml"/><Relationship Id="rId2" Type="http://schemas.openxmlformats.org/officeDocument/2006/relationships/tags" Target="../tags/tag796.xml"/><Relationship Id="rId1" Type="http://schemas.openxmlformats.org/officeDocument/2006/relationships/tags" Target="../tags/tag795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01.xml"/><Relationship Id="rId1" Type="http://schemas.openxmlformats.org/officeDocument/2006/relationships/tags" Target="../tags/tag800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6.xml"/><Relationship Id="rId2" Type="http://schemas.openxmlformats.org/officeDocument/2006/relationships/tags" Target="../tags/tag805.xml"/><Relationship Id="rId1" Type="http://schemas.openxmlformats.org/officeDocument/2006/relationships/tags" Target="../tags/tag804.xml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9.xml"/><Relationship Id="rId2" Type="http://schemas.openxmlformats.org/officeDocument/2006/relationships/tags" Target="../tags/tag808.xml"/><Relationship Id="rId1" Type="http://schemas.openxmlformats.org/officeDocument/2006/relationships/tags" Target="../tags/tag807.xml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14.xml"/><Relationship Id="rId1" Type="http://schemas.openxmlformats.org/officeDocument/2006/relationships/tags" Target="../tags/tag8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1.xml"/><Relationship Id="rId1" Type="http://schemas.openxmlformats.org/officeDocument/2006/relationships/tags" Target="../tags/tag620.xml"/></Relationships>
</file>

<file path=ppt/slides/_rels/slide8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7.xml"/><Relationship Id="rId2" Type="http://schemas.openxmlformats.org/officeDocument/2006/relationships/tags" Target="../tags/tag816.xml"/><Relationship Id="rId1" Type="http://schemas.openxmlformats.org/officeDocument/2006/relationships/tags" Target="../tags/tag815.xml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" Type="http://schemas.openxmlformats.org/officeDocument/2006/relationships/tags" Target="../tags/tag818.xml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23.xml"/><Relationship Id="rId2" Type="http://schemas.openxmlformats.org/officeDocument/2006/relationships/tags" Target="../tags/tag822.xml"/><Relationship Id="rId1" Type="http://schemas.openxmlformats.org/officeDocument/2006/relationships/tags" Target="../tags/tag821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25.xml"/><Relationship Id="rId1" Type="http://schemas.openxmlformats.org/officeDocument/2006/relationships/tags" Target="../tags/tag824.xml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/Relationships>
</file>

<file path=ppt/slides/_rels/slide8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31.xml"/><Relationship Id="rId2" Type="http://schemas.openxmlformats.org/officeDocument/2006/relationships/tags" Target="../tags/tag830.xml"/><Relationship Id="rId1" Type="http://schemas.openxmlformats.org/officeDocument/2006/relationships/tags" Target="../tags/tag829.xml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34.xml"/><Relationship Id="rId2" Type="http://schemas.openxmlformats.org/officeDocument/2006/relationships/tags" Target="../tags/tag833.xml"/><Relationship Id="rId1" Type="http://schemas.openxmlformats.org/officeDocument/2006/relationships/tags" Target="../tags/tag832.xm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36.xml"/><Relationship Id="rId1" Type="http://schemas.openxmlformats.org/officeDocument/2006/relationships/tags" Target="../tags/tag835.xml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38.xml"/><Relationship Id="rId1" Type="http://schemas.openxmlformats.org/officeDocument/2006/relationships/tags" Target="../tags/tag837.xml"/></Relationships>
</file>

<file path=ppt/slides/_rels/slide8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41.xml"/><Relationship Id="rId2" Type="http://schemas.openxmlformats.org/officeDocument/2006/relationships/tags" Target="../tags/tag840.xml"/><Relationship Id="rId1" Type="http://schemas.openxmlformats.org/officeDocument/2006/relationships/tags" Target="../tags/tag83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4.xml"/><Relationship Id="rId2" Type="http://schemas.openxmlformats.org/officeDocument/2006/relationships/tags" Target="../tags/tag623.xml"/><Relationship Id="rId1" Type="http://schemas.openxmlformats.org/officeDocument/2006/relationships/tags" Target="../tags/tag622.xml"/></Relationships>
</file>

<file path=ppt/slides/_rels/slide9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44.xml"/><Relationship Id="rId2" Type="http://schemas.openxmlformats.org/officeDocument/2006/relationships/tags" Target="../tags/tag843.xml"/><Relationship Id="rId1" Type="http://schemas.openxmlformats.org/officeDocument/2006/relationships/tags" Target="../tags/tag842.xml"/></Relationships>
</file>

<file path=ppt/slides/_rels/slide9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47.xml"/><Relationship Id="rId2" Type="http://schemas.openxmlformats.org/officeDocument/2006/relationships/tags" Target="../tags/tag846.xml"/><Relationship Id="rId1" Type="http://schemas.openxmlformats.org/officeDocument/2006/relationships/tags" Target="../tags/tag845.xml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49.xml"/><Relationship Id="rId1" Type="http://schemas.openxmlformats.org/officeDocument/2006/relationships/tags" Target="../tags/tag848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51.xml"/><Relationship Id="rId1" Type="http://schemas.openxmlformats.org/officeDocument/2006/relationships/tags" Target="../tags/tag850.xml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53.xml"/><Relationship Id="rId2" Type="http://schemas.openxmlformats.org/officeDocument/2006/relationships/image" Target="../media/image2.png"/><Relationship Id="rId1" Type="http://schemas.openxmlformats.org/officeDocument/2006/relationships/tags" Target="../tags/tag852.xml"/></Relationships>
</file>

<file path=ppt/slides/_rels/slide9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56.xml"/><Relationship Id="rId2" Type="http://schemas.openxmlformats.org/officeDocument/2006/relationships/tags" Target="../tags/tag855.xml"/><Relationship Id="rId1" Type="http://schemas.openxmlformats.org/officeDocument/2006/relationships/tags" Target="../tags/tag854.xml"/></Relationships>
</file>

<file path=ppt/slides/_rels/slide9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59.xml"/><Relationship Id="rId2" Type="http://schemas.openxmlformats.org/officeDocument/2006/relationships/tags" Target="../tags/tag858.xml"/><Relationship Id="rId1" Type="http://schemas.openxmlformats.org/officeDocument/2006/relationships/tags" Target="../tags/tag857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61.xml"/><Relationship Id="rId1" Type="http://schemas.openxmlformats.org/officeDocument/2006/relationships/tags" Target="../tags/tag860.xml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63.xml"/><Relationship Id="rId1" Type="http://schemas.openxmlformats.org/officeDocument/2006/relationships/tags" Target="../tags/tag862.xml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65.xml"/><Relationship Id="rId1" Type="http://schemas.openxmlformats.org/officeDocument/2006/relationships/tags" Target="../tags/tag8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 smtClean="0"/>
              <a:t>第3章  CSS基础</a:t>
            </a:r>
            <a:endParaRPr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en-US" sz="2600" b="1" dirty="0"/>
              <a:t>　　在一个</a:t>
            </a:r>
            <a:r>
              <a:rPr lang="zh-CN" altLang="en-US" sz="2800" b="1" dirty="0">
                <a:solidFill>
                  <a:srgbClr val="FF0000"/>
                </a:solidFill>
              </a:rPr>
              <a:t>HTML文件</a:t>
            </a:r>
            <a:r>
              <a:rPr lang="zh-CN" altLang="en-US" sz="2600" b="1" dirty="0"/>
              <a:t>中可以</a:t>
            </a:r>
            <a:r>
              <a:rPr lang="zh-CN" altLang="en-US" sz="2800" b="1" dirty="0">
                <a:solidFill>
                  <a:srgbClr val="FF0000"/>
                </a:solidFill>
              </a:rPr>
              <a:t>引入多个</a:t>
            </a:r>
            <a:r>
              <a:rPr lang="zh-CN" altLang="en-US" sz="2600" b="1" dirty="0"/>
              <a:t>外部样式表，当这些外部样式表</a:t>
            </a:r>
            <a:r>
              <a:rPr lang="zh-CN" altLang="en-US" sz="2800" b="1" dirty="0">
                <a:solidFill>
                  <a:srgbClr val="FF0000"/>
                </a:solidFill>
              </a:rPr>
              <a:t>都对某一个标记</a:t>
            </a:r>
            <a:r>
              <a:rPr lang="zh-CN" altLang="en-US" sz="2600" b="1" dirty="0"/>
              <a:t>进行了</a:t>
            </a:r>
            <a:r>
              <a:rPr lang="zh-CN" altLang="en-US" sz="2800" b="1" dirty="0">
                <a:solidFill>
                  <a:srgbClr val="FF0000"/>
                </a:solidFill>
              </a:rPr>
              <a:t>样式定义</a:t>
            </a:r>
            <a:r>
              <a:rPr lang="zh-CN" altLang="en-US" sz="2600" b="1" dirty="0"/>
              <a:t>时，</a:t>
            </a:r>
            <a:r>
              <a:rPr lang="zh-CN" altLang="en-US" sz="2800" b="1" dirty="0">
                <a:solidFill>
                  <a:srgbClr val="FF0000"/>
                </a:solidFill>
              </a:rPr>
              <a:t>起作用</a:t>
            </a:r>
            <a:r>
              <a:rPr lang="zh-CN" altLang="en-US" sz="2600" b="1" dirty="0"/>
              <a:t>的将是</a:t>
            </a:r>
            <a:r>
              <a:rPr lang="zh-CN" altLang="en-US" sz="2800" b="1" dirty="0">
                <a:solidFill>
                  <a:srgbClr val="FF0000"/>
                </a:solidFill>
              </a:rPr>
              <a:t>最后引用</a:t>
            </a:r>
            <a:r>
              <a:rPr lang="zh-CN" altLang="en-US" sz="2600" b="1" dirty="0"/>
              <a:t>的外部样式文件中对于该标记的定义。</a:t>
            </a:r>
            <a:endParaRPr lang="zh-CN" altLang="en-US" sz="26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外部样式总结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26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836420" y="2315845"/>
            <a:ext cx="9965690" cy="969645"/>
          </a:xfrm>
        </p:spPr>
        <p:txBody>
          <a:bodyPr>
            <a:normAutofit/>
          </a:bodyPr>
          <a:p>
            <a:pPr lvl="0"/>
            <a:r>
              <a:rPr sz="2800" dirty="0"/>
              <a:t>伪元素的</a:t>
            </a:r>
            <a:r>
              <a:rPr lang="zh-CN" sz="2800" dirty="0"/>
              <a:t>实例</a:t>
            </a:r>
            <a:endParaRPr lang="zh-CN" sz="2800" dirty="0"/>
          </a:p>
        </p:txBody>
      </p:sp>
    </p:spTree>
    <p:custDataLst>
      <p:tags r:id="rId3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113915" y="2284095"/>
            <a:ext cx="9201785" cy="1908175"/>
          </a:xfrm>
        </p:spPr>
        <p:txBody>
          <a:bodyPr>
            <a:normAutofit/>
          </a:bodyPr>
          <a:lstStyle/>
          <a:p>
            <a:pPr lvl="0"/>
            <a:r>
              <a:rPr sz="3200" dirty="0"/>
              <a:t>使用</a:t>
            </a:r>
            <a:r>
              <a:rPr lang="zh-CN" altLang="en-US" sz="3200" b="1" dirty="0">
                <a:solidFill>
                  <a:srgbClr val="FF0000"/>
                </a:solidFill>
              </a:rPr>
              <a:t>＠import</a:t>
            </a:r>
            <a:r>
              <a:rPr sz="3200" dirty="0"/>
              <a:t>引入外部样式文件</a:t>
            </a:r>
            <a:endParaRPr 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4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82980" y="1002030"/>
            <a:ext cx="9662160" cy="1836420"/>
          </a:xfrm>
        </p:spPr>
        <p:txBody>
          <a:bodyPr>
            <a:normAutofit lnSpcReduction="20000"/>
          </a:bodyPr>
          <a:lstStyle/>
          <a:p>
            <a:pPr lvl="0" algn="l">
              <a:buClrTx/>
              <a:buSzTx/>
              <a:buFontTx/>
            </a:pPr>
            <a:r>
              <a:rPr sz="2800" dirty="0">
                <a:sym typeface="+mn-ea"/>
              </a:rPr>
              <a:t>＠import引入外部样式文件的语法格式如下： </a:t>
            </a:r>
            <a:endParaRPr sz="28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2800" dirty="0">
                <a:sym typeface="+mn-ea"/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＠import</a:t>
            </a:r>
            <a:r>
              <a:rPr sz="2800" dirty="0">
                <a:sym typeface="+mn-ea"/>
              </a:rPr>
              <a:t>　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url(</a:t>
            </a:r>
            <a:r>
              <a:rPr sz="2800" dirty="0">
                <a:sym typeface="+mn-ea"/>
              </a:rPr>
              <a:t>样式表源文件地址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)</a:t>
            </a:r>
            <a:endParaRPr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73175" y="1767840"/>
            <a:ext cx="9201785" cy="190817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使用＠import引入外部样式文件</a:t>
            </a:r>
            <a:r>
              <a:rPr lang="zh-CN" sz="2800" dirty="0"/>
              <a:t>，</a:t>
            </a:r>
            <a:r>
              <a:rPr lang="zh-CN" sz="2800" dirty="0">
                <a:sym typeface="+mn-ea"/>
              </a:rPr>
              <a:t>实现</a:t>
            </a:r>
            <a:r>
              <a:rPr lang="zh-CN" altLang="en-US" sz="2800" dirty="0">
                <a:sym typeface="+mn-ea"/>
              </a:rPr>
              <a:t>定义两个超级链接，第一个超链接定义文字红色，字体大小28像素，第二个超链使用默认样式</a:t>
            </a:r>
            <a:endParaRPr lang="zh-CN" altLang="en-US" sz="2800" dirty="0"/>
          </a:p>
          <a:p>
            <a:pPr lvl="0"/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4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＠import</a:t>
            </a:r>
            <a:r>
              <a:rPr lang="zh-CN" altLang="en-US" sz="3200" b="1" dirty="0"/>
              <a:t>只能放在</a:t>
            </a:r>
            <a:r>
              <a:rPr lang="zh-CN" altLang="en-US" sz="3200" b="1" dirty="0">
                <a:solidFill>
                  <a:srgbClr val="FF0000"/>
                </a:solidFill>
              </a:rPr>
              <a:t>&lt;style&gt;</a:t>
            </a:r>
            <a:r>
              <a:rPr lang="zh-CN" altLang="en-US" sz="3200" b="1" dirty="0"/>
              <a:t>标记</a:t>
            </a:r>
            <a:r>
              <a:rPr lang="zh-CN" altLang="en-US" sz="3200" b="1" dirty="0">
                <a:solidFill>
                  <a:srgbClr val="FF0000"/>
                </a:solidFill>
              </a:rPr>
              <a:t>内使用</a:t>
            </a:r>
            <a:r>
              <a:rPr lang="zh-CN" altLang="en-US" sz="3200" b="1" dirty="0"/>
              <a:t>，而且</a:t>
            </a:r>
            <a:r>
              <a:rPr lang="zh-CN" altLang="en-US" sz="3200" b="1" dirty="0">
                <a:solidFill>
                  <a:srgbClr val="FF0000"/>
                </a:solidFill>
              </a:rPr>
              <a:t>必须</a:t>
            </a:r>
            <a:r>
              <a:rPr lang="zh-CN" altLang="en-US" sz="3200" b="1" dirty="0"/>
              <a:t>放</a:t>
            </a:r>
            <a:r>
              <a:rPr lang="zh-CN" altLang="en-US" sz="3200" b="1" dirty="0">
                <a:solidFill>
                  <a:srgbClr val="FF0000"/>
                </a:solidFill>
              </a:rPr>
              <a:t>在其他</a:t>
            </a:r>
            <a:r>
              <a:rPr lang="zh-CN" altLang="en-US" sz="3200" b="1" dirty="0"/>
              <a:t>CSS样式</a:t>
            </a:r>
            <a:r>
              <a:rPr lang="zh-CN" altLang="en-US" sz="3200" b="1" dirty="0">
                <a:solidFill>
                  <a:srgbClr val="FF0000"/>
                </a:solidFill>
              </a:rPr>
              <a:t>之前</a:t>
            </a:r>
            <a:r>
              <a:rPr lang="zh-CN" altLang="en-US" sz="3200" b="1" dirty="0"/>
              <a:t>。</a:t>
            </a:r>
            <a:endParaRPr lang="zh-CN" altLang="en-US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43635" y="1911350"/>
            <a:ext cx="9475470" cy="1835785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       </a:t>
            </a:r>
            <a:r>
              <a:rPr sz="2800" dirty="0"/>
              <a:t>层叠样式</a:t>
            </a:r>
            <a:r>
              <a:rPr lang="zh-CN" altLang="en-US" sz="3200" b="1" dirty="0">
                <a:solidFill>
                  <a:srgbClr val="FF0000"/>
                </a:solidFill>
              </a:rPr>
              <a:t>优先级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615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5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82980" y="1002030"/>
            <a:ext cx="9662160" cy="4784725"/>
          </a:xfrm>
        </p:spPr>
        <p:txBody>
          <a:bodyPr>
            <a:normAutofit lnSpcReduction="20000"/>
          </a:bodyPr>
          <a:lstStyle/>
          <a:p>
            <a:pPr lvl="0" algn="l">
              <a:buClrTx/>
              <a:buSzTx/>
              <a:buFontTx/>
            </a:pPr>
            <a:r>
              <a:rPr sz="2800" dirty="0">
                <a:sym typeface="+mn-ea"/>
              </a:rPr>
              <a:t>浏览器会按照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不同</a:t>
            </a:r>
            <a:r>
              <a:rPr sz="2800" dirty="0">
                <a:sym typeface="+mn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方式</a:t>
            </a:r>
            <a:r>
              <a:rPr sz="2800" dirty="0">
                <a:sym typeface="+mn-ea"/>
              </a:rPr>
              <a:t>来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确定</a:t>
            </a:r>
            <a:r>
              <a:rPr sz="2800" dirty="0">
                <a:sym typeface="+mn-ea"/>
              </a:rPr>
              <a:t>样式的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优先级</a:t>
            </a:r>
            <a:r>
              <a:rPr sz="2800" dirty="0">
                <a:sym typeface="+mn-ea"/>
              </a:rPr>
              <a:t>，其原则如下：</a:t>
            </a:r>
            <a:endParaRPr sz="28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2800" dirty="0">
                <a:sym typeface="+mn-ea"/>
              </a:rPr>
              <a:t>（1）按照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样式来源</a:t>
            </a:r>
            <a:r>
              <a:rPr sz="2800" dirty="0">
                <a:sym typeface="+mn-ea"/>
              </a:rPr>
              <a:t>不同，其优先级如下：</a:t>
            </a:r>
            <a:endParaRPr sz="28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内嵌样式&gt;内部样式&gt;外部样式&gt;浏览器默认样式</a:t>
            </a:r>
            <a:endParaRPr sz="28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2800" dirty="0">
                <a:sym typeface="+mn-ea"/>
              </a:rPr>
              <a:t>（2）按照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选择器不同</a:t>
            </a:r>
            <a:r>
              <a:rPr sz="2800" dirty="0">
                <a:sym typeface="+mn-ea"/>
              </a:rPr>
              <a:t>，其优先级如下：</a:t>
            </a:r>
            <a:endParaRPr sz="2800" dirty="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id选择器 &gt;class类选择器&gt;元素选择器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2800" dirty="0">
                <a:sym typeface="+mn-ea"/>
              </a:rPr>
              <a:t>（3）当样式定义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优先级相同</a:t>
            </a:r>
            <a:r>
              <a:rPr sz="2800" dirty="0">
                <a:sym typeface="+mn-ea"/>
              </a:rPr>
              <a:t>时，取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后面定义的样式为最终</a:t>
            </a:r>
            <a:r>
              <a:rPr sz="2800" dirty="0">
                <a:sym typeface="+mn-ea"/>
              </a:rPr>
              <a:t>显示效果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样式</a:t>
            </a:r>
            <a:r>
              <a:rPr sz="2800" dirty="0">
                <a:sym typeface="+mn-ea"/>
              </a:rPr>
              <a:t>。</a:t>
            </a:r>
            <a:endParaRPr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48995" y="1656715"/>
            <a:ext cx="9475470" cy="3545205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       </a:t>
            </a:r>
            <a:r>
              <a:rPr lang="zh-CN" altLang="en-US" sz="3200" b="1" dirty="0">
                <a:solidFill>
                  <a:srgbClr val="FF0000"/>
                </a:solidFill>
              </a:rPr>
              <a:t>引入</a:t>
            </a:r>
            <a:r>
              <a:rPr sz="2800" dirty="0"/>
              <a:t>了</a:t>
            </a:r>
            <a:r>
              <a:rPr lang="zh-CN" altLang="en-US" sz="3200" b="1" dirty="0">
                <a:solidFill>
                  <a:srgbClr val="FF0000"/>
                </a:solidFill>
              </a:rPr>
              <a:t>外部样式</a:t>
            </a:r>
            <a:r>
              <a:rPr sz="2800" dirty="0"/>
              <a:t>文件css3-5.css，在该样式文件中对h2标记定义了</a:t>
            </a:r>
            <a:r>
              <a:rPr lang="zh-CN" altLang="en-US" sz="3200" b="1" dirty="0">
                <a:solidFill>
                  <a:srgbClr val="FF0000"/>
                </a:solidFill>
              </a:rPr>
              <a:t>文字</a:t>
            </a:r>
            <a:r>
              <a:rPr sz="2800" dirty="0"/>
              <a:t>颜色为</a:t>
            </a:r>
            <a:r>
              <a:rPr lang="zh-CN" altLang="en-US" sz="3200" b="1" dirty="0">
                <a:solidFill>
                  <a:srgbClr val="FF0000"/>
                </a:solidFill>
              </a:rPr>
              <a:t>红色</a:t>
            </a:r>
            <a:r>
              <a:rPr sz="2800" dirty="0"/>
              <a:t>，文字</a:t>
            </a:r>
            <a:r>
              <a:rPr lang="zh-CN" altLang="en-US" sz="3200" b="1" dirty="0">
                <a:solidFill>
                  <a:srgbClr val="FF0000"/>
                </a:solidFill>
              </a:rPr>
              <a:t>大小</a:t>
            </a:r>
            <a:r>
              <a:rPr sz="2800" dirty="0"/>
              <a:t>为</a:t>
            </a:r>
            <a:r>
              <a:rPr lang="zh-CN" altLang="en-US" sz="3200" b="1" dirty="0">
                <a:solidFill>
                  <a:srgbClr val="FF0000"/>
                </a:solidFill>
              </a:rPr>
              <a:t>16</a:t>
            </a:r>
            <a:r>
              <a:rPr sz="2800" dirty="0"/>
              <a:t>像素；在网页中使用</a:t>
            </a:r>
            <a:r>
              <a:rPr lang="zh-CN" altLang="en-US" sz="3200" b="1" dirty="0">
                <a:solidFill>
                  <a:srgbClr val="FF0000"/>
                </a:solidFill>
              </a:rPr>
              <a:t>内部</a:t>
            </a:r>
            <a:r>
              <a:rPr sz="2800" dirty="0"/>
              <a:t>样式同样也定义了h2标记，其定义文字颜色为</a:t>
            </a:r>
            <a:r>
              <a:rPr lang="zh-CN" altLang="en-US" sz="3200" b="1" dirty="0">
                <a:solidFill>
                  <a:srgbClr val="FF0000"/>
                </a:solidFill>
              </a:rPr>
              <a:t>绿色</a:t>
            </a:r>
            <a:r>
              <a:rPr sz="2800" dirty="0"/>
              <a:t>，在一个h2标记使用</a:t>
            </a:r>
            <a:r>
              <a:rPr lang="zh-CN" altLang="en-US" sz="3200" b="1" dirty="0">
                <a:solidFill>
                  <a:srgbClr val="FF0000"/>
                </a:solidFill>
              </a:rPr>
              <a:t>内嵌</a:t>
            </a:r>
            <a:r>
              <a:rPr sz="2800" dirty="0"/>
              <a:t>样式定义h2标记，其定义文字颜色为</a:t>
            </a:r>
            <a:r>
              <a:rPr lang="zh-CN" altLang="en-US" sz="3200" b="1" dirty="0">
                <a:solidFill>
                  <a:srgbClr val="FF0000"/>
                </a:solidFill>
              </a:rPr>
              <a:t>粉色</a:t>
            </a:r>
            <a:r>
              <a:rPr sz="2800" dirty="0"/>
              <a:t>，文字大小为</a:t>
            </a:r>
            <a:r>
              <a:rPr lang="zh-CN" altLang="en-US" sz="3200" b="1" dirty="0">
                <a:solidFill>
                  <a:srgbClr val="FF0000"/>
                </a:solidFill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</a:rPr>
              <a:t>0像素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615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5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058035" y="2301240"/>
            <a:ext cx="9720580" cy="1113790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元素选择器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6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/>
              <a:t>      </a:t>
            </a:r>
            <a:r>
              <a:rPr lang="zh-CN" altLang="en-US" sz="2800" dirty="0"/>
              <a:t>定义两个超级链接，第一个超链接使用</a:t>
            </a:r>
            <a:r>
              <a:rPr lang="zh-CN" altLang="en-US" sz="2800" b="1" dirty="0">
                <a:solidFill>
                  <a:srgbClr val="FF0000"/>
                </a:solidFill>
              </a:rPr>
              <a:t>内嵌样式</a:t>
            </a:r>
            <a:r>
              <a:rPr lang="zh-CN" altLang="en-US" sz="2800" dirty="0"/>
              <a:t>，定义文字颜色为</a:t>
            </a:r>
            <a:r>
              <a:rPr lang="zh-CN" altLang="en-US" sz="2800" b="1" dirty="0">
                <a:solidFill>
                  <a:srgbClr val="FF0000"/>
                </a:solidFill>
              </a:rPr>
              <a:t>红色</a:t>
            </a:r>
            <a:r>
              <a:rPr lang="zh-CN" altLang="en-US" sz="2800" dirty="0"/>
              <a:t>，字体大小为</a:t>
            </a:r>
            <a:r>
              <a:rPr lang="zh-CN" altLang="en-US" sz="2800" b="1" dirty="0">
                <a:solidFill>
                  <a:srgbClr val="FF0000"/>
                </a:solidFill>
              </a:rPr>
              <a:t>28像素</a:t>
            </a:r>
            <a:r>
              <a:rPr lang="zh-CN" altLang="en-US" sz="2800" dirty="0"/>
              <a:t>，第二个超链使用</a:t>
            </a:r>
            <a:r>
              <a:rPr lang="zh-CN" altLang="en-US" sz="2800" b="1" dirty="0">
                <a:solidFill>
                  <a:srgbClr val="FF0000"/>
                </a:solidFill>
              </a:rPr>
              <a:t>默认样式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82980" y="1002030"/>
            <a:ext cx="9662160" cy="47847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设置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元素选择器</a:t>
            </a:r>
            <a:r>
              <a:rPr sz="3200" dirty="0">
                <a:sym typeface="+mn-ea"/>
              </a:rPr>
              <a:t>的基本语法如下：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HTML元素名{ 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......</a:t>
            </a:r>
            <a:endParaRPr sz="3200" dirty="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}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43635" y="2330450"/>
            <a:ext cx="9720580" cy="1113790"/>
          </a:xfrm>
        </p:spPr>
        <p:txBody>
          <a:bodyPr>
            <a:normAutofit lnSpcReduction="10000"/>
          </a:bodyPr>
          <a:lstStyle/>
          <a:p>
            <a:pPr lvl="0"/>
            <a:r>
              <a:rPr sz="2800" dirty="0"/>
              <a:t>使用元素选择器h2和span，并对其进行相关样式属性设置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6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37055" y="2300605"/>
            <a:ext cx="9720580" cy="1113790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类</a:t>
            </a:r>
            <a:r>
              <a:rPr lang="zh-CN" altLang="en-US" sz="3200" b="1" dirty="0">
                <a:solidFill>
                  <a:srgbClr val="FF0000"/>
                </a:solidFill>
              </a:rPr>
              <a:t>素选择器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－７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82980" y="1002030"/>
            <a:ext cx="9662160" cy="4784725"/>
          </a:xfrm>
        </p:spPr>
        <p:txBody>
          <a:bodyPr>
            <a:normAutofit lnSpcReduction="10000"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类选择器样式定义的语法格式如下所示：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6000" b="1" dirty="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类选择器名称</a:t>
            </a:r>
            <a:r>
              <a:rPr sz="3200" dirty="0">
                <a:sym typeface="+mn-ea"/>
              </a:rPr>
              <a:t>{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......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}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 fontScale="90000" lnSpcReduction="20000"/>
          </a:bodyPr>
          <a:lstStyle/>
          <a:p>
            <a:pPr lvl="0"/>
            <a:r>
              <a:rPr lang="en-US" sz="2800" dirty="0"/>
              <a:t>      </a:t>
            </a:r>
            <a:r>
              <a:rPr sz="2800" dirty="0"/>
              <a:t>使用两个类选择器</a:t>
            </a:r>
            <a:r>
              <a:rPr lang="zh-CN" altLang="en-US" sz="3200" b="1" dirty="0">
                <a:solidFill>
                  <a:srgbClr val="FF0000"/>
                </a:solidFill>
              </a:rPr>
              <a:t>youClass</a:t>
            </a:r>
            <a:r>
              <a:rPr sz="2800" dirty="0"/>
              <a:t>和</a:t>
            </a:r>
            <a:r>
              <a:rPr lang="zh-CN" altLang="en-US" sz="3200" b="1" dirty="0">
                <a:solidFill>
                  <a:srgbClr val="FF0000"/>
                </a:solidFill>
              </a:rPr>
              <a:t>myClass</a:t>
            </a:r>
            <a:r>
              <a:rPr sz="2800" dirty="0"/>
              <a:t>，并对其进行相关样式属性设置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7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01090" y="2127885"/>
            <a:ext cx="9128760" cy="117221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      </a:t>
            </a:r>
            <a:r>
              <a:rPr lang="zh-CN" altLang="en-US" sz="3200" b="1" dirty="0">
                <a:solidFill>
                  <a:srgbClr val="FF0000"/>
                </a:solidFill>
              </a:rPr>
              <a:t>ID选择器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8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042035" y="673100"/>
            <a:ext cx="10575925" cy="5699125"/>
          </a:xfrm>
        </p:spPr>
        <p:txBody>
          <a:bodyPr>
            <a:normAutofit lnSpcReduction="10000"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定义ID选择器的语法格式：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#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D选择器名称{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</a:t>
            </a:r>
            <a:r>
              <a:rPr sz="3200" dirty="0">
                <a:sym typeface="+mn-ea"/>
              </a:rPr>
              <a:t>......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}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ID选择器的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使用</a:t>
            </a:r>
            <a:r>
              <a:rPr sz="3200" dirty="0">
                <a:sym typeface="+mn-ea"/>
              </a:rPr>
              <a:t>语法如下所示：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&lt;标记名称 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id=</a:t>
            </a:r>
            <a:r>
              <a:rPr sz="3200" dirty="0">
                <a:sym typeface="+mn-ea"/>
              </a:rPr>
              <a:t>"I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D选择器名称</a:t>
            </a:r>
            <a:r>
              <a:rPr sz="3200" dirty="0">
                <a:sym typeface="+mn-ea"/>
              </a:rPr>
              <a:t>"&gt;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01090" y="2127885"/>
            <a:ext cx="9128760" cy="117221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/>
              <a:t>       </a:t>
            </a:r>
            <a:r>
              <a:rPr sz="2800" dirty="0"/>
              <a:t>使用两个</a:t>
            </a:r>
            <a:r>
              <a:rPr lang="zh-CN" altLang="en-US" sz="3200" b="1" dirty="0">
                <a:solidFill>
                  <a:srgbClr val="FF0000"/>
                </a:solidFill>
              </a:rPr>
              <a:t>I</a:t>
            </a:r>
            <a:r>
              <a:rPr lang="zh-CN" altLang="en-US" sz="3200" b="1" dirty="0">
                <a:solidFill>
                  <a:srgbClr val="FF0000"/>
                </a:solidFill>
              </a:rPr>
              <a:t>D选择器</a:t>
            </a:r>
            <a:r>
              <a:rPr sz="2800" dirty="0"/>
              <a:t>youID和myID，并对其进行相关样式属性设置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8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en-US" sz="2600" b="1" dirty="0">
                <a:solidFill>
                  <a:schemeClr val="tx1"/>
                </a:solidFill>
              </a:rPr>
              <a:t>（１）内嵌样式用于定义</a:t>
            </a:r>
            <a:r>
              <a:rPr lang="zh-CN" altLang="en-US" sz="2600" b="1" dirty="0">
                <a:solidFill>
                  <a:srgbClr val="FF0000"/>
                </a:solidFill>
              </a:rPr>
              <a:t>某一个标记的样式</a:t>
            </a:r>
            <a:endParaRPr lang="zh-CN" altLang="en-US" sz="2600" b="1" dirty="0">
              <a:solidFill>
                <a:srgbClr val="FF0000"/>
              </a:solidFill>
            </a:endParaRPr>
          </a:p>
          <a:p>
            <a:pPr lvl="0"/>
            <a:endParaRPr lang="zh-CN" altLang="en-US" sz="2600" b="1" dirty="0">
              <a:solidFill>
                <a:srgbClr val="FF0000"/>
              </a:solidFill>
            </a:endParaRPr>
          </a:p>
          <a:p>
            <a:pPr lvl="0"/>
            <a:r>
              <a:rPr lang="zh-CN" altLang="en-US" sz="2600" b="1" dirty="0">
                <a:solidFill>
                  <a:schemeClr val="tx1"/>
                </a:solidFill>
              </a:rPr>
              <a:t>（２）内嵌样式在四种样式（内嵌样式、内部样式、外部样式、默认样式）中优先级别</a:t>
            </a:r>
            <a:r>
              <a:rPr lang="zh-CN" altLang="en-US" sz="2600" b="1" dirty="0">
                <a:solidFill>
                  <a:srgbClr val="FF0000"/>
                </a:solidFill>
              </a:rPr>
              <a:t>最高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2021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包含选择器</a:t>
            </a:r>
            <a:r>
              <a:rPr lang="zh-CN" sz="2800" dirty="0"/>
              <a:t>（或叫</a:t>
            </a:r>
            <a:r>
              <a:rPr lang="zh-CN" altLang="en-US" sz="3200" b="1" dirty="0">
                <a:solidFill>
                  <a:srgbClr val="FF0000"/>
                </a:solidFill>
              </a:rPr>
              <a:t>后代</a:t>
            </a:r>
            <a:r>
              <a:rPr lang="zh-CN" sz="2800" dirty="0"/>
              <a:t>选择器）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9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042035" y="673100"/>
            <a:ext cx="10575925" cy="5699125"/>
          </a:xfrm>
        </p:spPr>
        <p:txBody>
          <a:bodyPr>
            <a:normAutofit lnSpcReduction="10000"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后代选择器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定义</a:t>
            </a:r>
            <a:r>
              <a:rPr sz="3200" dirty="0">
                <a:sym typeface="+mn-ea"/>
              </a:rPr>
              <a:t>的语法如下：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祖先选择器</a:t>
            </a:r>
            <a:r>
              <a:rPr sz="3200" dirty="0">
                <a:sym typeface="+mn-ea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后代选择器{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</a:t>
            </a:r>
            <a:r>
              <a:rPr sz="3200" dirty="0">
                <a:sym typeface="+mn-ea"/>
              </a:rPr>
              <a:t>......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}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使用</a:t>
            </a:r>
            <a:r>
              <a:rPr lang="zh-CN" altLang="en-US" sz="3200" b="1" dirty="0">
                <a:solidFill>
                  <a:srgbClr val="FF0000"/>
                </a:solidFill>
              </a:rPr>
              <a:t>包含选择器</a:t>
            </a:r>
            <a:r>
              <a:rPr sz="2800" dirty="0"/>
              <a:t>对相应元素进行样式属性设置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9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组合选择器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10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042035" y="673100"/>
            <a:ext cx="10575925" cy="5699125"/>
          </a:xfrm>
        </p:spPr>
        <p:txBody>
          <a:bodyPr>
            <a:normAutofit lnSpcReduction="10000"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定义组合选择器的语法如下：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选择器1，选择器2，...，选择器n{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   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   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......</a:t>
            </a:r>
            <a:endParaRPr sz="3200" dirty="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}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341120" y="2330450"/>
            <a:ext cx="8916670" cy="969645"/>
          </a:xfrm>
        </p:spPr>
        <p:txBody>
          <a:bodyPr>
            <a:normAutofit fontScale="90000"/>
          </a:bodyPr>
          <a:lstStyle/>
          <a:p>
            <a:pPr lvl="0"/>
            <a:r>
              <a:rPr sz="2800" dirty="0"/>
              <a:t>使用</a:t>
            </a:r>
            <a:r>
              <a:rPr lang="zh-CN" altLang="en-US" sz="3200" b="1" dirty="0">
                <a:solidFill>
                  <a:srgbClr val="FF0000"/>
                </a:solidFill>
              </a:rPr>
              <a:t>组合选择器</a:t>
            </a:r>
            <a:r>
              <a:rPr sz="2800" dirty="0"/>
              <a:t>对</a:t>
            </a:r>
            <a:r>
              <a:rPr lang="zh-CN" altLang="en-US" sz="3200" b="1" dirty="0">
                <a:solidFill>
                  <a:srgbClr val="FF0000"/>
                </a:solidFill>
              </a:rPr>
              <a:t>h2</a:t>
            </a:r>
            <a:r>
              <a:rPr sz="2800" dirty="0"/>
              <a:t>和</a:t>
            </a:r>
            <a:r>
              <a:rPr lang="zh-CN" altLang="en-US" sz="3200" b="1" dirty="0">
                <a:solidFill>
                  <a:srgbClr val="FF0000"/>
                </a:solidFill>
              </a:rPr>
              <a:t>span标记</a:t>
            </a:r>
            <a:r>
              <a:rPr sz="2800" dirty="0"/>
              <a:t>进行相同样式属性设置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10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402715" y="2142490"/>
            <a:ext cx="8855075" cy="1157605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       </a:t>
            </a:r>
            <a:r>
              <a:rPr lang="zh-CN" altLang="en-US" sz="3200" b="1" dirty="0">
                <a:solidFill>
                  <a:srgbClr val="FF0000"/>
                </a:solidFill>
              </a:rPr>
              <a:t>父子元素选择器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/>
              <a:t>      </a:t>
            </a:r>
            <a:r>
              <a:rPr lang="zh-CN" altLang="en-US" sz="2800" dirty="0"/>
              <a:t>定义两个超级链接，第一个超链接使用</a:t>
            </a:r>
            <a:r>
              <a:rPr lang="zh-CN" altLang="en-US" sz="3200" b="1" dirty="0">
                <a:solidFill>
                  <a:srgbClr val="C00000"/>
                </a:solidFill>
              </a:rPr>
              <a:t>内部</a:t>
            </a:r>
            <a:r>
              <a:rPr lang="zh-CN" altLang="en-US" sz="2800" b="1" dirty="0">
                <a:solidFill>
                  <a:srgbClr val="FF0000"/>
                </a:solidFill>
              </a:rPr>
              <a:t>样式</a:t>
            </a:r>
            <a:r>
              <a:rPr lang="zh-CN" altLang="en-US" sz="2800" dirty="0"/>
              <a:t>，定义文字颜色为</a:t>
            </a:r>
            <a:r>
              <a:rPr lang="zh-CN" altLang="en-US" sz="2800" b="1" dirty="0">
                <a:solidFill>
                  <a:srgbClr val="FF0000"/>
                </a:solidFill>
              </a:rPr>
              <a:t>红色</a:t>
            </a:r>
            <a:r>
              <a:rPr lang="zh-CN" altLang="en-US" sz="2800" dirty="0"/>
              <a:t>，字体大小为</a:t>
            </a:r>
            <a:r>
              <a:rPr lang="zh-CN" altLang="en-US" sz="2800" b="1" dirty="0">
                <a:solidFill>
                  <a:srgbClr val="FF0000"/>
                </a:solidFill>
              </a:rPr>
              <a:t>28像素</a:t>
            </a:r>
            <a:r>
              <a:rPr lang="zh-CN" altLang="en-US" sz="2800" dirty="0"/>
              <a:t>，第二个超链使用</a:t>
            </a:r>
            <a:r>
              <a:rPr lang="zh-CN" altLang="en-US" sz="2800" b="1" dirty="0">
                <a:solidFill>
                  <a:srgbClr val="FF0000"/>
                </a:solidFill>
              </a:rPr>
              <a:t>默认样式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3-2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042035" y="673100"/>
            <a:ext cx="10575925" cy="5699125"/>
          </a:xfrm>
        </p:spPr>
        <p:txBody>
          <a:bodyPr>
            <a:normAutofit lnSpcReduction="10000"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父子选择器</a:t>
            </a:r>
            <a:r>
              <a:rPr sz="3200" dirty="0">
                <a:sym typeface="+mn-ea"/>
              </a:rPr>
              <a:t>使用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大于号</a:t>
            </a:r>
            <a:r>
              <a:rPr sz="3200" dirty="0">
                <a:sym typeface="+mn-ea"/>
              </a:rPr>
              <a:t>作为选择器的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分隔符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语法格式如下所示：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父选择器 &gt; 子选择器 {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      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      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      ......</a:t>
            </a:r>
            <a:endParaRPr sz="3200" dirty="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}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402715" y="2142490"/>
            <a:ext cx="8855075" cy="1157605"/>
          </a:xfrm>
        </p:spPr>
        <p:txBody>
          <a:bodyPr>
            <a:normAutofit lnSpcReduction="20000"/>
          </a:bodyPr>
          <a:lstStyle/>
          <a:p>
            <a:pPr lvl="0"/>
            <a:r>
              <a:rPr lang="en-US" sz="2800" dirty="0"/>
              <a:t>       </a:t>
            </a:r>
            <a:r>
              <a:rPr sz="2800" dirty="0"/>
              <a:t>使用</a:t>
            </a:r>
            <a:r>
              <a:rPr lang="zh-CN" altLang="en-US" sz="3200" b="1" dirty="0">
                <a:solidFill>
                  <a:srgbClr val="FF0000"/>
                </a:solidFill>
              </a:rPr>
              <a:t>父子元素选择器</a:t>
            </a:r>
            <a:r>
              <a:rPr sz="2800" dirty="0"/>
              <a:t>对h2的子元素span标记进行样式属性</a:t>
            </a:r>
            <a:r>
              <a:rPr lang="zh-CN" altLang="en-US" sz="3200" b="1" dirty="0">
                <a:solidFill>
                  <a:srgbClr val="FF0000"/>
                </a:solidFill>
              </a:rPr>
              <a:t>定义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</a:rPr>
              <a:t>相邻选择器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06145" y="673100"/>
            <a:ext cx="10575925" cy="5699125"/>
          </a:xfrm>
        </p:spPr>
        <p:txBody>
          <a:bodyPr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如果需要选择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紧接在某一个元素后</a:t>
            </a:r>
            <a:r>
              <a:rPr sz="3200" dirty="0">
                <a:sym typeface="+mn-ea"/>
              </a:rPr>
              <a:t>的元素，并且二者有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相同</a:t>
            </a:r>
            <a:r>
              <a:rPr sz="3200" dirty="0">
                <a:sym typeface="+mn-ea"/>
              </a:rPr>
              <a:t>的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父元素</a:t>
            </a:r>
            <a:r>
              <a:rPr sz="3200" dirty="0">
                <a:sym typeface="+mn-ea"/>
              </a:rPr>
              <a:t>，可以使用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相邻兄弟选择器</a:t>
            </a:r>
            <a:r>
              <a:rPr sz="3200" dirty="0">
                <a:sym typeface="+mn-ea"/>
              </a:rPr>
              <a:t>，相邻选择器使用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加号</a:t>
            </a:r>
            <a:r>
              <a:rPr sz="3200" dirty="0">
                <a:sym typeface="+mn-ea"/>
              </a:rPr>
              <a:t>作为选择器的分隔符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语法格式如下所示：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选择器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 选择器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 {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      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      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      ......</a:t>
            </a:r>
            <a:endParaRPr sz="3200" dirty="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}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 fontScale="90000"/>
          </a:bodyPr>
          <a:lstStyle/>
          <a:p>
            <a:pPr lvl="0"/>
            <a:r>
              <a:rPr sz="2800" dirty="0"/>
              <a:t>使用</a:t>
            </a:r>
            <a:r>
              <a:rPr lang="zh-CN" sz="2800" dirty="0"/>
              <a:t>相邻</a:t>
            </a:r>
            <a:r>
              <a:rPr sz="2800" dirty="0"/>
              <a:t>元素选择器h2对兄弟span标记进行样式属性定义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>
                <a:solidFill>
                  <a:srgbClr val="FF0000"/>
                </a:solidFill>
              </a:rPr>
              <a:t>属性选择器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06145" y="673100"/>
            <a:ext cx="10575925" cy="5699125"/>
          </a:xfrm>
        </p:spPr>
        <p:txBody>
          <a:bodyPr>
            <a:normAutofit fontScale="90000" lnSpcReduction="20000"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属性选择器</a:t>
            </a:r>
            <a:r>
              <a:rPr sz="3200" dirty="0">
                <a:sym typeface="+mn-ea"/>
              </a:rPr>
              <a:t>是对带有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指定属性</a:t>
            </a:r>
            <a:r>
              <a:rPr sz="3200" dirty="0">
                <a:sym typeface="+mn-ea"/>
              </a:rPr>
              <a:t>的HTML元素进行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样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式设置</a:t>
            </a:r>
            <a:r>
              <a:rPr sz="3200" dirty="0">
                <a:sym typeface="+mn-ea"/>
              </a:rPr>
              <a:t>。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使用CSS属性选择器，可以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只选</a:t>
            </a:r>
            <a:r>
              <a:rPr sz="3200" dirty="0">
                <a:sym typeface="+mn-ea"/>
              </a:rPr>
              <a:t>中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含有某个属性</a:t>
            </a:r>
            <a:r>
              <a:rPr sz="3200" dirty="0">
                <a:sym typeface="+mn-ea"/>
              </a:rPr>
              <a:t>的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HTML元素</a:t>
            </a:r>
            <a:r>
              <a:rPr sz="3200" dirty="0">
                <a:sym typeface="+mn-ea"/>
              </a:rPr>
              <a:t>，或者同时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含有</a:t>
            </a:r>
            <a:r>
              <a:rPr sz="3200" dirty="0">
                <a:sym typeface="+mn-ea"/>
              </a:rPr>
              <a:t>某个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属性</a:t>
            </a:r>
            <a:r>
              <a:rPr sz="3200" dirty="0">
                <a:sym typeface="+mn-ea"/>
              </a:rPr>
              <a:t>和其对应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属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性值</a:t>
            </a:r>
            <a:r>
              <a:rPr sz="3200" dirty="0">
                <a:sym typeface="+mn-ea"/>
              </a:rPr>
              <a:t>的HTML元素，并对其进行相关样式设置。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属性选择器</a:t>
            </a:r>
            <a:r>
              <a:rPr sz="3200" dirty="0">
                <a:sym typeface="+mn-ea"/>
              </a:rPr>
              <a:t>定义的语法格式如下：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标记名称[属性选择符]</a:t>
            </a:r>
            <a:r>
              <a:rPr sz="3200" dirty="0">
                <a:sym typeface="+mn-ea"/>
              </a:rPr>
              <a:t> {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......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}</a:t>
            </a:r>
            <a:endParaRPr lang="en-US" altLang="zh-CN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使用两种</a:t>
            </a:r>
            <a:r>
              <a:rPr lang="en-US" altLang="zh-CN" sz="3200" b="1" dirty="0">
                <a:solidFill>
                  <a:srgbClr val="FF0000"/>
                </a:solidFill>
              </a:rPr>
              <a:t>属性选择器</a:t>
            </a:r>
            <a:r>
              <a:rPr sz="2800" dirty="0"/>
              <a:t>对p标记进行样式属性定义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85875" y="1457325"/>
            <a:ext cx="9966960" cy="3943985"/>
          </a:xfrm>
        </p:spPr>
        <p:txBody>
          <a:bodyPr>
            <a:noAutofit/>
          </a:bodyPr>
          <a:lstStyle/>
          <a:p>
            <a:pPr lvl="0"/>
            <a:r>
              <a:rPr sz="2800" dirty="0"/>
              <a:t>&lt;style type="text/css"&gt;</a:t>
            </a:r>
            <a:endParaRPr sz="2800" dirty="0"/>
          </a:p>
          <a:p>
            <a:pPr lvl="0"/>
            <a:r>
              <a:rPr sz="2800" dirty="0"/>
              <a:t>  </a:t>
            </a:r>
            <a:r>
              <a:rPr sz="2800" dirty="0">
                <a:solidFill>
                  <a:srgbClr val="FF0000"/>
                </a:solidFill>
              </a:rPr>
              <a:t> 选择器</a:t>
            </a:r>
            <a:r>
              <a:rPr sz="2800" dirty="0"/>
              <a:t>{ </a:t>
            </a:r>
            <a:endParaRPr sz="2800" dirty="0"/>
          </a:p>
          <a:p>
            <a:pPr lvl="0"/>
            <a:r>
              <a:rPr lang="en-US" sz="2800" dirty="0"/>
              <a:t>	</a:t>
            </a:r>
            <a:r>
              <a:rPr sz="2800" dirty="0"/>
              <a:t>属性:</a:t>
            </a:r>
            <a:r>
              <a:rPr sz="2800" dirty="0">
                <a:solidFill>
                  <a:srgbClr val="00B050"/>
                </a:solidFill>
              </a:rPr>
              <a:t>属性值</a:t>
            </a:r>
            <a:r>
              <a:rPr sz="2800" dirty="0"/>
              <a:t>;</a:t>
            </a:r>
            <a:endParaRPr sz="2800" dirty="0"/>
          </a:p>
          <a:p>
            <a:pPr lvl="0"/>
            <a:r>
              <a:rPr lang="en-US" sz="2800" dirty="0"/>
              <a:t>	</a:t>
            </a:r>
            <a:r>
              <a:rPr sz="2800" dirty="0"/>
              <a:t>......</a:t>
            </a:r>
            <a:endParaRPr sz="2800" dirty="0"/>
          </a:p>
          <a:p>
            <a:pPr lvl="0"/>
            <a:r>
              <a:rPr lang="en-US" sz="2800" dirty="0"/>
              <a:t>	</a:t>
            </a:r>
            <a:r>
              <a:rPr sz="2800" dirty="0">
                <a:sym typeface="+mn-ea"/>
              </a:rPr>
              <a:t>属性:</a:t>
            </a:r>
            <a:r>
              <a:rPr sz="2800" dirty="0">
                <a:solidFill>
                  <a:srgbClr val="00B050"/>
                </a:solidFill>
                <a:sym typeface="+mn-ea"/>
              </a:rPr>
              <a:t>属性值</a:t>
            </a:r>
            <a:r>
              <a:rPr sz="2800" dirty="0">
                <a:sym typeface="+mn-ea"/>
              </a:rPr>
              <a:t>;</a:t>
            </a:r>
            <a:endParaRPr sz="2800" dirty="0"/>
          </a:p>
          <a:p>
            <a:pPr lvl="0"/>
            <a:r>
              <a:rPr lang="zh-CN" sz="2800" dirty="0"/>
              <a:t>　</a:t>
            </a:r>
            <a:r>
              <a:rPr sz="2800" dirty="0"/>
              <a:t>}</a:t>
            </a:r>
            <a:endParaRPr sz="2800" dirty="0"/>
          </a:p>
          <a:p>
            <a:pPr lvl="0"/>
            <a:r>
              <a:rPr sz="2800" dirty="0"/>
              <a:t>&lt;/style&gt;</a:t>
            </a:r>
            <a:endParaRPr sz="2800" dirty="0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>
                <a:solidFill>
                  <a:srgbClr val="FF0000"/>
                </a:solidFill>
              </a:rPr>
              <a:t>通用选择器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06145" y="673100"/>
            <a:ext cx="10575925" cy="5699125"/>
          </a:xfrm>
        </p:spPr>
        <p:txBody>
          <a:bodyPr>
            <a:normAutofit fontScale="70000"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通用选择器</a:t>
            </a:r>
            <a:r>
              <a:rPr sz="3200" dirty="0">
                <a:sym typeface="+mn-ea"/>
              </a:rPr>
              <a:t>是所有选择器中最强大的，却是使用最少的。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通用选择器的作用就像是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通配符</a:t>
            </a:r>
            <a:r>
              <a:rPr sz="3200" dirty="0">
                <a:sym typeface="+mn-ea"/>
              </a:rPr>
              <a:t>，其匹配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所有</a:t>
            </a:r>
            <a:r>
              <a:rPr sz="3200" dirty="0">
                <a:sym typeface="+mn-ea"/>
              </a:rPr>
              <a:t>可用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元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素</a:t>
            </a:r>
            <a:r>
              <a:rPr sz="3200" dirty="0">
                <a:sym typeface="+mn-ea"/>
              </a:rPr>
              <a:t>。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通用选择器由一个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星号</a:t>
            </a:r>
            <a:r>
              <a:rPr sz="3200" dirty="0">
                <a:sym typeface="+mn-ea"/>
              </a:rPr>
              <a:t>表示，一般用来对网页页面上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所有元素</a:t>
            </a:r>
            <a:r>
              <a:rPr sz="3200" dirty="0">
                <a:sym typeface="+mn-ea"/>
              </a:rPr>
              <a:t>进行样式设置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语法结构如下：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＊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 {</a:t>
            </a:r>
            <a:endParaRPr lang="en-US" altLang="zh-CN" sz="3200" b="1" dirty="0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样式属性：属性值；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......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}</a:t>
            </a:r>
            <a:endParaRPr lang="en-US" altLang="zh-CN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使用</a:t>
            </a:r>
            <a:r>
              <a:rPr lang="en-US" altLang="zh-CN" sz="3200" b="1" dirty="0">
                <a:solidFill>
                  <a:srgbClr val="FF0000"/>
                </a:solidFill>
              </a:rPr>
              <a:t>通用选择器</a:t>
            </a:r>
            <a:r>
              <a:rPr sz="2800" dirty="0"/>
              <a:t>进行样式属性定义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使用通用字体属性进行样式属性设置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15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对字体的常见属性进行样式定义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16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87780" y="2070735"/>
            <a:ext cx="9373235" cy="16764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       </a:t>
            </a:r>
            <a:r>
              <a:rPr sz="2800" dirty="0"/>
              <a:t>对一段文字定义了两个阴影，一个是阴影是红色，一个阴影是绿色，注意两条阴影的位置不要重合，否则将只能看到一条阴影。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17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44420"/>
            <a:ext cx="10066655" cy="166306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800" dirty="0"/>
              <a:t>       </a:t>
            </a:r>
            <a:r>
              <a:rPr lang="en-US" altLang="zh-CN" sz="3200" b="1" dirty="0">
                <a:solidFill>
                  <a:srgbClr val="FF0000"/>
                </a:solidFill>
              </a:rPr>
              <a:t>背景属性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06145" y="673100"/>
            <a:ext cx="10575925" cy="5699125"/>
          </a:xfrm>
        </p:spPr>
        <p:txBody>
          <a:bodyPr>
            <a:normAutofit lnSpcReduction="20000"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（1）使用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background-color 属性</a:t>
            </a:r>
            <a:r>
              <a:rPr sz="3200" dirty="0">
                <a:sym typeface="+mn-ea"/>
              </a:rPr>
              <a:t>为元素设置背景色。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（2）要把图像放入背景，需要使用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background-image 属性</a:t>
            </a:r>
            <a:r>
              <a:rPr sz="3200" dirty="0">
                <a:sym typeface="+mn-ea"/>
              </a:rPr>
              <a:t>。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（3）设置背景图像的起始位置需要使用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background-position属性</a:t>
            </a:r>
            <a:r>
              <a:rPr sz="3200" dirty="0">
                <a:sym typeface="+mn-ea"/>
              </a:rPr>
              <a:t>进行设置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en-US" sz="2600" b="1" dirty="0">
                <a:solidFill>
                  <a:schemeClr val="tx1"/>
                </a:solidFill>
              </a:rPr>
              <a:t>（１）内部样式用于定义</a:t>
            </a:r>
            <a:r>
              <a:rPr lang="zh-CN" altLang="en-US" sz="2600" b="1" dirty="0">
                <a:solidFill>
                  <a:srgbClr val="FF0000"/>
                </a:solidFill>
              </a:rPr>
              <a:t>某一个网页的样式</a:t>
            </a:r>
            <a:endParaRPr lang="zh-CN" altLang="en-US" sz="2600" b="1" dirty="0">
              <a:solidFill>
                <a:srgbClr val="FF0000"/>
              </a:solidFill>
            </a:endParaRPr>
          </a:p>
          <a:p>
            <a:pPr lvl="0"/>
            <a:endParaRPr lang="zh-CN" altLang="en-US" sz="2600" b="1" dirty="0">
              <a:solidFill>
                <a:srgbClr val="FF0000"/>
              </a:solidFill>
            </a:endParaRPr>
          </a:p>
          <a:p>
            <a:pPr lvl="0"/>
            <a:r>
              <a:rPr lang="zh-CN" altLang="en-US" sz="2600" b="1" dirty="0">
                <a:solidFill>
                  <a:schemeClr val="tx1"/>
                </a:solidFill>
              </a:rPr>
              <a:t>（２）内部样式在四种样式（内嵌样式、内部样式、外部样式、默认样式）中优先级别排名仅次于内嵌样式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内部样式总结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062990" y="1911350"/>
            <a:ext cx="10066655" cy="1663065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/>
              <a:t>        </a:t>
            </a:r>
            <a:r>
              <a:rPr sz="2800" dirty="0"/>
              <a:t>建立</a:t>
            </a:r>
            <a:r>
              <a:rPr lang="en-US" altLang="zh-CN" sz="3200" b="1" dirty="0">
                <a:solidFill>
                  <a:srgbClr val="FF0000"/>
                </a:solidFill>
              </a:rPr>
              <a:t>5个div</a:t>
            </a:r>
            <a:r>
              <a:rPr sz="2800" dirty="0"/>
              <a:t>块标记，每个div块标记设置的背景图片为5角星，当鼠标指针</a:t>
            </a:r>
            <a:r>
              <a:rPr lang="en-US" altLang="zh-CN" sz="3200" b="1" dirty="0">
                <a:solidFill>
                  <a:srgbClr val="FF0000"/>
                </a:solidFill>
              </a:rPr>
              <a:t>指到</a:t>
            </a:r>
            <a:r>
              <a:rPr sz="2800" dirty="0"/>
              <a:t>某个五角星时，该五角星</a:t>
            </a:r>
            <a:r>
              <a:rPr lang="en-US" altLang="zh-CN" sz="3200" b="1" dirty="0">
                <a:solidFill>
                  <a:srgbClr val="FF0000"/>
                </a:solidFill>
              </a:rPr>
              <a:t>变成</a:t>
            </a:r>
            <a:r>
              <a:rPr lang="zh-CN" sz="2800" dirty="0"/>
              <a:t>另一个</a:t>
            </a:r>
            <a:r>
              <a:rPr sz="2800" dirty="0"/>
              <a:t>五角星。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18 </a:t>
            </a:r>
            <a:endParaRPr lang="en-US" altLang="zh-CN" sz="3600" dirty="0"/>
          </a:p>
        </p:txBody>
      </p:sp>
      <p:pic>
        <p:nvPicPr>
          <p:cNvPr id="2" name="图片 16" descr="five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25" y="1551940"/>
            <a:ext cx="4664075" cy="43897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    </a:t>
            </a:r>
            <a:r>
              <a:rPr lang="en-US" altLang="zh-CN" sz="3200" b="1" dirty="0">
                <a:solidFill>
                  <a:srgbClr val="FF0000"/>
                </a:solidFill>
              </a:rPr>
              <a:t>背景图像重复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19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06145" y="673100"/>
            <a:ext cx="10575925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background-repeat </a:t>
            </a:r>
            <a:r>
              <a:rPr sz="3200" dirty="0">
                <a:sym typeface="+mn-ea"/>
              </a:rPr>
              <a:t>属性的属性值如果是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repeat</a:t>
            </a:r>
            <a:r>
              <a:rPr sz="3200" dirty="0">
                <a:sym typeface="+mn-ea"/>
              </a:rPr>
              <a:t>，则会将背景图像在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水平</a:t>
            </a:r>
            <a:r>
              <a:rPr sz="3200" dirty="0">
                <a:sym typeface="+mn-ea"/>
              </a:rPr>
              <a:t>和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垂直</a:t>
            </a:r>
            <a:r>
              <a:rPr sz="3200" dirty="0">
                <a:sym typeface="+mn-ea"/>
              </a:rPr>
              <a:t>方向上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都平铺</a:t>
            </a:r>
            <a:r>
              <a:rPr sz="3200" dirty="0">
                <a:sym typeface="+mn-ea"/>
              </a:rPr>
              <a:t>，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如果值是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repeat-x </a:t>
            </a:r>
            <a:r>
              <a:rPr sz="3200" dirty="0">
                <a:sym typeface="+mn-ea"/>
              </a:rPr>
              <a:t>和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repeat-y </a:t>
            </a:r>
            <a:r>
              <a:rPr sz="3200" dirty="0">
                <a:sym typeface="+mn-ea"/>
              </a:rPr>
              <a:t>则将分别使图像只在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水平</a:t>
            </a:r>
            <a:r>
              <a:rPr sz="3200" dirty="0">
                <a:sym typeface="+mn-ea"/>
              </a:rPr>
              <a:t>或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垂直</a:t>
            </a:r>
            <a:r>
              <a:rPr sz="3200" dirty="0">
                <a:sym typeface="+mn-ea"/>
              </a:rPr>
              <a:t>方向上进行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重复</a:t>
            </a:r>
            <a:r>
              <a:rPr sz="3200" dirty="0">
                <a:sym typeface="+mn-ea"/>
              </a:rPr>
              <a:t>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如果值是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no-repeat </a:t>
            </a:r>
            <a:r>
              <a:rPr sz="3200" dirty="0">
                <a:sym typeface="+mn-ea"/>
              </a:rPr>
              <a:t>则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不允许</a:t>
            </a:r>
            <a:r>
              <a:rPr sz="3200" dirty="0">
                <a:sym typeface="+mn-ea"/>
              </a:rPr>
              <a:t>图像在任何方向上进行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平铺</a:t>
            </a:r>
            <a:r>
              <a:rPr sz="3200" dirty="0">
                <a:sym typeface="+mn-ea"/>
              </a:rPr>
              <a:t>。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默认地，背景图像将从一个元素的左上角开始。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将背景图像放在</a:t>
            </a:r>
            <a:r>
              <a:rPr lang="en-US" altLang="zh-CN" sz="3200" b="1" dirty="0">
                <a:solidFill>
                  <a:srgbClr val="FF0000"/>
                </a:solidFill>
              </a:rPr>
              <a:t>右边</a:t>
            </a:r>
            <a:r>
              <a:rPr sz="2800" dirty="0"/>
              <a:t>，然后在</a:t>
            </a:r>
            <a:r>
              <a:rPr lang="en-US" altLang="zh-CN" sz="3200" b="1" dirty="0">
                <a:solidFill>
                  <a:srgbClr val="FF0000"/>
                </a:solidFill>
              </a:rPr>
              <a:t>Y轴</a:t>
            </a:r>
            <a:r>
              <a:rPr sz="2800" dirty="0"/>
              <a:t>方向进行</a:t>
            </a:r>
            <a:r>
              <a:rPr lang="en-US" altLang="zh-CN" sz="3200" b="1" dirty="0">
                <a:solidFill>
                  <a:srgbClr val="FF0000"/>
                </a:solidFill>
              </a:rPr>
              <a:t>平铺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19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44650" y="2197735"/>
            <a:ext cx="9965690" cy="96964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lang="en-US" altLang="zh-CN" sz="3200" b="1" dirty="0">
                <a:solidFill>
                  <a:srgbClr val="FF0000"/>
                </a:solidFill>
              </a:rPr>
              <a:t>background-clip 属性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20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06145" y="673100"/>
            <a:ext cx="10575925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background-clip 属性规定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背景的绘制区域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该属性是CSS3的属性，主要用于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背景图像的裁剪区域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基本语法格式是：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background-clip :</a:t>
            </a:r>
            <a:r>
              <a:rPr sz="2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border-box</a:t>
            </a:r>
            <a:r>
              <a:rPr sz="2800" dirty="0">
                <a:sym typeface="+mn-ea"/>
              </a:rPr>
              <a:t> |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padding-box</a:t>
            </a:r>
            <a:r>
              <a:rPr sz="2800" dirty="0">
                <a:sym typeface="+mn-ea"/>
              </a:rPr>
              <a:t> |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content-box; </a:t>
            </a:r>
            <a:endParaRPr lang="en-US" altLang="zh-CN" sz="2800" b="1" dirty="0">
              <a:solidFill>
                <a:srgbClr val="FF0000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 border-box是默认值，表示从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边框区域向外</a:t>
            </a:r>
            <a:r>
              <a:rPr sz="3200" dirty="0">
                <a:sym typeface="+mn-ea"/>
              </a:rPr>
              <a:t>裁剪背景；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padding-box表示从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内边距区域向外</a:t>
            </a:r>
            <a:r>
              <a:rPr sz="3200" dirty="0">
                <a:sym typeface="+mn-ea"/>
              </a:rPr>
              <a:t>裁剪背景；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content-box表示从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内容区域向外</a:t>
            </a:r>
            <a:r>
              <a:rPr sz="3200" dirty="0">
                <a:sym typeface="+mn-ea"/>
              </a:rPr>
              <a:t>裁剪背景。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sz="2800" dirty="0"/>
              <a:t>     </a:t>
            </a:r>
            <a:r>
              <a:rPr lang="zh-CN" altLang="en-US" sz="2800" b="1" dirty="0">
                <a:solidFill>
                  <a:srgbClr val="FF0000"/>
                </a:solidFill>
              </a:rPr>
              <a:t>外部</a:t>
            </a:r>
            <a:r>
              <a:rPr lang="zh-CN" altLang="zh-CN" sz="2800" dirty="0"/>
              <a:t>样式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3-</a:t>
            </a:r>
            <a:r>
              <a:rPr lang="zh-CN" altLang="en-US" sz="3600" dirty="0"/>
              <a:t>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将背景颜色仅放置在内容区域，内边距不放背景颜色。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20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       </a:t>
            </a:r>
            <a:r>
              <a:rPr lang="en-US" altLang="zh-CN" sz="3200" b="1" dirty="0">
                <a:solidFill>
                  <a:srgbClr val="FF0000"/>
                </a:solidFill>
              </a:rPr>
              <a:t>线性渐变</a:t>
            </a:r>
            <a:r>
              <a:rPr sz="2800" dirty="0"/>
              <a:t>和</a:t>
            </a:r>
            <a:r>
              <a:rPr lang="en-US" altLang="zh-CN" sz="3200" b="1" dirty="0">
                <a:solidFill>
                  <a:srgbClr val="FF0000"/>
                </a:solidFill>
              </a:rPr>
              <a:t>重复径向渐变</a:t>
            </a:r>
            <a:r>
              <a:rPr sz="2800" dirty="0"/>
              <a:t>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（1）线性渐变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为了创建一个线性渐变，必须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至少定义两种颜色结点</a:t>
            </a:r>
            <a:r>
              <a:rPr sz="3200" dirty="0">
                <a:sym typeface="+mn-ea"/>
              </a:rPr>
              <a:t>。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也可以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设置一个起点</a:t>
            </a:r>
            <a:r>
              <a:rPr sz="3200" dirty="0">
                <a:sym typeface="+mn-ea"/>
              </a:rPr>
              <a:t>和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一个方向</a:t>
            </a:r>
            <a:r>
              <a:rPr sz="3200" dirty="0">
                <a:sym typeface="+mn-ea"/>
              </a:rPr>
              <a:t>（或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一个角度</a:t>
            </a:r>
            <a:r>
              <a:rPr sz="3200" dirty="0">
                <a:sym typeface="+mn-ea"/>
              </a:rPr>
              <a:t>）。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其定义的基本语法如下：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2800" dirty="0">
                <a:sym typeface="+mn-ea"/>
              </a:rPr>
              <a:t>background: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linear-gradient(</a:t>
            </a:r>
            <a:r>
              <a:rPr sz="2800" dirty="0">
                <a:sym typeface="+mn-ea"/>
              </a:rPr>
              <a:t>direction, color-stop1, color-stop2, ...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);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其中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direction指明线性渐变的方向</a:t>
            </a:r>
            <a:r>
              <a:rPr sz="3200" dirty="0">
                <a:sym typeface="+mn-ea"/>
              </a:rPr>
              <a:t>，默认是从上到下。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（3）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重复的径向渐变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repeating-radial-gradient(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shape</a:t>
            </a:r>
            <a:r>
              <a:rPr sz="3200" dirty="0">
                <a:sym typeface="+mn-ea"/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start-color,</a:t>
            </a:r>
            <a:r>
              <a:rPr sz="3200" dirty="0">
                <a:sym typeface="+mn-ea"/>
              </a:rPr>
              <a:t> ...,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last-color</a:t>
            </a:r>
            <a:r>
              <a:rPr sz="3200" dirty="0">
                <a:sym typeface="+mn-ea"/>
              </a:rPr>
              <a:t>);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shape 参数定义形状，其值可以是 circle 或 ellipse。其中，circle 表示圆形，ellipse 表示椭圆形。默认值是 ellipse。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 fontScale="90000" lnSpcReduction="10000"/>
          </a:bodyPr>
          <a:lstStyle/>
          <a:p>
            <a:pPr lvl="0"/>
            <a:r>
              <a:rPr lang="en-US" sz="2800" dirty="0"/>
              <a:t>       </a:t>
            </a:r>
            <a:r>
              <a:rPr sz="2800" dirty="0"/>
              <a:t>制作两个div标记，并把这两个div块的背景设置为线性渐变和重复径向渐变。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95475" y="2330450"/>
            <a:ext cx="9965690" cy="96964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</a:rPr>
              <a:t>边框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设置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边框属性</a:t>
            </a:r>
            <a:r>
              <a:rPr sz="3200" dirty="0">
                <a:sym typeface="+mn-ea"/>
              </a:rPr>
              <a:t>的语法格式如下：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border : 边框宽度</a:t>
            </a:r>
            <a:r>
              <a:rPr sz="32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边框样式</a:t>
            </a:r>
            <a:r>
              <a:rPr sz="32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边框颜色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例如：</a:t>
            </a:r>
            <a:endParaRPr lang="zh-CN"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lang="en-US" altLang="zh-CN" sz="3200" dirty="0">
                <a:sym typeface="+mn-ea"/>
              </a:rPr>
              <a:t>border: 1px solid red;</a:t>
            </a:r>
            <a:endParaRPr lang="en-US" altLang="zh-CN"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82980" y="1002030"/>
            <a:ext cx="9662160" cy="1836420"/>
          </a:xfrm>
        </p:spPr>
        <p:txBody>
          <a:bodyPr>
            <a:normAutofit lnSpcReduction="20000"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sym typeface="+mn-ea"/>
              </a:rPr>
              <a:t>外部样式引入方式：</a:t>
            </a:r>
            <a:r>
              <a:rPr lang="en-US" sz="2800" dirty="0">
                <a:sym typeface="+mn-ea"/>
              </a:rPr>
              <a:t>     </a:t>
            </a:r>
            <a:endParaRPr lang="en-US" sz="28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800" dirty="0">
                <a:sym typeface="+mn-ea"/>
              </a:rPr>
              <a:t> </a:t>
            </a:r>
            <a:r>
              <a:rPr lang="zh-CN" altLang="zh-CN" sz="3600" b="1" dirty="0">
                <a:cs typeface="+mj-cs"/>
                <a:sym typeface="+mn-ea"/>
              </a:rPr>
              <a:t>&lt;</a:t>
            </a:r>
            <a:r>
              <a:rPr lang="zh-CN" altLang="zh-CN" sz="3600" b="1" dirty="0">
                <a:solidFill>
                  <a:srgbClr val="FF0000"/>
                </a:solidFill>
                <a:cs typeface="+mj-cs"/>
                <a:sym typeface="+mn-ea"/>
              </a:rPr>
              <a:t>link</a:t>
            </a:r>
            <a:r>
              <a:rPr lang="zh-CN" altLang="zh-CN" sz="3600" b="1" dirty="0">
                <a:cs typeface="+mj-cs"/>
                <a:sym typeface="+mn-ea"/>
              </a:rPr>
              <a:t> </a:t>
            </a:r>
            <a:r>
              <a:rPr lang="zh-CN" altLang="zh-CN" sz="3600" b="1" dirty="0">
                <a:solidFill>
                  <a:schemeClr val="tx1"/>
                </a:solidFill>
                <a:cs typeface="+mj-cs"/>
                <a:sym typeface="+mn-ea"/>
              </a:rPr>
              <a:t>rel</a:t>
            </a:r>
            <a:r>
              <a:rPr lang="zh-CN" altLang="zh-CN" sz="3600" b="1" dirty="0">
                <a:cs typeface="+mj-cs"/>
                <a:sym typeface="+mn-ea"/>
              </a:rPr>
              <a:t>="stylesheet" type="text/css" </a:t>
            </a:r>
            <a:r>
              <a:rPr lang="zh-CN" altLang="zh-CN" sz="3600" b="1" dirty="0">
                <a:solidFill>
                  <a:srgbClr val="FF0000"/>
                </a:solidFill>
                <a:cs typeface="+mj-cs"/>
                <a:sym typeface="+mn-ea"/>
              </a:rPr>
              <a:t>href="样式表源文件地址"</a:t>
            </a:r>
            <a:r>
              <a:rPr lang="zh-CN" altLang="zh-CN" sz="3600" b="1" dirty="0">
                <a:cs typeface="+mj-cs"/>
                <a:sym typeface="+mn-ea"/>
              </a:rPr>
              <a:t>&gt;</a:t>
            </a:r>
            <a:endParaRPr lang="zh-CN" altLang="zh-CN" sz="3600" b="1" dirty="0"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制作多个样式的边框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>
                <a:solidFill>
                  <a:srgbClr val="FF0000"/>
                </a:solidFill>
              </a:rPr>
              <a:t>border-radius属性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在CSS3中可以通过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border-radius属性</a:t>
            </a:r>
            <a:r>
              <a:rPr sz="3200" dirty="0">
                <a:sym typeface="+mn-ea"/>
              </a:rPr>
              <a:t>为元素增加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圆角边框</a:t>
            </a:r>
            <a:r>
              <a:rPr sz="3200" dirty="0">
                <a:sym typeface="+mn-ea"/>
              </a:rPr>
              <a:t>，该属性定义的语法如下：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border-radius : 像素值|百分比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287083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将一个</a:t>
            </a:r>
            <a:r>
              <a:rPr lang="en-US" altLang="zh-CN" sz="3200" b="1" dirty="0">
                <a:solidFill>
                  <a:srgbClr val="FF0000"/>
                </a:solidFill>
              </a:rPr>
              <a:t>正方形元素</a:t>
            </a:r>
            <a:r>
              <a:rPr sz="2800" dirty="0"/>
              <a:t>设置一个border-radius值为边长的一半，则可以得到一个</a:t>
            </a:r>
            <a:r>
              <a:rPr lang="en-US" altLang="zh-CN" sz="3200" b="1" dirty="0">
                <a:solidFill>
                  <a:srgbClr val="FF0000"/>
                </a:solidFill>
              </a:rPr>
              <a:t>圆形</a:t>
            </a:r>
            <a:r>
              <a:rPr sz="2800" dirty="0"/>
              <a:t>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308225" y="2095500"/>
            <a:ext cx="6811010" cy="76390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lang="en-US" altLang="zh-CN" sz="3200" b="1" dirty="0">
                <a:solidFill>
                  <a:srgbClr val="FF0000"/>
                </a:solidFill>
              </a:rPr>
              <a:t>列表属性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在CSS中，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列表属性</a:t>
            </a:r>
            <a:r>
              <a:rPr sz="3200" dirty="0">
                <a:sym typeface="+mn-ea"/>
              </a:rPr>
              <a:t>是设置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无序列表</a:t>
            </a:r>
            <a:r>
              <a:rPr sz="3200" dirty="0">
                <a:sym typeface="+mn-ea"/>
              </a:rPr>
              <a:t>标记（&lt;ul&gt;&lt;/ul&gt;）的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呈现</a:t>
            </a:r>
            <a:r>
              <a:rPr sz="3200" dirty="0">
                <a:sym typeface="+mn-ea"/>
              </a:rPr>
              <a:t>形式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常用的列表属性有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list-style-type</a:t>
            </a:r>
            <a:r>
              <a:rPr sz="3200" dirty="0">
                <a:sym typeface="+mn-ea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list-style-image</a:t>
            </a:r>
            <a:r>
              <a:rPr sz="3200" dirty="0">
                <a:sym typeface="+mn-ea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list-style-position</a:t>
            </a:r>
            <a:r>
              <a:rPr sz="3200" dirty="0">
                <a:sym typeface="+mn-ea"/>
              </a:rPr>
              <a:t>以及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list-style</a:t>
            </a:r>
            <a:r>
              <a:rPr sz="3200" dirty="0">
                <a:sym typeface="+mn-ea"/>
              </a:rPr>
              <a:t>属性。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 lnSpcReduction="20000"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list-style-type</a:t>
            </a:r>
            <a:r>
              <a:rPr sz="3200" dirty="0">
                <a:sym typeface="+mn-ea"/>
              </a:rPr>
              <a:t>属性用于设置列表项标记的类型，这个类型主要有：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disp</a:t>
            </a:r>
            <a:r>
              <a:rPr sz="3200" dirty="0">
                <a:sym typeface="+mn-ea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circle</a:t>
            </a:r>
            <a:r>
              <a:rPr sz="3200" dirty="0">
                <a:sym typeface="+mn-ea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square</a:t>
            </a:r>
            <a:r>
              <a:rPr sz="3200" dirty="0">
                <a:sym typeface="+mn-ea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none</a:t>
            </a:r>
            <a:r>
              <a:rPr sz="3200" dirty="0">
                <a:sym typeface="+mn-ea"/>
              </a:rPr>
              <a:t>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list-style-image</a:t>
            </a:r>
            <a:r>
              <a:rPr sz="3200" dirty="0">
                <a:sym typeface="+mn-ea"/>
              </a:rPr>
              <a:t>属性用于设置使用什么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图像</a:t>
            </a:r>
            <a:r>
              <a:rPr sz="3200" dirty="0">
                <a:sym typeface="+mn-ea"/>
              </a:rPr>
              <a:t>来作为列表符号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list-style-position</a:t>
            </a:r>
            <a:r>
              <a:rPr sz="3200" dirty="0">
                <a:sym typeface="+mn-ea"/>
              </a:rPr>
              <a:t>属性用来指定列表符号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显示的位置</a:t>
            </a:r>
            <a:r>
              <a:rPr sz="3200" dirty="0">
                <a:sym typeface="+mn-ea"/>
              </a:rPr>
              <a:t>，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 fontScale="90000" lnSpcReduction="10000"/>
          </a:bodyPr>
          <a:lstStyle/>
          <a:p>
            <a:pPr lvl="0"/>
            <a:r>
              <a:rPr sz="2800" dirty="0"/>
              <a:t>利用无符号列表制作了一个横向导航菜单，当鼠标放到某个导航菜单按钮时，通过hover伪类改变当前导航菜单按钮样式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sz="2800" dirty="0"/>
              <a:t>      </a:t>
            </a:r>
            <a:r>
              <a:rPr lang="zh-CN" altLang="en-US" sz="2800" dirty="0"/>
              <a:t>定义两个超级链接，第一个超链接使用</a:t>
            </a:r>
            <a:r>
              <a:rPr lang="zh-CN" altLang="en-US" sz="3200" b="1" dirty="0">
                <a:solidFill>
                  <a:srgbClr val="C00000"/>
                </a:solidFill>
              </a:rPr>
              <a:t>外</a:t>
            </a:r>
            <a:r>
              <a:rPr lang="zh-CN" altLang="en-US" sz="3200" b="1" dirty="0">
                <a:solidFill>
                  <a:srgbClr val="C00000"/>
                </a:solidFill>
              </a:rPr>
              <a:t>部</a:t>
            </a:r>
            <a:r>
              <a:rPr lang="zh-CN" altLang="en-US" sz="2800" b="1" dirty="0">
                <a:solidFill>
                  <a:srgbClr val="FF0000"/>
                </a:solidFill>
              </a:rPr>
              <a:t>样式</a:t>
            </a:r>
            <a:r>
              <a:rPr lang="zh-CN" altLang="en-US" sz="2800" dirty="0"/>
              <a:t>，定义文字颜色为</a:t>
            </a:r>
            <a:r>
              <a:rPr lang="zh-CN" altLang="en-US" sz="2800" b="1" dirty="0">
                <a:solidFill>
                  <a:srgbClr val="FF0000"/>
                </a:solidFill>
              </a:rPr>
              <a:t>红色</a:t>
            </a:r>
            <a:r>
              <a:rPr lang="zh-CN" altLang="en-US" sz="2800" dirty="0"/>
              <a:t>，字体大小为</a:t>
            </a:r>
            <a:r>
              <a:rPr lang="zh-CN" altLang="en-US" sz="2800" b="1" dirty="0">
                <a:solidFill>
                  <a:srgbClr val="FF0000"/>
                </a:solidFill>
              </a:rPr>
              <a:t>28像素</a:t>
            </a:r>
            <a:r>
              <a:rPr lang="zh-CN" altLang="en-US" sz="2800" dirty="0"/>
              <a:t>，第二个超链使用</a:t>
            </a:r>
            <a:r>
              <a:rPr lang="zh-CN" altLang="en-US" sz="2800" b="1" dirty="0">
                <a:solidFill>
                  <a:srgbClr val="FF0000"/>
                </a:solidFill>
              </a:rPr>
              <a:t>默认样式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3-</a:t>
            </a:r>
            <a:r>
              <a:rPr lang="zh-CN" altLang="en-US" sz="3600" dirty="0"/>
              <a:t>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983740" y="2315845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>
                <a:solidFill>
                  <a:srgbClr val="FF0000"/>
                </a:solidFill>
              </a:rPr>
              <a:t>伪类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25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 fontScale="90000" lnSpcReduction="20000"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伪类</a:t>
            </a:r>
            <a:r>
              <a:rPr sz="3200" dirty="0">
                <a:sym typeface="+mn-ea"/>
              </a:rPr>
              <a:t>是一种特殊的类选择符，是能够被支持CSS的浏览器自动识别的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特殊选择符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最大的用途是为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超级链接定义不同状态下的样式效果</a:t>
            </a:r>
            <a:r>
              <a:rPr sz="3200" dirty="0">
                <a:sym typeface="+mn-ea"/>
              </a:rPr>
              <a:t>。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伪类的语法是在原有的选择符后加一个伪类，其语法格式如下所示：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选择器：伪类</a:t>
            </a:r>
            <a:r>
              <a:rPr sz="3200" dirty="0">
                <a:sym typeface="+mn-ea"/>
              </a:rPr>
              <a:t>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属性：属性值；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sz="3200" dirty="0">
                <a:sym typeface="+mn-ea"/>
              </a:rPr>
              <a:t>　　</a:t>
            </a:r>
            <a:r>
              <a:rPr sz="3200" dirty="0">
                <a:sym typeface="+mn-ea"/>
              </a:rPr>
              <a:t>……</a:t>
            </a:r>
            <a:endParaRPr sz="3200" dirty="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｝</a:t>
            </a:r>
            <a:endParaRPr lang="en-US" altLang="zh-CN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常用的伪类如下：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（1）表示状态：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（2）结构化伪类：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（3）表单相关伪类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</a:t>
            </a:r>
            <a:r>
              <a:rPr lang="zh-CN" altLang="en-US" sz="3600" dirty="0"/>
              <a:t>５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2" name="图片 -21474826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15" y="722630"/>
            <a:ext cx="7905115" cy="5283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49680" y="1824990"/>
            <a:ext cx="9692640" cy="1706245"/>
          </a:xfrm>
        </p:spPr>
        <p:txBody>
          <a:bodyPr>
            <a:noAutofit/>
          </a:bodyPr>
          <a:lstStyle/>
          <a:p>
            <a:pPr lvl="0"/>
            <a:r>
              <a:rPr lang="zh-CN" altLang="zh-CN" sz="3200" b="1" dirty="0"/>
              <a:t>根据程序进行总结</a:t>
            </a:r>
            <a:endParaRPr lang="zh-CN" altLang="zh-CN"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87652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b="1" dirty="0">
                <a:solidFill>
                  <a:srgbClr val="FF0000"/>
                </a:solidFill>
              </a:rPr>
              <a:t>伪元素的用法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3</a:t>
            </a:r>
            <a:r>
              <a:rPr lang="zh-CN" altLang="en-US" sz="3600" dirty="0"/>
              <a:t>－</a:t>
            </a:r>
            <a:r>
              <a:rPr lang="en-US" altLang="zh-CN" sz="3600" dirty="0"/>
              <a:t>26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CSS的伪元素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不是真正</a:t>
            </a:r>
            <a:r>
              <a:rPr sz="3200" dirty="0">
                <a:sym typeface="+mn-ea"/>
              </a:rPr>
              <a:t>的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页面元素</a:t>
            </a:r>
            <a:r>
              <a:rPr sz="3200" dirty="0">
                <a:sym typeface="+mn-ea"/>
              </a:rPr>
              <a:t>，即没有对应的HTML元素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但是其所有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用法</a:t>
            </a:r>
            <a:r>
              <a:rPr sz="3200" dirty="0">
                <a:sym typeface="+mn-ea"/>
              </a:rPr>
              <a:t>和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表现行为与</a:t>
            </a:r>
            <a:r>
              <a:rPr sz="3200" dirty="0">
                <a:sym typeface="+mn-ea"/>
              </a:rPr>
              <a:t>真正的页面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元素一样</a:t>
            </a:r>
            <a:r>
              <a:rPr sz="3200" dirty="0">
                <a:sym typeface="+mn-ea"/>
              </a:rPr>
              <a:t>，可以对其使用例如页面元素一样的CSS样式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表面上</a:t>
            </a:r>
            <a:r>
              <a:rPr sz="3200" dirty="0">
                <a:sym typeface="+mn-ea"/>
              </a:rPr>
              <a:t>看上去貌似是页面的某些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元素</a:t>
            </a:r>
            <a:r>
              <a:rPr sz="3200" dirty="0">
                <a:sym typeface="+mn-ea"/>
              </a:rPr>
              <a:t>来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展现</a:t>
            </a:r>
            <a:r>
              <a:rPr sz="3200" dirty="0">
                <a:sym typeface="+mn-ea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实际上</a:t>
            </a:r>
            <a:r>
              <a:rPr sz="3200" dirty="0">
                <a:sym typeface="+mn-ea"/>
              </a:rPr>
              <a:t>是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CSS样式展现</a:t>
            </a:r>
            <a:r>
              <a:rPr sz="3200" dirty="0">
                <a:sym typeface="+mn-ea"/>
              </a:rPr>
              <a:t>的行为，因此被称为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伪元素</a:t>
            </a:r>
            <a:r>
              <a:rPr sz="3200" dirty="0">
                <a:sym typeface="+mn-ea"/>
              </a:rPr>
              <a:t>。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常用的伪元素如下所示：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:before</a:t>
            </a:r>
            <a:r>
              <a:rPr sz="3200" dirty="0">
                <a:sym typeface="+mn-ea"/>
              </a:rPr>
              <a:t>：在某个元素之前插入一些内容；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:after</a:t>
            </a:r>
            <a:r>
              <a:rPr sz="3200" dirty="0">
                <a:sym typeface="+mn-ea"/>
              </a:rPr>
              <a:t>：在某个元素之后插入一些内容；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:first-letter</a:t>
            </a:r>
            <a:r>
              <a:rPr sz="3200" dirty="0">
                <a:sym typeface="+mn-ea"/>
              </a:rPr>
              <a:t>：为某个元素中的文字的首字母或第一个字使用样式；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2485" y="673100"/>
            <a:ext cx="10206990" cy="5699125"/>
          </a:xfrm>
        </p:spPr>
        <p:txBody>
          <a:bodyPr>
            <a:normAutofit/>
          </a:bodyPr>
          <a:lstStyle/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常用的伪元素如下所示：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:first-line</a:t>
            </a:r>
            <a:r>
              <a:rPr sz="3200" dirty="0">
                <a:sym typeface="+mn-ea"/>
              </a:rPr>
              <a:t>：为某个元素的第一行文字使用样式；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:selection</a:t>
            </a:r>
            <a:r>
              <a:rPr sz="3200" dirty="0">
                <a:sym typeface="+mn-ea"/>
              </a:rPr>
              <a:t>：匹配用户被用户选中或者处于高亮状态的部分；</a:t>
            </a:r>
            <a:endParaRPr sz="3200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3200" dirty="0">
                <a:sym typeface="+mn-ea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:placeholder</a:t>
            </a:r>
            <a:r>
              <a:rPr sz="3200" dirty="0">
                <a:sym typeface="+mn-ea"/>
              </a:rPr>
              <a:t>：匹配占位符的文本，只有元素设置了placeholder属性时，该伪元素才能生效</a:t>
            </a:r>
            <a:endParaRPr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89535"/>
            <a:ext cx="278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知识点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6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4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4"/>
  <p:tag name="KSO_WM_UNIT_COLOR_SCHEME_PARENT_PAGE" val="2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5"/>
  <p:tag name="KSO_WM_UNIT_COLOR_SCHEME_PARENT_PAGE" val="2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6"/>
  <p:tag name="KSO_WM_UNIT_COLOR_SCHEME_PARENT_PAGE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7"/>
  <p:tag name="KSO_WM_UNIT_COLOR_SCHEME_PARENT_PAGE" val="2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8"/>
  <p:tag name="KSO_WM_UNIT_COLOR_SCHEME_PARENT_PAGE" val="2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9"/>
  <p:tag name="KSO_WM_UNIT_COLOR_SCHEME_PARENT_PAGE" val="2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0"/>
  <p:tag name="KSO_WM_UNIT_COLOR_SCHEME_PARENT_PAGE" val="2_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1"/>
  <p:tag name="KSO_WM_UNIT_COLOR_SCHEME_PARENT_PAGE" val="2_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2"/>
  <p:tag name="KSO_WM_UNIT_COLOR_SCHEME_PARENT_PAGE" val="2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3"/>
  <p:tag name="KSO_WM_UNIT_COLOR_SCHEME_PARENT_PAGE" val="2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5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4"/>
  <p:tag name="KSO_WM_UNIT_COLOR_SCHEME_PARENT_PAGE" val="2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5"/>
  <p:tag name="KSO_WM_UNIT_COLOR_SCHEME_PARENT_PAGE" val="2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6"/>
  <p:tag name="KSO_WM_UNIT_COLOR_SCHEME_PARENT_PAGE" val="2_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7"/>
  <p:tag name="KSO_WM_UNIT_COLOR_SCHEME_PARENT_PAGE" val="2_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8"/>
  <p:tag name="KSO_WM_UNIT_COLOR_SCHEME_PARENT_PAGE" val="2_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9"/>
  <p:tag name="KSO_WM_UNIT_COLOR_SCHEME_PARENT_PAGE" val="2_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0"/>
  <p:tag name="KSO_WM_UNIT_COLOR_SCHEME_PARENT_PAGE" val="2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1"/>
  <p:tag name="KSO_WM_UNIT_COLOR_SCHEME_PARENT_PAGE" val="2_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2"/>
  <p:tag name="KSO_WM_UNIT_COLOR_SCHEME_PARENT_PAGE" val="2_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3"/>
  <p:tag name="KSO_WM_UNIT_COLOR_SCHEME_PARENT_PAGE" val="2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6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4"/>
  <p:tag name="KSO_WM_UNIT_COLOR_SCHEME_PARENT_PAGE" val="2_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5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6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7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8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9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0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1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2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3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7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4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5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6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7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0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1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2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3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8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4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9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"/>
  <p:tag name="KSO_WM_UNIT_COLOR_SCHEME_PARENT_PAGE" val="2_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0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"/>
  <p:tag name="KSO_WM_UNIT_COLOR_SCHEME_PARENT_PAGE" val="2_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"/>
  <p:tag name="KSO_WM_UNIT_COLOR_SCHEME_PARENT_PAGE" val="2_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"/>
  <p:tag name="KSO_WM_UNIT_COLOR_SCHEME_PARENT_PAGE" val="2_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1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"/>
  <p:tag name="KSO_WM_UNIT_COLOR_SCHEME_PARENT_PAGE" val="2_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"/>
  <p:tag name="KSO_WM_UNIT_COLOR_SCHEME_PARENT_PAGE" val="2_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"/>
  <p:tag name="KSO_WM_UNIT_COLOR_SCHEME_PARENT_PAGE" val="2_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"/>
  <p:tag name="KSO_WM_UNIT_COLOR_SCHEME_PARENT_PAGE" val="2_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"/>
  <p:tag name="KSO_WM_UNIT_COLOR_SCHEME_PARENT_PAGE" val="2_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"/>
  <p:tag name="KSO_WM_UNIT_COLOR_SCHEME_PARENT_PAGE" val="2_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"/>
  <p:tag name="KSO_WM_UNIT_COLOR_SCHEME_PARENT_PAGE" val="2_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"/>
  <p:tag name="KSO_WM_UNIT_COLOR_SCHEME_PARENT_PAGE" val="2_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"/>
  <p:tag name="KSO_WM_UNIT_COLOR_SCHEME_PARENT_PAGE" val="2_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2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"/>
  <p:tag name="KSO_WM_UNIT_COLOR_SCHEME_PARENT_PAGE" val="2_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3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8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4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5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6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7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8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9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0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1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78.xml><?xml version="1.0" encoding="utf-8"?>
<p:tagLst xmlns:p="http://schemas.openxmlformats.org/presentationml/2006/main">
  <p:tag name="KSO_WM_SLIDE_COLORSCHEME_VERSION" val="3.2"/>
  <p:tag name="KSO_WM_UNIT_COLOR_SCHEME_SHAPE_ID" val="138"/>
  <p:tag name="KSO_WM_UNIT_COLOR_SCHEME_PARENT_PAGE" val="2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2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"/>
  <p:tag name="KSO_WM_UNIT_COLOR_SCHEME_PARENT_PAGE" val="2_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"/>
  <p:tag name="KSO_WM_UNIT_COLOR_SCHEME_PARENT_PAGE" val="2_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"/>
  <p:tag name="KSO_WM_UNIT_COLOR_SCHEME_PARENT_PAGE" val="2_3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"/>
  <p:tag name="KSO_WM_UNIT_COLOR_SCHEME_PARENT_PAGE" val="2_3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"/>
  <p:tag name="KSO_WM_UNIT_COLOR_SCHEME_PARENT_PAGE" val="2_3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"/>
  <p:tag name="KSO_WM_UNIT_COLOR_SCHEME_PARENT_PAGE" val="2_3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"/>
  <p:tag name="KSO_WM_UNIT_COLOR_SCHEME_PARENT_PAGE" val="2_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"/>
  <p:tag name="KSO_WM_UNIT_COLOR_SCHEME_PARENT_PAGE" val="2_3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3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"/>
  <p:tag name="KSO_WM_UNIT_COLOR_SCHEME_PARENT_PAGE" val="2_3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"/>
  <p:tag name="KSO_WM_UNIT_COLOR_SCHEME_PARENT_PAGE" val="2_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"/>
  <p:tag name="KSO_WM_UNIT_COLOR_SCHEME_PARENT_PAGE" val="2_3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"/>
  <p:tag name="KSO_WM_UNIT_COLOR_SCHEME_PARENT_PAGE" val="2_3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"/>
  <p:tag name="KSO_WM_UNIT_COLOR_SCHEME_PARENT_PAGE" val="2_3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"/>
  <p:tag name="KSO_WM_UNIT_COLOR_SCHEME_PARENT_PAGE" val="2_3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"/>
  <p:tag name="KSO_WM_UNIT_COLOR_SCHEME_PARENT_PAGE" val="2_3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"/>
  <p:tag name="KSO_WM_UNIT_COLOR_SCHEME_PARENT_PAGE" val="2_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"/>
  <p:tag name="KSO_WM_UNIT_COLOR_SCHEME_PARENT_PAGE" val="2_3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7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4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"/>
  <p:tag name="KSO_WM_UNIT_COLOR_SCHEME_PARENT_PAGE" val="2_3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"/>
  <p:tag name="KSO_WM_UNIT_COLOR_SCHEME_PARENT_PAGE" val="2_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"/>
  <p:tag name="KSO_WM_UNIT_COLOR_SCHEME_PARENT_PAGE" val="2_3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"/>
  <p:tag name="KSO_WM_UNIT_COLOR_SCHEME_PARENT_PAGE" val="2_3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4"/>
  <p:tag name="KSO_WM_UNIT_COLOR_SCHEME_PARENT_PAGE" val="2_3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5"/>
  <p:tag name="KSO_WM_UNIT_COLOR_SCHEME_PARENT_PAGE" val="2_3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6"/>
  <p:tag name="KSO_WM_UNIT_COLOR_SCHEME_PARENT_PAGE" val="2_3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7"/>
  <p:tag name="KSO_WM_UNIT_COLOR_SCHEME_PARENT_PAGE" val="2_3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8"/>
  <p:tag name="KSO_WM_UNIT_COLOR_SCHEME_PARENT_PAGE" val="2_3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9"/>
  <p:tag name="KSO_WM_UNIT_COLOR_SCHEME_PARENT_PAGE" val="2_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5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0"/>
  <p:tag name="KSO_WM_UNIT_COLOR_SCHEME_PARENT_PAGE" val="2_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1"/>
  <p:tag name="KSO_WM_UNIT_COLOR_SCHEME_PARENT_PAGE" val="2_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2"/>
  <p:tag name="KSO_WM_UNIT_COLOR_SCHEME_PARENT_PAGE" val="2_3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3"/>
  <p:tag name="KSO_WM_UNIT_COLOR_SCHEME_PARENT_PAGE" val="2_3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4"/>
  <p:tag name="KSO_WM_UNIT_COLOR_SCHEME_PARENT_PAGE" val="2_3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5"/>
  <p:tag name="KSO_WM_UNIT_COLOR_SCHEME_PARENT_PAGE" val="2_3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6"/>
  <p:tag name="KSO_WM_UNIT_COLOR_SCHEME_PARENT_PAGE" val="2_3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7"/>
  <p:tag name="KSO_WM_UNIT_COLOR_SCHEME_PARENT_PAGE" val="2_3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8"/>
  <p:tag name="KSO_WM_UNIT_COLOR_SCHEME_PARENT_PAGE" val="2_3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9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6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0"/>
  <p:tag name="KSO_WM_UNIT_COLOR_SCHEME_PARENT_PAGE" val="2_3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1"/>
  <p:tag name="KSO_WM_UNIT_COLOR_SCHEME_PARENT_PAGE" val="2_3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2"/>
  <p:tag name="KSO_WM_UNIT_COLOR_SCHEME_PARENT_PAGE" val="2_3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3"/>
  <p:tag name="KSO_WM_UNIT_COLOR_SCHEME_PARENT_PAGE" val="2_3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4"/>
  <p:tag name="KSO_WM_UNIT_COLOR_SCHEME_PARENT_PAGE" val="2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5"/>
  <p:tag name="KSO_WM_UNIT_COLOR_SCHEME_PARENT_PAGE" val="2_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6"/>
  <p:tag name="KSO_WM_UNIT_COLOR_SCHEME_PARENT_PAGE" val="2_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7"/>
  <p:tag name="KSO_WM_UNIT_COLOR_SCHEME_PARENT_PAGE" val="2_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8"/>
  <p:tag name="KSO_WM_UNIT_COLOR_SCHEME_PARENT_PAGE" val="2_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9"/>
  <p:tag name="KSO_WM_UNIT_COLOR_SCHEME_PARENT_PAGE" val="2_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7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0"/>
  <p:tag name="KSO_WM_UNIT_COLOR_SCHEME_PARENT_PAGE" val="2_3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1"/>
  <p:tag name="KSO_WM_UNIT_COLOR_SCHEME_PARENT_PAGE" val="2_3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2"/>
  <p:tag name="KSO_WM_UNIT_COLOR_SCHEME_PARENT_PAGE" val="2_3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3"/>
  <p:tag name="KSO_WM_UNIT_COLOR_SCHEME_PARENT_PAGE" val="2_3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4"/>
  <p:tag name="KSO_WM_UNIT_COLOR_SCHEME_PARENT_PAGE" val="2_3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5"/>
  <p:tag name="KSO_WM_UNIT_COLOR_SCHEME_PARENT_PAGE" val="2_3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6"/>
  <p:tag name="KSO_WM_UNIT_COLOR_SCHEME_PARENT_PAGE" val="2_3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7"/>
  <p:tag name="KSO_WM_UNIT_COLOR_SCHEME_PARENT_PAGE" val="2_3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8"/>
  <p:tag name="KSO_WM_UNIT_COLOR_SCHEME_PARENT_PAGE" val="2_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9"/>
  <p:tag name="KSO_WM_UNIT_COLOR_SCHEME_PARENT_PAGE" val="2_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8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0"/>
  <p:tag name="KSO_WM_UNIT_COLOR_SCHEME_PARENT_PAGE" val="2_3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1"/>
  <p:tag name="KSO_WM_UNIT_COLOR_SCHEME_PARENT_PAGE" val="2_3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2"/>
  <p:tag name="KSO_WM_UNIT_COLOR_SCHEME_PARENT_PAGE" val="2_3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3"/>
  <p:tag name="KSO_WM_UNIT_COLOR_SCHEME_PARENT_PAGE" val="2_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4"/>
  <p:tag name="KSO_WM_UNIT_COLOR_SCHEME_PARENT_PAGE" val="2_3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5"/>
  <p:tag name="KSO_WM_UNIT_COLOR_SCHEME_PARENT_PAGE" val="2_3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6"/>
  <p:tag name="KSO_WM_UNIT_COLOR_SCHEME_PARENT_PAGE" val="2_3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7"/>
  <p:tag name="KSO_WM_UNIT_COLOR_SCHEME_PARENT_PAGE" val="2_3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8"/>
  <p:tag name="KSO_WM_UNIT_COLOR_SCHEME_PARENT_PAGE" val="2_3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9"/>
  <p:tag name="KSO_WM_UNIT_COLOR_SCHEME_PARENT_PAGE" val="2_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9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0"/>
  <p:tag name="KSO_WM_UNIT_COLOR_SCHEME_PARENT_PAGE" val="2_3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1"/>
  <p:tag name="KSO_WM_UNIT_COLOR_SCHEME_PARENT_PAGE" val="2_3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2"/>
  <p:tag name="KSO_WM_UNIT_COLOR_SCHEME_PARENT_PAGE" val="2_3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3"/>
  <p:tag name="KSO_WM_UNIT_COLOR_SCHEME_PARENT_PAGE" val="2_3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4"/>
  <p:tag name="KSO_WM_UNIT_COLOR_SCHEME_PARENT_PAGE" val="2_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5"/>
  <p:tag name="KSO_WM_UNIT_COLOR_SCHEME_PARENT_PAGE" val="2_3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6"/>
  <p:tag name="KSO_WM_UNIT_COLOR_SCHEME_PARENT_PAGE" val="2_3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7"/>
  <p:tag name="KSO_WM_UNIT_COLOR_SCHEME_PARENT_PAGE" val="2_3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8"/>
  <p:tag name="KSO_WM_UNIT_COLOR_SCHEME_PARENT_PAGE" val="2_3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9"/>
  <p:tag name="KSO_WM_UNIT_COLOR_SCHEME_PARENT_PAGE" val="2_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0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0"/>
  <p:tag name="KSO_WM_UNIT_COLOR_SCHEME_PARENT_PAGE" val="2_3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1"/>
  <p:tag name="KSO_WM_UNIT_COLOR_SCHEME_PARENT_PAGE" val="2_3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2"/>
  <p:tag name="KSO_WM_UNIT_COLOR_SCHEME_PARENT_PAGE" val="2_3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3"/>
  <p:tag name="KSO_WM_UNIT_COLOR_SCHEME_PARENT_PAGE" val="2_3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4"/>
  <p:tag name="KSO_WM_UNIT_COLOR_SCHEME_PARENT_PAGE" val="2_3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5"/>
  <p:tag name="KSO_WM_UNIT_COLOR_SCHEME_PARENT_PAGE" val="2_3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6"/>
  <p:tag name="KSO_WM_UNIT_COLOR_SCHEME_PARENT_PAGE" val="2_3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7"/>
  <p:tag name="KSO_WM_UNIT_COLOR_SCHEME_PARENT_PAGE" val="2_3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8"/>
  <p:tag name="KSO_WM_UNIT_COLOR_SCHEME_PARENT_PAGE" val="2_3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9"/>
  <p:tag name="KSO_WM_UNIT_COLOR_SCHEME_PARENT_PAGE" val="2_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1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0"/>
  <p:tag name="KSO_WM_UNIT_COLOR_SCHEME_PARENT_PAGE" val="2_3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1"/>
  <p:tag name="KSO_WM_UNIT_COLOR_SCHEME_PARENT_PAGE" val="2_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2"/>
  <p:tag name="KSO_WM_UNIT_COLOR_SCHEME_PARENT_PAGE" val="2_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3"/>
  <p:tag name="KSO_WM_UNIT_COLOR_SCHEME_PARENT_PAGE" val="2_3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4"/>
  <p:tag name="KSO_WM_UNIT_COLOR_SCHEME_PARENT_PAGE" val="2_3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5"/>
  <p:tag name="KSO_WM_UNIT_COLOR_SCHEME_PARENT_PAGE" val="2_3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6"/>
  <p:tag name="KSO_WM_UNIT_COLOR_SCHEME_PARENT_PAGE" val="2_3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7"/>
  <p:tag name="KSO_WM_UNIT_COLOR_SCHEME_PARENT_PAGE" val="2_3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8"/>
  <p:tag name="KSO_WM_UNIT_COLOR_SCHEME_PARENT_PAGE" val="2_3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9"/>
  <p:tag name="KSO_WM_UNIT_COLOR_SCHEME_PARENT_PAGE" val="2_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2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0"/>
  <p:tag name="KSO_WM_UNIT_COLOR_SCHEME_PARENT_PAGE" val="2_3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1"/>
  <p:tag name="KSO_WM_UNIT_COLOR_SCHEME_PARENT_PAGE" val="2_3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"/>
  <p:tag name="KSO_WM_UNIT_COLOR_SCHEME_PARENT_PAGE" val="2_3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"/>
  <p:tag name="KSO_WM_UNIT_COLOR_SCHEME_PARENT_PAGE" val="2_3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"/>
  <p:tag name="KSO_WM_UNIT_COLOR_SCHEME_PARENT_PAGE" val="2_3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"/>
  <p:tag name="KSO_WM_UNIT_COLOR_SCHEME_PARENT_PAGE" val="2_3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"/>
  <p:tag name="KSO_WM_UNIT_COLOR_SCHEME_PARENT_PAGE" val="2_3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"/>
  <p:tag name="KSO_WM_UNIT_COLOR_SCHEME_PARENT_PAGE" val="2_3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"/>
  <p:tag name="KSO_WM_UNIT_COLOR_SCHEME_PARENT_PAGE" val="2_3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"/>
  <p:tag name="KSO_WM_UNIT_COLOR_SCHEME_PARENT_PAGE" val="2_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3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"/>
  <p:tag name="KSO_WM_UNIT_COLOR_SCHEME_PARENT_PAGE" val="2_3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"/>
  <p:tag name="KSO_WM_UNIT_COLOR_SCHEME_PARENT_PAGE" val="2_3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"/>
  <p:tag name="KSO_WM_UNIT_COLOR_SCHEME_PARENT_PAGE" val="2_3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"/>
  <p:tag name="KSO_WM_UNIT_COLOR_SCHEME_PARENT_PAGE" val="2_3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"/>
  <p:tag name="KSO_WM_UNIT_COLOR_SCHEME_PARENT_PAGE" val="2_3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"/>
  <p:tag name="KSO_WM_UNIT_COLOR_SCHEME_PARENT_PAGE" val="2_3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"/>
  <p:tag name="KSO_WM_UNIT_COLOR_SCHEME_PARENT_PAGE" val="2_3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"/>
  <p:tag name="KSO_WM_UNIT_COLOR_SCHEME_PARENT_PAGE" val="2_3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"/>
  <p:tag name="KSO_WM_UNIT_COLOR_SCHEME_PARENT_PAGE" val="2_3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"/>
  <p:tag name="KSO_WM_UNIT_COLOR_SCHEME_PARENT_PAGE" val="2_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8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4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"/>
  <p:tag name="KSO_WM_UNIT_COLOR_SCHEME_PARENT_PAGE" val="2_3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"/>
  <p:tag name="KSO_WM_UNIT_COLOR_SCHEME_PARENT_PAGE" val="2_3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"/>
  <p:tag name="KSO_WM_UNIT_COLOR_SCHEME_PARENT_PAGE" val="2_3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"/>
  <p:tag name="KSO_WM_UNIT_COLOR_SCHEME_PARENT_PAGE" val="2_3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"/>
  <p:tag name="KSO_WM_UNIT_COLOR_SCHEME_PARENT_PAGE" val="2_3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"/>
  <p:tag name="KSO_WM_UNIT_COLOR_SCHEME_PARENT_PAGE" val="2_3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"/>
  <p:tag name="KSO_WM_UNIT_COLOR_SCHEME_PARENT_PAGE" val="2_3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"/>
  <p:tag name="KSO_WM_UNIT_COLOR_SCHEME_PARENT_PAGE" val="2_3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"/>
  <p:tag name="KSO_WM_UNIT_COLOR_SCHEME_PARENT_PAGE" val="2_3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"/>
  <p:tag name="KSO_WM_UNIT_COLOR_SCHEME_PARENT_PAGE" val="2_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5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"/>
  <p:tag name="KSO_WM_UNIT_COLOR_SCHEME_PARENT_PAGE" val="2_3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"/>
  <p:tag name="KSO_WM_UNIT_COLOR_SCHEME_PARENT_PAGE" val="2_3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"/>
  <p:tag name="KSO_WM_UNIT_COLOR_SCHEME_PARENT_PAGE" val="2_3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"/>
  <p:tag name="KSO_WM_UNIT_COLOR_SCHEME_PARENT_PAGE" val="2_3"/>
</p:tagLst>
</file>

<file path=ppt/tags/tag41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6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2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7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33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3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8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42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44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9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45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0"/>
  <p:tag name="KSO_WM_UNIT_COLOR_SCHEME_PARENT_PAGE" val="2_1"/>
</p:tagLst>
</file>

<file path=ppt/tags/tag46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"/>
  <p:tag name="KSO_WM_UNIT_COLOR_SCHEME_PARENT_PAGE" val="2_1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"/>
  <p:tag name="KSO_WM_UNIT_COLOR_SCHEME_PARENT_PAGE" val="2_1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"/>
  <p:tag name="KSO_WM_UNIT_COLOR_SCHEME_PARENT_PAGE" val="2_1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"/>
  <p:tag name="KSO_WM_UNIT_COLOR_SCHEME_PARENT_PAGE" val="2_1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"/>
  <p:tag name="KSO_WM_UNIT_COLOR_SCHEME_PARENT_PAGE" val="2_1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"/>
  <p:tag name="KSO_WM_UNIT_COLOR_SCHEME_PARENT_PAGE" val="2_1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"/>
  <p:tag name="KSO_WM_UNIT_COLOR_SCHEME_PARENT_PAGE" val="2_1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"/>
  <p:tag name="KSO_WM_UNIT_COLOR_SCHEME_PARENT_PAGE" val="2_1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"/>
  <p:tag name="KSO_WM_UNIT_COLOR_SCHEME_PARENT_PAGE" val="2_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1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"/>
  <p:tag name="KSO_WM_UNIT_COLOR_SCHEME_PARENT_PAGE" val="2_1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"/>
  <p:tag name="KSO_WM_UNIT_COLOR_SCHEME_PARENT_PAGE" val="2_1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"/>
  <p:tag name="KSO_WM_UNIT_COLOR_SCHEME_PARENT_PAGE" val="2_1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"/>
  <p:tag name="KSO_WM_UNIT_COLOR_SCHEME_PARENT_PAGE" val="2_1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"/>
  <p:tag name="KSO_WM_UNIT_COLOR_SCHEME_PARENT_PAGE" val="2_1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"/>
  <p:tag name="KSO_WM_UNIT_COLOR_SCHEME_PARENT_PAGE" val="2_1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"/>
  <p:tag name="KSO_WM_UNIT_COLOR_SCHEME_PARENT_PAGE" val="2_1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"/>
  <p:tag name="KSO_WM_UNIT_COLOR_SCHEME_PARENT_PAGE" val="2_1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"/>
  <p:tag name="KSO_WM_UNIT_COLOR_SCHEME_PARENT_PAGE" val="2_1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"/>
  <p:tag name="KSO_WM_UNIT_COLOR_SCHEME_PARENT_PAGE" val="2_1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2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"/>
  <p:tag name="KSO_WM_UNIT_COLOR_SCHEME_PARENT_PAGE" val="2_1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"/>
  <p:tag name="KSO_WM_UNIT_COLOR_SCHEME_PARENT_PAGE" val="2_1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"/>
  <p:tag name="KSO_WM_UNIT_COLOR_SCHEME_PARENT_PAGE" val="2_1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"/>
  <p:tag name="KSO_WM_UNIT_COLOR_SCHEME_PARENT_PAGE" val="2_1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"/>
  <p:tag name="KSO_WM_UNIT_COLOR_SCHEME_PARENT_PAGE" val="2_1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"/>
  <p:tag name="KSO_WM_UNIT_COLOR_SCHEME_PARENT_PAGE" val="2_1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"/>
  <p:tag name="KSO_WM_UNIT_COLOR_SCHEME_PARENT_PAGE" val="2_1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"/>
  <p:tag name="KSO_WM_UNIT_COLOR_SCHEME_PARENT_PAGE" val="2_1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"/>
  <p:tag name="KSO_WM_UNIT_COLOR_SCHEME_PARENT_PAGE" val="2_1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"/>
  <p:tag name="KSO_WM_UNIT_COLOR_SCHEME_PARENT_PAGE" val="2_1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3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"/>
  <p:tag name="KSO_WM_UNIT_COLOR_SCHEME_PARENT_PAGE" val="2_1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"/>
  <p:tag name="KSO_WM_UNIT_COLOR_SCHEME_PARENT_PAGE" val="2_1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"/>
  <p:tag name="KSO_WM_UNIT_COLOR_SCHEME_PARENT_PAGE" val="2_1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"/>
  <p:tag name="KSO_WM_UNIT_COLOR_SCHEME_PARENT_PAGE" val="2_1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"/>
  <p:tag name="KSO_WM_UNIT_COLOR_SCHEME_PARENT_PAGE" val="2_1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"/>
  <p:tag name="KSO_WM_UNIT_COLOR_SCHEME_PARENT_PAGE" val="2_1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"/>
  <p:tag name="KSO_WM_UNIT_COLOR_SCHEME_PARENT_PAGE" val="2_1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"/>
  <p:tag name="KSO_WM_UNIT_COLOR_SCHEME_PARENT_PAGE" val="2_1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"/>
  <p:tag name="KSO_WM_UNIT_COLOR_SCHEME_PARENT_PAGE" val="2_1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"/>
  <p:tag name="KSO_WM_UNIT_COLOR_SCHEME_PARENT_PAGE" val="2_1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4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"/>
  <p:tag name="KSO_WM_UNIT_COLOR_SCHEME_PARENT_PAGE" val="2_1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"/>
  <p:tag name="KSO_WM_UNIT_COLOR_SCHEME_PARENT_PAGE" val="2_1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"/>
  <p:tag name="KSO_WM_UNIT_COLOR_SCHEME_PARENT_PAGE" val="2_1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"/>
  <p:tag name="KSO_WM_UNIT_COLOR_SCHEME_PARENT_PAGE" val="2_1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"/>
  <p:tag name="KSO_WM_UNIT_COLOR_SCHEME_PARENT_PAGE" val="2_1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"/>
  <p:tag name="KSO_WM_UNIT_COLOR_SCHEME_PARENT_PAGE" val="2_1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"/>
  <p:tag name="KSO_WM_UNIT_COLOR_SCHEME_PARENT_PAGE" val="2_1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"/>
  <p:tag name="KSO_WM_UNIT_COLOR_SCHEME_PARENT_PAGE" val="2_1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"/>
  <p:tag name="KSO_WM_UNIT_COLOR_SCHEME_PARENT_PAGE" val="2_1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"/>
  <p:tag name="KSO_WM_UNIT_COLOR_SCHEME_PARENT_PAGE" val="2_1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5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"/>
  <p:tag name="KSO_WM_UNIT_COLOR_SCHEME_PARENT_PAGE" val="2_1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"/>
  <p:tag name="KSO_WM_UNIT_COLOR_SCHEME_PARENT_PAGE" val="2_1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"/>
  <p:tag name="KSO_WM_UNIT_COLOR_SCHEME_PARENT_PAGE" val="2_1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3"/>
  <p:tag name="KSO_WM_UNIT_COLOR_SCHEME_PARENT_PAGE" val="2_1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4"/>
  <p:tag name="KSO_WM_UNIT_COLOR_SCHEME_PARENT_PAGE" val="2_1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5"/>
  <p:tag name="KSO_WM_UNIT_COLOR_SCHEME_PARENT_PAGE" val="2_1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6"/>
  <p:tag name="KSO_WM_UNIT_COLOR_SCHEME_PARENT_PAGE" val="2_1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7"/>
  <p:tag name="KSO_WM_UNIT_COLOR_SCHEME_PARENT_PAGE" val="2_1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9"/>
  <p:tag name="KSO_WM_UNIT_COLOR_SCHEME_PARENT_PAGE" val="2_1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6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0"/>
  <p:tag name="KSO_WM_UNIT_COLOR_SCHEME_PARENT_PAGE" val="2_1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1"/>
  <p:tag name="KSO_WM_UNIT_COLOR_SCHEME_PARENT_PAGE" val="2_1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2"/>
  <p:tag name="KSO_WM_UNIT_COLOR_SCHEME_PARENT_PAGE" val="2_1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3"/>
  <p:tag name="KSO_WM_UNIT_COLOR_SCHEME_PARENT_PAGE" val="2_1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4"/>
  <p:tag name="KSO_WM_UNIT_COLOR_SCHEME_PARENT_PAGE" val="2_1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5"/>
  <p:tag name="KSO_WM_UNIT_COLOR_SCHEME_PARENT_PAGE" val="2_1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6"/>
  <p:tag name="KSO_WM_UNIT_COLOR_SCHEME_PARENT_PAGE" val="2_1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7"/>
  <p:tag name="KSO_WM_UNIT_COLOR_SCHEME_PARENT_PAGE" val="2_1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8"/>
  <p:tag name="KSO_WM_UNIT_COLOR_SCHEME_PARENT_PAGE" val="2_1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9"/>
  <p:tag name="KSO_WM_UNIT_COLOR_SCHEME_PARENT_PAGE" val="2_1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7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0"/>
  <p:tag name="KSO_WM_UNIT_COLOR_SCHEME_PARENT_PAGE" val="2_1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1"/>
  <p:tag name="KSO_WM_UNIT_COLOR_SCHEME_PARENT_PAGE" val="2_1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2"/>
  <p:tag name="KSO_WM_UNIT_COLOR_SCHEME_PARENT_PAGE" val="2_1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3"/>
  <p:tag name="KSO_WM_UNIT_COLOR_SCHEME_PARENT_PAGE" val="2_1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4"/>
  <p:tag name="KSO_WM_UNIT_COLOR_SCHEME_PARENT_PAGE" val="2_1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5"/>
  <p:tag name="KSO_WM_UNIT_COLOR_SCHEME_PARENT_PAGE" val="2_1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6"/>
  <p:tag name="KSO_WM_UNIT_COLOR_SCHEME_PARENT_PAGE" val="2_1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7"/>
  <p:tag name="KSO_WM_UNIT_COLOR_SCHEME_PARENT_PAGE" val="2_1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8"/>
  <p:tag name="KSO_WM_UNIT_COLOR_SCHEME_PARENT_PAGE" val="2_1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9"/>
  <p:tag name="KSO_WM_UNIT_COLOR_SCHEME_PARENT_PAGE" val="2_1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8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0"/>
  <p:tag name="KSO_WM_UNIT_COLOR_SCHEME_PARENT_PAGE" val="2_1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1"/>
  <p:tag name="KSO_WM_UNIT_COLOR_SCHEME_PARENT_PAGE" val="2_1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2"/>
  <p:tag name="KSO_WM_UNIT_COLOR_SCHEME_PARENT_PAGE" val="2_1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3"/>
  <p:tag name="KSO_WM_UNIT_COLOR_SCHEME_PARENT_PAGE" val="2_1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4"/>
  <p:tag name="KSO_WM_UNIT_COLOR_SCHEME_PARENT_PAGE" val="2_1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5"/>
  <p:tag name="KSO_WM_UNIT_COLOR_SCHEME_PARENT_PAGE" val="2_1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6"/>
  <p:tag name="KSO_WM_UNIT_COLOR_SCHEME_PARENT_PAGE" val="2_1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7"/>
  <p:tag name="KSO_WM_UNIT_COLOR_SCHEME_PARENT_PAGE" val="2_1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8"/>
  <p:tag name="KSO_WM_UNIT_COLOR_SCHEME_PARENT_PAGE" val="2_1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9"/>
  <p:tag name="KSO_WM_UNIT_COLOR_SCHEME_PARENT_PAGE" val="2_1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0"/>
  <p:tag name="KSO_WM_UNIT_COLOR_SCHEME_PARENT_PAGE" val="2_1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1"/>
  <p:tag name="KSO_WM_UNIT_COLOR_SCHEME_PARENT_PAGE" val="2_1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2"/>
  <p:tag name="KSO_WM_UNIT_COLOR_SCHEME_PARENT_PAGE" val="2_1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3"/>
  <p:tag name="KSO_WM_UNIT_COLOR_SCHEME_PARENT_PAGE" val="2_1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4"/>
  <p:tag name="KSO_WM_UNIT_COLOR_SCHEME_PARENT_PAGE" val="2_1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5"/>
  <p:tag name="KSO_WM_UNIT_COLOR_SCHEME_PARENT_PAGE" val="2_1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6"/>
  <p:tag name="KSO_WM_UNIT_COLOR_SCHEME_PARENT_PAGE" val="2_1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7"/>
  <p:tag name="KSO_WM_UNIT_COLOR_SCHEME_PARENT_PAGE" val="2_1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8"/>
  <p:tag name="KSO_WM_UNIT_COLOR_SCHEME_PARENT_PAGE" val="2_1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9"/>
  <p:tag name="KSO_WM_UNIT_COLOR_SCHEME_PARENT_PAGE" val="2_1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0"/>
  <p:tag name="KSO_WM_UNIT_COLOR_SCHEME_PARENT_PAGE" val="2_1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1"/>
  <p:tag name="KSO_WM_UNIT_COLOR_SCHEME_PARENT_PAGE" val="2_1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2"/>
  <p:tag name="KSO_WM_UNIT_COLOR_SCHEME_PARENT_PAGE" val="2_1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3"/>
  <p:tag name="KSO_WM_UNIT_COLOR_SCHEME_PARENT_PAGE" val="2_1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4"/>
  <p:tag name="KSO_WM_UNIT_COLOR_SCHEME_PARENT_PAGE" val="2_1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5"/>
  <p:tag name="KSO_WM_UNIT_COLOR_SCHEME_PARENT_PAGE" val="2_1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6"/>
  <p:tag name="KSO_WM_UNIT_COLOR_SCHEME_PARENT_PAGE" val="2_1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7"/>
  <p:tag name="KSO_WM_UNIT_COLOR_SCHEME_PARENT_PAGE" val="2_1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8"/>
  <p:tag name="KSO_WM_UNIT_COLOR_SCHEME_PARENT_PAGE" val="2_1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9"/>
  <p:tag name="KSO_WM_UNIT_COLOR_SCHEME_PARENT_PAGE" val="2_1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0"/>
  <p:tag name="KSO_WM_UNIT_COLOR_SCHEME_PARENT_PAGE" val="2_1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1"/>
  <p:tag name="KSO_WM_UNIT_COLOR_SCHEME_PARENT_PAGE" val="2_1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2"/>
  <p:tag name="KSO_WM_UNIT_COLOR_SCHEME_PARENT_PAGE" val="2_1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3"/>
  <p:tag name="KSO_WM_UNIT_COLOR_SCHEME_PARENT_PAGE" val="2_1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4"/>
  <p:tag name="KSO_WM_UNIT_COLOR_SCHEME_PARENT_PAGE" val="2_1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5"/>
  <p:tag name="KSO_WM_UNIT_COLOR_SCHEME_PARENT_PAGE" val="2_1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6"/>
  <p:tag name="KSO_WM_UNIT_COLOR_SCHEME_PARENT_PAGE" val="2_1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7"/>
  <p:tag name="KSO_WM_UNIT_COLOR_SCHEME_PARENT_PAGE" val="2_1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8"/>
  <p:tag name="KSO_WM_UNIT_COLOR_SCHEME_PARENT_PAGE" val="2_1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9"/>
  <p:tag name="KSO_WM_UNIT_COLOR_SCHEME_PARENT_PAGE" val="2_1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2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0"/>
  <p:tag name="KSO_WM_UNIT_COLOR_SCHEME_PARENT_PAGE" val="2_1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1"/>
  <p:tag name="KSO_WM_UNIT_COLOR_SCHEME_PARENT_PAGE" val="2_1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2"/>
  <p:tag name="KSO_WM_UNIT_COLOR_SCHEME_PARENT_PAGE" val="2_1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3"/>
  <p:tag name="KSO_WM_UNIT_COLOR_SCHEME_PARENT_PAGE" val="2_1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4"/>
  <p:tag name="KSO_WM_UNIT_COLOR_SCHEME_PARENT_PAGE" val="2_1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5"/>
  <p:tag name="KSO_WM_UNIT_COLOR_SCHEME_PARENT_PAGE" val="2_1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6"/>
  <p:tag name="KSO_WM_UNIT_COLOR_SCHEME_PARENT_PAGE" val="2_1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7"/>
  <p:tag name="KSO_WM_UNIT_COLOR_SCHEME_PARENT_PAGE" val="2_1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8"/>
  <p:tag name="KSO_WM_UNIT_COLOR_SCHEME_PARENT_PAGE" val="2_1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9"/>
  <p:tag name="KSO_WM_UNIT_COLOR_SCHEME_PARENT_PAGE" val="2_1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3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80"/>
  <p:tag name="KSO_WM_UNIT_COLOR_SCHEME_PARENT_PAGE" val="2_1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"/>
  <p:tag name="KSO_WM_UNIT_COLOR_SCHEME_PARENT_PAGE" val="2_11"/>
</p:tagLst>
</file>

<file path=ppt/tags/tag596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11"/>
</p:tagLst>
</file>

<file path=ppt/tags/tag59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2"/>
  <p:tag name="KSO_WM_UNIT_COLOR_SCHEME_PARENT_PAGE" val="1_1"/>
</p:tagLst>
</file>

<file path=ppt/tags/tag59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3"/>
  <p:tag name="KSO_WM_UNIT_COLOR_SCHEME_PARENT_PAGE" val="1_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0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4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602.xml><?xml version="1.0" encoding="utf-8"?>
<p:tagLst xmlns:p="http://schemas.openxmlformats.org/presentationml/2006/main">
  <p:tag name="KSO_WM_BEAUTIFY_FLAG" val="#wm#"/>
  <p:tag name="KSO_WM_TAG_VERSION" val="1.0"/>
  <p:tag name="KSO_WM_TEMPLATE_INDEX" val="20187143"/>
  <p:tag name="KSO_WM_TEMPLATE_CATEGORY" val="custom"/>
  <p:tag name="KSO_WM_TEMPLATE_THUMBS_INDEX" val="1、2、3、4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6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5"/>
  <p:tag name="KSO_WM_UNIT_COLOR_SCHEME_PARENT_PAGE" val="2_1"/>
</p:tagLst>
</file>

<file path=ppt/tags/tag61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6"/>
  <p:tag name="KSO_WM_UNIT_COLOR_SCHEME_PARENT_PAGE" val="2_1"/>
</p:tagLst>
</file>

<file path=ppt/tags/tag62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7"/>
  <p:tag name="KSO_WM_UNIT_COLOR_SCHEME_PARENT_PAGE" val="2_1"/>
</p:tagLst>
</file>

<file path=ppt/tags/tag63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8"/>
  <p:tag name="KSO_WM_UNIT_COLOR_SCHEME_PARENT_PAGE" val="2_1"/>
</p:tagLst>
</file>

<file path=ppt/tags/tag64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9"/>
  <p:tag name="KSO_WM_UNIT_COLOR_SCHEME_PARENT_PAGE" val="2_1"/>
</p:tagLst>
</file>

<file path=ppt/tags/tag65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0"/>
  <p:tag name="KSO_WM_UNIT_COLOR_SCHEME_PARENT_PAGE" val="2_1"/>
</p:tagLst>
</file>

<file path=ppt/tags/tag66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1"/>
  <p:tag name="KSO_WM_UNIT_COLOR_SCHEME_PARENT_PAGE" val="2_1"/>
</p:tagLst>
</file>

<file path=ppt/tags/tag67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2"/>
  <p:tag name="KSO_WM_UNIT_COLOR_SCHEME_PARENT_PAGE" val="2_1"/>
</p:tagLst>
</file>

<file path=ppt/tags/tag68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3"/>
  <p:tag name="KSO_WM_UNIT_COLOR_SCHEME_PARENT_PAGE" val="2_1"/>
</p:tagLst>
</file>

<file path=ppt/tags/tag69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1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4"/>
  <p:tag name="KSO_WM_UNIT_COLOR_SCHEME_PARENT_PAGE" val="2_1"/>
</p:tagLst>
</file>

<file path=ppt/tags/tag70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5"/>
  <p:tag name="KSO_WM_UNIT_COLOR_SCHEME_PARENT_PAGE" val="2_1"/>
</p:tagLst>
</file>

<file path=ppt/tags/tag71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6"/>
  <p:tag name="KSO_WM_UNIT_COLOR_SCHEME_PARENT_PAGE" val="2_1"/>
</p:tagLst>
</file>

<file path=ppt/tags/tag72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7"/>
  <p:tag name="KSO_WM_UNIT_COLOR_SCHEME_PARENT_PAGE" val="2_1"/>
</p:tagLst>
</file>

<file path=ppt/tags/tag73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8"/>
  <p:tag name="KSO_WM_UNIT_COLOR_SCHEME_PARENT_PAGE" val="2_1"/>
</p:tagLst>
</file>

<file path=ppt/tags/tag74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9"/>
  <p:tag name="KSO_WM_UNIT_COLOR_SCHEME_PARENT_PAGE" val="2_1"/>
</p:tagLst>
</file>

<file path=ppt/tags/tag75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0"/>
  <p:tag name="KSO_WM_UNIT_COLOR_SCHEME_PARENT_PAGE" val="2_1"/>
</p:tagLst>
</file>

<file path=ppt/tags/tag76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1"/>
  <p:tag name="KSO_WM_UNIT_COLOR_SCHEME_PARENT_PAGE" val="2_1"/>
</p:tagLst>
</file>

<file path=ppt/tags/tag77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2"/>
  <p:tag name="KSO_WM_UNIT_COLOR_SCHEME_PARENT_PAGE" val="2_1"/>
</p:tagLst>
</file>

<file path=ppt/tags/tag78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3"/>
  <p:tag name="KSO_WM_UNIT_COLOR_SCHEME_PARENT_PAGE" val="2_1"/>
</p:tagLst>
</file>

<file path=ppt/tags/tag79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4"/>
  <p:tag name="KSO_WM_UNIT_COLOR_SCHEME_PARENT_PAGE" val="2_1"/>
</p:tagLst>
</file>

<file path=ppt/tags/tag80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5"/>
  <p:tag name="KSO_WM_UNIT_COLOR_SCHEME_PARENT_PAGE" val="2_1"/>
</p:tagLst>
</file>

<file path=ppt/tags/tag81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6"/>
  <p:tag name="KSO_WM_UNIT_COLOR_SCHEME_PARENT_PAGE" val="2_1"/>
</p:tagLst>
</file>

<file path=ppt/tags/tag82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2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2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2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2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2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2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2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2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2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7"/>
  <p:tag name="KSO_WM_UNIT_COLOR_SCHEME_PARENT_PAGE" val="2_1"/>
</p:tagLst>
</file>

<file path=ppt/tags/tag83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3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3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3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3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3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3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3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3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3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8"/>
  <p:tag name="KSO_WM_UNIT_COLOR_SCHEME_PARENT_PAGE" val="2_1"/>
</p:tagLst>
</file>

<file path=ppt/tags/tag84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4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4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4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4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4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4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4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4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4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9"/>
  <p:tag name="KSO_WM_UNIT_COLOR_SCHEME_PARENT_PAGE" val="2_1"/>
</p:tagLst>
</file>

<file path=ppt/tags/tag85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5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5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5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5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5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5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5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5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5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0"/>
  <p:tag name="KSO_WM_UNIT_COLOR_SCHEME_PARENT_PAGE" val="2_1"/>
</p:tagLst>
</file>

<file path=ppt/tags/tag86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6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6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6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6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6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6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6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6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6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1"/>
  <p:tag name="KSO_WM_UNIT_COLOR_SCHEME_PARENT_PAGE" val="2_1"/>
</p:tagLst>
</file>

<file path=ppt/tags/tag87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7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2"/>
  <p:tag name="KSO_WM_UNIT_COLOR_SCHEME_PARENT_PAGE" val="2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3"/>
  <p:tag name="KSO_WM_UNIT_COLOR_SCHEME_PARENT_PAGE" val="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3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4"/>
  <p:tag name="KSO_WM_UNIT_COLOR_SCHEME_PARENT_PAGE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5"/>
  <p:tag name="KSO_WM_UNIT_COLOR_SCHEME_PARENT_PAGE" val="2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6"/>
  <p:tag name="KSO_WM_UNIT_COLOR_SCHEME_PARENT_PAGE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7"/>
  <p:tag name="KSO_WM_UNIT_COLOR_SCHEME_PARENT_PAGE" val="2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8"/>
  <p:tag name="KSO_WM_UNIT_COLOR_SCHEME_PARENT_PAGE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9"/>
  <p:tag name="KSO_WM_UNIT_COLOR_SCHEME_PARENT_PAGE" val="2_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0"/>
  <p:tag name="KSO_WM_UNIT_COLOR_SCHEME_PARENT_PAGE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1"/>
  <p:tag name="KSO_WM_UNIT_COLOR_SCHEME_PARENT_PAGE" val="2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2"/>
  <p:tag name="KSO_WM_UNIT_COLOR_SCHEME_PARENT_PAGE" val="2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3"/>
  <p:tag name="KSO_WM_UNIT_COLOR_SCHEME_PARENT_PAGE" val="2_1"/>
</p:tagLst>
</file>

<file path=ppt/theme/theme1.xml><?xml version="1.0" encoding="utf-8"?>
<a:theme xmlns:a="http://schemas.openxmlformats.org/drawingml/2006/main" name="Office 主题​​">
  <a:themeElements>
    <a:clrScheme name="20187143">
      <a:dk1>
        <a:srgbClr val="000000"/>
      </a:dk1>
      <a:lt1>
        <a:srgbClr val="FFFFFF"/>
      </a:lt1>
      <a:dk2>
        <a:srgbClr val="4D8EDD"/>
      </a:dk2>
      <a:lt2>
        <a:srgbClr val="F0F0F0"/>
      </a:lt2>
      <a:accent1>
        <a:srgbClr val="4B8CDC"/>
      </a:accent1>
      <a:accent2>
        <a:srgbClr val="4680DB"/>
      </a:accent2>
      <a:accent3>
        <a:srgbClr val="87C8F4"/>
      </a:accent3>
      <a:accent4>
        <a:srgbClr val="FFDD41"/>
      </a:accent4>
      <a:accent5>
        <a:srgbClr val="33B679"/>
      </a:accent5>
      <a:accent6>
        <a:srgbClr val="E47368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4771</Words>
  <Application>WPS 演示</Application>
  <PresentationFormat>宽屏</PresentationFormat>
  <Paragraphs>510</Paragraphs>
  <Slides>101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9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Office 主题​​</vt:lpstr>
      <vt:lpstr>第3章  CSS基础</vt:lpstr>
      <vt:lpstr>例3－1 </vt:lpstr>
      <vt:lpstr>总结</vt:lpstr>
      <vt:lpstr>例3-2 </vt:lpstr>
      <vt:lpstr>PowerPoint 演示文稿</vt:lpstr>
      <vt:lpstr>内部样式总结</vt:lpstr>
      <vt:lpstr>例3-３ </vt:lpstr>
      <vt:lpstr>PowerPoint 演示文稿</vt:lpstr>
      <vt:lpstr>例3-３ </vt:lpstr>
      <vt:lpstr>外部样式总结</vt:lpstr>
      <vt:lpstr>例3－4 </vt:lpstr>
      <vt:lpstr>PowerPoint 演示文稿</vt:lpstr>
      <vt:lpstr>例3－4 </vt:lpstr>
      <vt:lpstr>总结</vt:lpstr>
      <vt:lpstr>例3－5 </vt:lpstr>
      <vt:lpstr>PowerPoint 演示文稿</vt:lpstr>
      <vt:lpstr>例3－5 </vt:lpstr>
      <vt:lpstr>总结</vt:lpstr>
      <vt:lpstr>例3－6 </vt:lpstr>
      <vt:lpstr>PowerPoint 演示文稿</vt:lpstr>
      <vt:lpstr>例3－6 </vt:lpstr>
      <vt:lpstr>总结</vt:lpstr>
      <vt:lpstr>例3－７ </vt:lpstr>
      <vt:lpstr>PowerPoint 演示文稿</vt:lpstr>
      <vt:lpstr>例3－7 </vt:lpstr>
      <vt:lpstr>总结</vt:lpstr>
      <vt:lpstr>例3－8 </vt:lpstr>
      <vt:lpstr>PowerPoint 演示文稿</vt:lpstr>
      <vt:lpstr>例3－8 </vt:lpstr>
      <vt:lpstr>总结</vt:lpstr>
      <vt:lpstr>例3－9 </vt:lpstr>
      <vt:lpstr>PowerPoint 演示文稿</vt:lpstr>
      <vt:lpstr>例3－9 </vt:lpstr>
      <vt:lpstr>总结</vt:lpstr>
      <vt:lpstr>例3－10 </vt:lpstr>
      <vt:lpstr>PowerPoint 演示文稿</vt:lpstr>
      <vt:lpstr>例3－10 </vt:lpstr>
      <vt:lpstr>总结</vt:lpstr>
      <vt:lpstr>例3－11 </vt:lpstr>
      <vt:lpstr>PowerPoint 演示文稿</vt:lpstr>
      <vt:lpstr>例3－11 </vt:lpstr>
      <vt:lpstr>总结</vt:lpstr>
      <vt:lpstr>例3－12 </vt:lpstr>
      <vt:lpstr>PowerPoint 演示文稿</vt:lpstr>
      <vt:lpstr>例3－12 </vt:lpstr>
      <vt:lpstr>总结</vt:lpstr>
      <vt:lpstr>例3－13 </vt:lpstr>
      <vt:lpstr>PowerPoint 演示文稿</vt:lpstr>
      <vt:lpstr>例3－13 </vt:lpstr>
      <vt:lpstr>总结</vt:lpstr>
      <vt:lpstr>例3－14 </vt:lpstr>
      <vt:lpstr>PowerPoint 演示文稿</vt:lpstr>
      <vt:lpstr>例3－14 </vt:lpstr>
      <vt:lpstr>总结</vt:lpstr>
      <vt:lpstr>例3－15</vt:lpstr>
      <vt:lpstr>例3－16 </vt:lpstr>
      <vt:lpstr>例3－17 </vt:lpstr>
      <vt:lpstr>例3－18 </vt:lpstr>
      <vt:lpstr>PowerPoint 演示文稿</vt:lpstr>
      <vt:lpstr>例3－18 </vt:lpstr>
      <vt:lpstr>例3－18 </vt:lpstr>
      <vt:lpstr>总结</vt:lpstr>
      <vt:lpstr>例3－19 </vt:lpstr>
      <vt:lpstr>PowerPoint 演示文稿</vt:lpstr>
      <vt:lpstr>例3－19 </vt:lpstr>
      <vt:lpstr>总结</vt:lpstr>
      <vt:lpstr>例3－20 </vt:lpstr>
      <vt:lpstr>PowerPoint 演示文稿</vt:lpstr>
      <vt:lpstr>PowerPoint 演示文稿</vt:lpstr>
      <vt:lpstr>例3－20 </vt:lpstr>
      <vt:lpstr>总结</vt:lpstr>
      <vt:lpstr>例3－21 </vt:lpstr>
      <vt:lpstr>PowerPoint 演示文稿</vt:lpstr>
      <vt:lpstr>PowerPoint 演示文稿</vt:lpstr>
      <vt:lpstr>PowerPoint 演示文稿</vt:lpstr>
      <vt:lpstr>例3－21 </vt:lpstr>
      <vt:lpstr>总结</vt:lpstr>
      <vt:lpstr>例3－22 </vt:lpstr>
      <vt:lpstr>PowerPoint 演示文稿</vt:lpstr>
      <vt:lpstr>例3－22 </vt:lpstr>
      <vt:lpstr>总结</vt:lpstr>
      <vt:lpstr>例3－23 </vt:lpstr>
      <vt:lpstr>PowerPoint 演示文稿</vt:lpstr>
      <vt:lpstr>例3－23 </vt:lpstr>
      <vt:lpstr>总结</vt:lpstr>
      <vt:lpstr>例3－24 </vt:lpstr>
      <vt:lpstr>PowerPoint 演示文稿</vt:lpstr>
      <vt:lpstr>PowerPoint 演示文稿</vt:lpstr>
      <vt:lpstr>例3－24 </vt:lpstr>
      <vt:lpstr>总结</vt:lpstr>
      <vt:lpstr>例3－25 </vt:lpstr>
      <vt:lpstr>PowerPoint 演示文稿</vt:lpstr>
      <vt:lpstr>PowerPoint 演示文稿</vt:lpstr>
      <vt:lpstr>例3－2５ </vt:lpstr>
      <vt:lpstr>总结</vt:lpstr>
      <vt:lpstr>例3－26 </vt:lpstr>
      <vt:lpstr>PowerPoint 演示文稿</vt:lpstr>
      <vt:lpstr>PowerPoint 演示文稿</vt:lpstr>
      <vt:lpstr>PowerPoint 演示文稿</vt:lpstr>
      <vt:lpstr>例3－2５ 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王者</cp:lastModifiedBy>
  <cp:revision>136</cp:revision>
  <dcterms:created xsi:type="dcterms:W3CDTF">2017-08-03T09:01:00Z</dcterms:created>
  <dcterms:modified xsi:type="dcterms:W3CDTF">2019-06-10T06:59:53Z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