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9" r:id="rId5"/>
    <p:sldId id="309" r:id="rId6"/>
    <p:sldId id="293" r:id="rId7"/>
    <p:sldId id="292" r:id="rId8"/>
    <p:sldId id="261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10" r:id="rId19"/>
    <p:sldId id="304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32" r:id="rId29"/>
    <p:sldId id="333" r:id="rId30"/>
    <p:sldId id="334" r:id="rId31"/>
    <p:sldId id="335" r:id="rId32"/>
    <p:sldId id="336" r:id="rId33"/>
    <p:sldId id="349" r:id="rId34"/>
    <p:sldId id="338" r:id="rId35"/>
    <p:sldId id="339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6" r:id="rId59"/>
    <p:sldId id="374" r:id="rId60"/>
    <p:sldId id="375" r:id="rId61"/>
    <p:sldId id="377" r:id="rId62"/>
    <p:sldId id="378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9" r:id="rId71"/>
    <p:sldId id="390" r:id="rId72"/>
    <p:sldId id="391" r:id="rId73"/>
    <p:sldId id="394" r:id="rId74"/>
    <p:sldId id="392" r:id="rId75"/>
    <p:sldId id="393" r:id="rId7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474" y="-108"/>
      </p:cViewPr>
      <p:guideLst>
        <p:guide orient="horz" pos="2186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58.xml"/><Relationship Id="rId98" Type="http://schemas.openxmlformats.org/officeDocument/2006/relationships/tags" Target="../tags/tag557.xml"/><Relationship Id="rId97" Type="http://schemas.openxmlformats.org/officeDocument/2006/relationships/tags" Target="../tags/tag556.xml"/><Relationship Id="rId96" Type="http://schemas.openxmlformats.org/officeDocument/2006/relationships/tags" Target="../tags/tag555.xml"/><Relationship Id="rId95" Type="http://schemas.openxmlformats.org/officeDocument/2006/relationships/tags" Target="../tags/tag554.xml"/><Relationship Id="rId94" Type="http://schemas.openxmlformats.org/officeDocument/2006/relationships/tags" Target="../tags/tag553.xml"/><Relationship Id="rId93" Type="http://schemas.openxmlformats.org/officeDocument/2006/relationships/tags" Target="../tags/tag552.xml"/><Relationship Id="rId92" Type="http://schemas.openxmlformats.org/officeDocument/2006/relationships/tags" Target="../tags/tag551.xml"/><Relationship Id="rId91" Type="http://schemas.openxmlformats.org/officeDocument/2006/relationships/tags" Target="../tags/tag550.xml"/><Relationship Id="rId90" Type="http://schemas.openxmlformats.org/officeDocument/2006/relationships/tags" Target="../tags/tag549.xml"/><Relationship Id="rId9" Type="http://schemas.openxmlformats.org/officeDocument/2006/relationships/tags" Target="../tags/tag468.xml"/><Relationship Id="rId89" Type="http://schemas.openxmlformats.org/officeDocument/2006/relationships/tags" Target="../tags/tag548.xml"/><Relationship Id="rId88" Type="http://schemas.openxmlformats.org/officeDocument/2006/relationships/tags" Target="../tags/tag547.xml"/><Relationship Id="rId87" Type="http://schemas.openxmlformats.org/officeDocument/2006/relationships/tags" Target="../tags/tag546.xml"/><Relationship Id="rId86" Type="http://schemas.openxmlformats.org/officeDocument/2006/relationships/tags" Target="../tags/tag545.xml"/><Relationship Id="rId85" Type="http://schemas.openxmlformats.org/officeDocument/2006/relationships/tags" Target="../tags/tag544.xml"/><Relationship Id="rId84" Type="http://schemas.openxmlformats.org/officeDocument/2006/relationships/tags" Target="../tags/tag543.xml"/><Relationship Id="rId83" Type="http://schemas.openxmlformats.org/officeDocument/2006/relationships/tags" Target="../tags/tag542.xml"/><Relationship Id="rId82" Type="http://schemas.openxmlformats.org/officeDocument/2006/relationships/tags" Target="../tags/tag541.xml"/><Relationship Id="rId81" Type="http://schemas.openxmlformats.org/officeDocument/2006/relationships/tags" Target="../tags/tag540.xml"/><Relationship Id="rId80" Type="http://schemas.openxmlformats.org/officeDocument/2006/relationships/tags" Target="../tags/tag539.xml"/><Relationship Id="rId8" Type="http://schemas.openxmlformats.org/officeDocument/2006/relationships/tags" Target="../tags/tag467.xml"/><Relationship Id="rId79" Type="http://schemas.openxmlformats.org/officeDocument/2006/relationships/tags" Target="../tags/tag538.xml"/><Relationship Id="rId78" Type="http://schemas.openxmlformats.org/officeDocument/2006/relationships/tags" Target="../tags/tag537.xml"/><Relationship Id="rId77" Type="http://schemas.openxmlformats.org/officeDocument/2006/relationships/tags" Target="../tags/tag536.xml"/><Relationship Id="rId76" Type="http://schemas.openxmlformats.org/officeDocument/2006/relationships/tags" Target="../tags/tag535.xml"/><Relationship Id="rId75" Type="http://schemas.openxmlformats.org/officeDocument/2006/relationships/tags" Target="../tags/tag534.xml"/><Relationship Id="rId74" Type="http://schemas.openxmlformats.org/officeDocument/2006/relationships/tags" Target="../tags/tag533.xml"/><Relationship Id="rId73" Type="http://schemas.openxmlformats.org/officeDocument/2006/relationships/tags" Target="../tags/tag532.xml"/><Relationship Id="rId72" Type="http://schemas.openxmlformats.org/officeDocument/2006/relationships/tags" Target="../tags/tag531.xml"/><Relationship Id="rId71" Type="http://schemas.openxmlformats.org/officeDocument/2006/relationships/tags" Target="../tags/tag530.xml"/><Relationship Id="rId70" Type="http://schemas.openxmlformats.org/officeDocument/2006/relationships/tags" Target="../tags/tag529.xml"/><Relationship Id="rId7" Type="http://schemas.openxmlformats.org/officeDocument/2006/relationships/tags" Target="../tags/tag466.xml"/><Relationship Id="rId69" Type="http://schemas.openxmlformats.org/officeDocument/2006/relationships/tags" Target="../tags/tag528.xml"/><Relationship Id="rId68" Type="http://schemas.openxmlformats.org/officeDocument/2006/relationships/tags" Target="../tags/tag527.xml"/><Relationship Id="rId67" Type="http://schemas.openxmlformats.org/officeDocument/2006/relationships/tags" Target="../tags/tag526.xml"/><Relationship Id="rId66" Type="http://schemas.openxmlformats.org/officeDocument/2006/relationships/tags" Target="../tags/tag525.xml"/><Relationship Id="rId65" Type="http://schemas.openxmlformats.org/officeDocument/2006/relationships/tags" Target="../tags/tag524.xml"/><Relationship Id="rId64" Type="http://schemas.openxmlformats.org/officeDocument/2006/relationships/tags" Target="../tags/tag523.xml"/><Relationship Id="rId63" Type="http://schemas.openxmlformats.org/officeDocument/2006/relationships/tags" Target="../tags/tag522.xml"/><Relationship Id="rId62" Type="http://schemas.openxmlformats.org/officeDocument/2006/relationships/tags" Target="../tags/tag521.xml"/><Relationship Id="rId61" Type="http://schemas.openxmlformats.org/officeDocument/2006/relationships/tags" Target="../tags/tag520.xml"/><Relationship Id="rId60" Type="http://schemas.openxmlformats.org/officeDocument/2006/relationships/tags" Target="../tags/tag519.xml"/><Relationship Id="rId6" Type="http://schemas.openxmlformats.org/officeDocument/2006/relationships/tags" Target="../tags/tag465.xml"/><Relationship Id="rId59" Type="http://schemas.openxmlformats.org/officeDocument/2006/relationships/tags" Target="../tags/tag518.xml"/><Relationship Id="rId58" Type="http://schemas.openxmlformats.org/officeDocument/2006/relationships/tags" Target="../tags/tag517.xml"/><Relationship Id="rId57" Type="http://schemas.openxmlformats.org/officeDocument/2006/relationships/tags" Target="../tags/tag516.xml"/><Relationship Id="rId56" Type="http://schemas.openxmlformats.org/officeDocument/2006/relationships/tags" Target="../tags/tag515.xml"/><Relationship Id="rId55" Type="http://schemas.openxmlformats.org/officeDocument/2006/relationships/tags" Target="../tags/tag514.xml"/><Relationship Id="rId54" Type="http://schemas.openxmlformats.org/officeDocument/2006/relationships/tags" Target="../tags/tag513.xml"/><Relationship Id="rId53" Type="http://schemas.openxmlformats.org/officeDocument/2006/relationships/tags" Target="../tags/tag512.xml"/><Relationship Id="rId52" Type="http://schemas.openxmlformats.org/officeDocument/2006/relationships/tags" Target="../tags/tag511.xml"/><Relationship Id="rId51" Type="http://schemas.openxmlformats.org/officeDocument/2006/relationships/tags" Target="../tags/tag510.xml"/><Relationship Id="rId50" Type="http://schemas.openxmlformats.org/officeDocument/2006/relationships/tags" Target="../tags/tag509.xml"/><Relationship Id="rId5" Type="http://schemas.openxmlformats.org/officeDocument/2006/relationships/tags" Target="../tags/tag464.xml"/><Relationship Id="rId49" Type="http://schemas.openxmlformats.org/officeDocument/2006/relationships/tags" Target="../tags/tag508.xml"/><Relationship Id="rId48" Type="http://schemas.openxmlformats.org/officeDocument/2006/relationships/tags" Target="../tags/tag507.xml"/><Relationship Id="rId47" Type="http://schemas.openxmlformats.org/officeDocument/2006/relationships/tags" Target="../tags/tag506.xml"/><Relationship Id="rId46" Type="http://schemas.openxmlformats.org/officeDocument/2006/relationships/tags" Target="../tags/tag505.xml"/><Relationship Id="rId45" Type="http://schemas.openxmlformats.org/officeDocument/2006/relationships/tags" Target="../tags/tag504.xml"/><Relationship Id="rId44" Type="http://schemas.openxmlformats.org/officeDocument/2006/relationships/tags" Target="../tags/tag503.xml"/><Relationship Id="rId43" Type="http://schemas.openxmlformats.org/officeDocument/2006/relationships/tags" Target="../tags/tag502.xml"/><Relationship Id="rId42" Type="http://schemas.openxmlformats.org/officeDocument/2006/relationships/tags" Target="../tags/tag501.xml"/><Relationship Id="rId41" Type="http://schemas.openxmlformats.org/officeDocument/2006/relationships/tags" Target="../tags/tag500.xml"/><Relationship Id="rId40" Type="http://schemas.openxmlformats.org/officeDocument/2006/relationships/tags" Target="../tags/tag499.xml"/><Relationship Id="rId4" Type="http://schemas.openxmlformats.org/officeDocument/2006/relationships/tags" Target="../tags/tag463.xml"/><Relationship Id="rId39" Type="http://schemas.openxmlformats.org/officeDocument/2006/relationships/tags" Target="../tags/tag498.xml"/><Relationship Id="rId38" Type="http://schemas.openxmlformats.org/officeDocument/2006/relationships/tags" Target="../tags/tag497.xml"/><Relationship Id="rId37" Type="http://schemas.openxmlformats.org/officeDocument/2006/relationships/tags" Target="../tags/tag496.xml"/><Relationship Id="rId36" Type="http://schemas.openxmlformats.org/officeDocument/2006/relationships/tags" Target="../tags/tag495.xml"/><Relationship Id="rId35" Type="http://schemas.openxmlformats.org/officeDocument/2006/relationships/tags" Target="../tags/tag494.xml"/><Relationship Id="rId34" Type="http://schemas.openxmlformats.org/officeDocument/2006/relationships/tags" Target="../tags/tag493.xml"/><Relationship Id="rId33" Type="http://schemas.openxmlformats.org/officeDocument/2006/relationships/tags" Target="../tags/tag492.xml"/><Relationship Id="rId32" Type="http://schemas.openxmlformats.org/officeDocument/2006/relationships/tags" Target="../tags/tag491.xml"/><Relationship Id="rId31" Type="http://schemas.openxmlformats.org/officeDocument/2006/relationships/tags" Target="../tags/tag490.xml"/><Relationship Id="rId30" Type="http://schemas.openxmlformats.org/officeDocument/2006/relationships/tags" Target="../tags/tag489.xml"/><Relationship Id="rId3" Type="http://schemas.openxmlformats.org/officeDocument/2006/relationships/tags" Target="../tags/tag462.xml"/><Relationship Id="rId29" Type="http://schemas.openxmlformats.org/officeDocument/2006/relationships/tags" Target="../tags/tag488.xml"/><Relationship Id="rId28" Type="http://schemas.openxmlformats.org/officeDocument/2006/relationships/tags" Target="../tags/tag487.xml"/><Relationship Id="rId27" Type="http://schemas.openxmlformats.org/officeDocument/2006/relationships/tags" Target="../tags/tag486.xml"/><Relationship Id="rId26" Type="http://schemas.openxmlformats.org/officeDocument/2006/relationships/tags" Target="../tags/tag485.xml"/><Relationship Id="rId25" Type="http://schemas.openxmlformats.org/officeDocument/2006/relationships/tags" Target="../tags/tag484.xml"/><Relationship Id="rId24" Type="http://schemas.openxmlformats.org/officeDocument/2006/relationships/tags" Target="../tags/tag483.xml"/><Relationship Id="rId23" Type="http://schemas.openxmlformats.org/officeDocument/2006/relationships/tags" Target="../tags/tag482.xml"/><Relationship Id="rId22" Type="http://schemas.openxmlformats.org/officeDocument/2006/relationships/tags" Target="../tags/tag481.xml"/><Relationship Id="rId21" Type="http://schemas.openxmlformats.org/officeDocument/2006/relationships/tags" Target="../tags/tag480.xml"/><Relationship Id="rId20" Type="http://schemas.openxmlformats.org/officeDocument/2006/relationships/tags" Target="../tags/tag479.xml"/><Relationship Id="rId2" Type="http://schemas.openxmlformats.org/officeDocument/2006/relationships/tags" Target="../tags/tag461.xml"/><Relationship Id="rId19" Type="http://schemas.openxmlformats.org/officeDocument/2006/relationships/tags" Target="../tags/tag478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7" Type="http://schemas.openxmlformats.org/officeDocument/2006/relationships/tags" Target="../tags/tag596.xml"/><Relationship Id="rId136" Type="http://schemas.openxmlformats.org/officeDocument/2006/relationships/tags" Target="../tags/tag595.xml"/><Relationship Id="rId135" Type="http://schemas.openxmlformats.org/officeDocument/2006/relationships/tags" Target="../tags/tag594.xml"/><Relationship Id="rId134" Type="http://schemas.openxmlformats.org/officeDocument/2006/relationships/tags" Target="../tags/tag593.xml"/><Relationship Id="rId133" Type="http://schemas.openxmlformats.org/officeDocument/2006/relationships/tags" Target="../tags/tag592.xml"/><Relationship Id="rId132" Type="http://schemas.openxmlformats.org/officeDocument/2006/relationships/tags" Target="../tags/tag591.xml"/><Relationship Id="rId131" Type="http://schemas.openxmlformats.org/officeDocument/2006/relationships/tags" Target="../tags/tag590.xml"/><Relationship Id="rId130" Type="http://schemas.openxmlformats.org/officeDocument/2006/relationships/tags" Target="../tags/tag589.xml"/><Relationship Id="rId13" Type="http://schemas.openxmlformats.org/officeDocument/2006/relationships/tags" Target="../tags/tag472.xml"/><Relationship Id="rId129" Type="http://schemas.openxmlformats.org/officeDocument/2006/relationships/tags" Target="../tags/tag588.xml"/><Relationship Id="rId128" Type="http://schemas.openxmlformats.org/officeDocument/2006/relationships/tags" Target="../tags/tag587.xml"/><Relationship Id="rId127" Type="http://schemas.openxmlformats.org/officeDocument/2006/relationships/tags" Target="../tags/tag586.xml"/><Relationship Id="rId126" Type="http://schemas.openxmlformats.org/officeDocument/2006/relationships/tags" Target="../tags/tag585.xml"/><Relationship Id="rId125" Type="http://schemas.openxmlformats.org/officeDocument/2006/relationships/tags" Target="../tags/tag584.xml"/><Relationship Id="rId124" Type="http://schemas.openxmlformats.org/officeDocument/2006/relationships/tags" Target="../tags/tag583.xml"/><Relationship Id="rId123" Type="http://schemas.openxmlformats.org/officeDocument/2006/relationships/tags" Target="../tags/tag582.xml"/><Relationship Id="rId122" Type="http://schemas.openxmlformats.org/officeDocument/2006/relationships/tags" Target="../tags/tag581.xml"/><Relationship Id="rId121" Type="http://schemas.openxmlformats.org/officeDocument/2006/relationships/tags" Target="../tags/tag580.xml"/><Relationship Id="rId120" Type="http://schemas.openxmlformats.org/officeDocument/2006/relationships/tags" Target="../tags/tag579.xml"/><Relationship Id="rId12" Type="http://schemas.openxmlformats.org/officeDocument/2006/relationships/tags" Target="../tags/tag471.xml"/><Relationship Id="rId119" Type="http://schemas.openxmlformats.org/officeDocument/2006/relationships/tags" Target="../tags/tag578.xml"/><Relationship Id="rId118" Type="http://schemas.openxmlformats.org/officeDocument/2006/relationships/tags" Target="../tags/tag577.xml"/><Relationship Id="rId117" Type="http://schemas.openxmlformats.org/officeDocument/2006/relationships/tags" Target="../tags/tag576.xml"/><Relationship Id="rId116" Type="http://schemas.openxmlformats.org/officeDocument/2006/relationships/tags" Target="../tags/tag575.xml"/><Relationship Id="rId115" Type="http://schemas.openxmlformats.org/officeDocument/2006/relationships/tags" Target="../tags/tag574.xml"/><Relationship Id="rId114" Type="http://schemas.openxmlformats.org/officeDocument/2006/relationships/tags" Target="../tags/tag573.xml"/><Relationship Id="rId113" Type="http://schemas.openxmlformats.org/officeDocument/2006/relationships/tags" Target="../tags/tag572.xml"/><Relationship Id="rId112" Type="http://schemas.openxmlformats.org/officeDocument/2006/relationships/tags" Target="../tags/tag571.xml"/><Relationship Id="rId111" Type="http://schemas.openxmlformats.org/officeDocument/2006/relationships/tags" Target="../tags/tag570.xml"/><Relationship Id="rId110" Type="http://schemas.openxmlformats.org/officeDocument/2006/relationships/tags" Target="../tags/tag569.xml"/><Relationship Id="rId11" Type="http://schemas.openxmlformats.org/officeDocument/2006/relationships/tags" Target="../tags/tag470.xml"/><Relationship Id="rId109" Type="http://schemas.openxmlformats.org/officeDocument/2006/relationships/tags" Target="../tags/tag568.xml"/><Relationship Id="rId108" Type="http://schemas.openxmlformats.org/officeDocument/2006/relationships/tags" Target="../tags/tag567.xml"/><Relationship Id="rId107" Type="http://schemas.openxmlformats.org/officeDocument/2006/relationships/tags" Target="../tags/tag566.xml"/><Relationship Id="rId106" Type="http://schemas.openxmlformats.org/officeDocument/2006/relationships/tags" Target="../tags/tag565.xml"/><Relationship Id="rId105" Type="http://schemas.openxmlformats.org/officeDocument/2006/relationships/tags" Target="../tags/tag564.xml"/><Relationship Id="rId104" Type="http://schemas.openxmlformats.org/officeDocument/2006/relationships/tags" Target="../tags/tag563.xml"/><Relationship Id="rId103" Type="http://schemas.openxmlformats.org/officeDocument/2006/relationships/tags" Target="../tags/tag562.xml"/><Relationship Id="rId102" Type="http://schemas.openxmlformats.org/officeDocument/2006/relationships/tags" Target="../tags/tag561.xml"/><Relationship Id="rId101" Type="http://schemas.openxmlformats.org/officeDocument/2006/relationships/tags" Target="../tags/tag560.xml"/><Relationship Id="rId100" Type="http://schemas.openxmlformats.org/officeDocument/2006/relationships/tags" Target="../tags/tag559.xml"/><Relationship Id="rId10" Type="http://schemas.openxmlformats.org/officeDocument/2006/relationships/tags" Target="../tags/tag4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9.xml"/><Relationship Id="rId98" Type="http://schemas.openxmlformats.org/officeDocument/2006/relationships/tags" Target="../tags/tag238.xml"/><Relationship Id="rId97" Type="http://schemas.openxmlformats.org/officeDocument/2006/relationships/tags" Target="../tags/tag237.xml"/><Relationship Id="rId96" Type="http://schemas.openxmlformats.org/officeDocument/2006/relationships/tags" Target="../tags/tag236.xml"/><Relationship Id="rId95" Type="http://schemas.openxmlformats.org/officeDocument/2006/relationships/tags" Target="../tags/tag235.xml"/><Relationship Id="rId94" Type="http://schemas.openxmlformats.org/officeDocument/2006/relationships/tags" Target="../tags/tag234.xml"/><Relationship Id="rId93" Type="http://schemas.openxmlformats.org/officeDocument/2006/relationships/tags" Target="../tags/tag233.xml"/><Relationship Id="rId92" Type="http://schemas.openxmlformats.org/officeDocument/2006/relationships/tags" Target="../tags/tag232.xml"/><Relationship Id="rId91" Type="http://schemas.openxmlformats.org/officeDocument/2006/relationships/tags" Target="../tags/tag231.xml"/><Relationship Id="rId90" Type="http://schemas.openxmlformats.org/officeDocument/2006/relationships/tags" Target="../tags/tag230.xml"/><Relationship Id="rId9" Type="http://schemas.openxmlformats.org/officeDocument/2006/relationships/tags" Target="../tags/tag149.xml"/><Relationship Id="rId89" Type="http://schemas.openxmlformats.org/officeDocument/2006/relationships/tags" Target="../tags/tag229.xml"/><Relationship Id="rId88" Type="http://schemas.openxmlformats.org/officeDocument/2006/relationships/tags" Target="../tags/tag228.xml"/><Relationship Id="rId87" Type="http://schemas.openxmlformats.org/officeDocument/2006/relationships/tags" Target="../tags/tag227.xml"/><Relationship Id="rId86" Type="http://schemas.openxmlformats.org/officeDocument/2006/relationships/tags" Target="../tags/tag226.xml"/><Relationship Id="rId85" Type="http://schemas.openxmlformats.org/officeDocument/2006/relationships/tags" Target="../tags/tag225.xml"/><Relationship Id="rId84" Type="http://schemas.openxmlformats.org/officeDocument/2006/relationships/tags" Target="../tags/tag224.xml"/><Relationship Id="rId83" Type="http://schemas.openxmlformats.org/officeDocument/2006/relationships/tags" Target="../tags/tag223.xml"/><Relationship Id="rId82" Type="http://schemas.openxmlformats.org/officeDocument/2006/relationships/tags" Target="../tags/tag222.xml"/><Relationship Id="rId81" Type="http://schemas.openxmlformats.org/officeDocument/2006/relationships/tags" Target="../tags/tag221.xml"/><Relationship Id="rId80" Type="http://schemas.openxmlformats.org/officeDocument/2006/relationships/tags" Target="../tags/tag220.xml"/><Relationship Id="rId8" Type="http://schemas.openxmlformats.org/officeDocument/2006/relationships/tags" Target="../tags/tag148.xml"/><Relationship Id="rId79" Type="http://schemas.openxmlformats.org/officeDocument/2006/relationships/tags" Target="../tags/tag219.xml"/><Relationship Id="rId78" Type="http://schemas.openxmlformats.org/officeDocument/2006/relationships/tags" Target="../tags/tag218.xml"/><Relationship Id="rId77" Type="http://schemas.openxmlformats.org/officeDocument/2006/relationships/tags" Target="../tags/tag217.xml"/><Relationship Id="rId76" Type="http://schemas.openxmlformats.org/officeDocument/2006/relationships/tags" Target="../tags/tag216.xml"/><Relationship Id="rId75" Type="http://schemas.openxmlformats.org/officeDocument/2006/relationships/tags" Target="../tags/tag215.xml"/><Relationship Id="rId74" Type="http://schemas.openxmlformats.org/officeDocument/2006/relationships/tags" Target="../tags/tag214.xml"/><Relationship Id="rId73" Type="http://schemas.openxmlformats.org/officeDocument/2006/relationships/tags" Target="../tags/tag213.xml"/><Relationship Id="rId72" Type="http://schemas.openxmlformats.org/officeDocument/2006/relationships/tags" Target="../tags/tag212.xml"/><Relationship Id="rId71" Type="http://schemas.openxmlformats.org/officeDocument/2006/relationships/tags" Target="../tags/tag211.xml"/><Relationship Id="rId70" Type="http://schemas.openxmlformats.org/officeDocument/2006/relationships/tags" Target="../tags/tag210.xml"/><Relationship Id="rId7" Type="http://schemas.openxmlformats.org/officeDocument/2006/relationships/tags" Target="../tags/tag147.xml"/><Relationship Id="rId69" Type="http://schemas.openxmlformats.org/officeDocument/2006/relationships/tags" Target="../tags/tag209.xml"/><Relationship Id="rId68" Type="http://schemas.openxmlformats.org/officeDocument/2006/relationships/tags" Target="../tags/tag208.xml"/><Relationship Id="rId67" Type="http://schemas.openxmlformats.org/officeDocument/2006/relationships/tags" Target="../tags/tag207.xml"/><Relationship Id="rId66" Type="http://schemas.openxmlformats.org/officeDocument/2006/relationships/tags" Target="../tags/tag206.xml"/><Relationship Id="rId65" Type="http://schemas.openxmlformats.org/officeDocument/2006/relationships/tags" Target="../tags/tag205.xml"/><Relationship Id="rId64" Type="http://schemas.openxmlformats.org/officeDocument/2006/relationships/tags" Target="../tags/tag204.xml"/><Relationship Id="rId63" Type="http://schemas.openxmlformats.org/officeDocument/2006/relationships/tags" Target="../tags/tag203.xml"/><Relationship Id="rId62" Type="http://schemas.openxmlformats.org/officeDocument/2006/relationships/tags" Target="../tags/tag202.xml"/><Relationship Id="rId61" Type="http://schemas.openxmlformats.org/officeDocument/2006/relationships/tags" Target="../tags/tag201.xml"/><Relationship Id="rId60" Type="http://schemas.openxmlformats.org/officeDocument/2006/relationships/tags" Target="../tags/tag200.xml"/><Relationship Id="rId6" Type="http://schemas.openxmlformats.org/officeDocument/2006/relationships/tags" Target="../tags/tag146.xml"/><Relationship Id="rId59" Type="http://schemas.openxmlformats.org/officeDocument/2006/relationships/tags" Target="../tags/tag199.xml"/><Relationship Id="rId58" Type="http://schemas.openxmlformats.org/officeDocument/2006/relationships/tags" Target="../tags/tag198.xml"/><Relationship Id="rId57" Type="http://schemas.openxmlformats.org/officeDocument/2006/relationships/tags" Target="../tags/tag197.xml"/><Relationship Id="rId56" Type="http://schemas.openxmlformats.org/officeDocument/2006/relationships/tags" Target="../tags/tag196.xml"/><Relationship Id="rId55" Type="http://schemas.openxmlformats.org/officeDocument/2006/relationships/tags" Target="../tags/tag195.xml"/><Relationship Id="rId54" Type="http://schemas.openxmlformats.org/officeDocument/2006/relationships/tags" Target="../tags/tag194.xml"/><Relationship Id="rId53" Type="http://schemas.openxmlformats.org/officeDocument/2006/relationships/tags" Target="../tags/tag193.xml"/><Relationship Id="rId52" Type="http://schemas.openxmlformats.org/officeDocument/2006/relationships/tags" Target="../tags/tag192.xml"/><Relationship Id="rId51" Type="http://schemas.openxmlformats.org/officeDocument/2006/relationships/tags" Target="../tags/tag191.xml"/><Relationship Id="rId50" Type="http://schemas.openxmlformats.org/officeDocument/2006/relationships/tags" Target="../tags/tag190.xml"/><Relationship Id="rId5" Type="http://schemas.openxmlformats.org/officeDocument/2006/relationships/tags" Target="../tags/tag145.xml"/><Relationship Id="rId49" Type="http://schemas.openxmlformats.org/officeDocument/2006/relationships/tags" Target="../tags/tag189.xml"/><Relationship Id="rId48" Type="http://schemas.openxmlformats.org/officeDocument/2006/relationships/tags" Target="../tags/tag188.xml"/><Relationship Id="rId47" Type="http://schemas.openxmlformats.org/officeDocument/2006/relationships/tags" Target="../tags/tag187.xml"/><Relationship Id="rId46" Type="http://schemas.openxmlformats.org/officeDocument/2006/relationships/tags" Target="../tags/tag186.xml"/><Relationship Id="rId45" Type="http://schemas.openxmlformats.org/officeDocument/2006/relationships/tags" Target="../tags/tag185.xml"/><Relationship Id="rId44" Type="http://schemas.openxmlformats.org/officeDocument/2006/relationships/tags" Target="../tags/tag184.xml"/><Relationship Id="rId43" Type="http://schemas.openxmlformats.org/officeDocument/2006/relationships/tags" Target="../tags/tag183.xml"/><Relationship Id="rId42" Type="http://schemas.openxmlformats.org/officeDocument/2006/relationships/tags" Target="../tags/tag182.xml"/><Relationship Id="rId41" Type="http://schemas.openxmlformats.org/officeDocument/2006/relationships/tags" Target="../tags/tag181.xml"/><Relationship Id="rId40" Type="http://schemas.openxmlformats.org/officeDocument/2006/relationships/tags" Target="../tags/tag180.xml"/><Relationship Id="rId4" Type="http://schemas.openxmlformats.org/officeDocument/2006/relationships/tags" Target="../tags/tag144.xml"/><Relationship Id="rId39" Type="http://schemas.openxmlformats.org/officeDocument/2006/relationships/tags" Target="../tags/tag179.xml"/><Relationship Id="rId38" Type="http://schemas.openxmlformats.org/officeDocument/2006/relationships/tags" Target="../tags/tag178.xml"/><Relationship Id="rId37" Type="http://schemas.openxmlformats.org/officeDocument/2006/relationships/tags" Target="../tags/tag177.xml"/><Relationship Id="rId36" Type="http://schemas.openxmlformats.org/officeDocument/2006/relationships/tags" Target="../tags/tag176.xml"/><Relationship Id="rId35" Type="http://schemas.openxmlformats.org/officeDocument/2006/relationships/tags" Target="../tags/tag175.xml"/><Relationship Id="rId34" Type="http://schemas.openxmlformats.org/officeDocument/2006/relationships/tags" Target="../tags/tag174.xml"/><Relationship Id="rId33" Type="http://schemas.openxmlformats.org/officeDocument/2006/relationships/tags" Target="../tags/tag173.xml"/><Relationship Id="rId32" Type="http://schemas.openxmlformats.org/officeDocument/2006/relationships/tags" Target="../tags/tag172.xml"/><Relationship Id="rId31" Type="http://schemas.openxmlformats.org/officeDocument/2006/relationships/tags" Target="../tags/tag171.xml"/><Relationship Id="rId30" Type="http://schemas.openxmlformats.org/officeDocument/2006/relationships/tags" Target="../tags/tag170.xml"/><Relationship Id="rId3" Type="http://schemas.openxmlformats.org/officeDocument/2006/relationships/tags" Target="../tags/tag143.xml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tags" Target="../tags/tag167.xml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8" Type="http://schemas.openxmlformats.org/officeDocument/2006/relationships/tags" Target="../tags/tag278.xml"/><Relationship Id="rId137" Type="http://schemas.openxmlformats.org/officeDocument/2006/relationships/tags" Target="../tags/tag277.xml"/><Relationship Id="rId136" Type="http://schemas.openxmlformats.org/officeDocument/2006/relationships/tags" Target="../tags/tag276.xml"/><Relationship Id="rId135" Type="http://schemas.openxmlformats.org/officeDocument/2006/relationships/tags" Target="../tags/tag275.xml"/><Relationship Id="rId134" Type="http://schemas.openxmlformats.org/officeDocument/2006/relationships/tags" Target="../tags/tag274.xml"/><Relationship Id="rId133" Type="http://schemas.openxmlformats.org/officeDocument/2006/relationships/tags" Target="../tags/tag273.xml"/><Relationship Id="rId132" Type="http://schemas.openxmlformats.org/officeDocument/2006/relationships/tags" Target="../tags/tag272.xml"/><Relationship Id="rId131" Type="http://schemas.openxmlformats.org/officeDocument/2006/relationships/tags" Target="../tags/tag271.xml"/><Relationship Id="rId130" Type="http://schemas.openxmlformats.org/officeDocument/2006/relationships/tags" Target="../tags/tag270.xml"/><Relationship Id="rId13" Type="http://schemas.openxmlformats.org/officeDocument/2006/relationships/tags" Target="../tags/tag153.xml"/><Relationship Id="rId129" Type="http://schemas.openxmlformats.org/officeDocument/2006/relationships/tags" Target="../tags/tag269.xml"/><Relationship Id="rId128" Type="http://schemas.openxmlformats.org/officeDocument/2006/relationships/tags" Target="../tags/tag268.xml"/><Relationship Id="rId127" Type="http://schemas.openxmlformats.org/officeDocument/2006/relationships/tags" Target="../tags/tag267.xml"/><Relationship Id="rId126" Type="http://schemas.openxmlformats.org/officeDocument/2006/relationships/tags" Target="../tags/tag266.xml"/><Relationship Id="rId125" Type="http://schemas.openxmlformats.org/officeDocument/2006/relationships/tags" Target="../tags/tag265.xml"/><Relationship Id="rId124" Type="http://schemas.openxmlformats.org/officeDocument/2006/relationships/tags" Target="../tags/tag264.xml"/><Relationship Id="rId123" Type="http://schemas.openxmlformats.org/officeDocument/2006/relationships/tags" Target="../tags/tag263.xml"/><Relationship Id="rId122" Type="http://schemas.openxmlformats.org/officeDocument/2006/relationships/tags" Target="../tags/tag262.xml"/><Relationship Id="rId121" Type="http://schemas.openxmlformats.org/officeDocument/2006/relationships/tags" Target="../tags/tag261.xml"/><Relationship Id="rId120" Type="http://schemas.openxmlformats.org/officeDocument/2006/relationships/tags" Target="../tags/tag260.xml"/><Relationship Id="rId12" Type="http://schemas.openxmlformats.org/officeDocument/2006/relationships/tags" Target="../tags/tag152.xml"/><Relationship Id="rId119" Type="http://schemas.openxmlformats.org/officeDocument/2006/relationships/tags" Target="../tags/tag259.xml"/><Relationship Id="rId118" Type="http://schemas.openxmlformats.org/officeDocument/2006/relationships/tags" Target="../tags/tag258.xml"/><Relationship Id="rId117" Type="http://schemas.openxmlformats.org/officeDocument/2006/relationships/tags" Target="../tags/tag257.xml"/><Relationship Id="rId116" Type="http://schemas.openxmlformats.org/officeDocument/2006/relationships/tags" Target="../tags/tag256.xml"/><Relationship Id="rId115" Type="http://schemas.openxmlformats.org/officeDocument/2006/relationships/tags" Target="../tags/tag255.xml"/><Relationship Id="rId114" Type="http://schemas.openxmlformats.org/officeDocument/2006/relationships/tags" Target="../tags/tag254.xml"/><Relationship Id="rId113" Type="http://schemas.openxmlformats.org/officeDocument/2006/relationships/tags" Target="../tags/tag253.xml"/><Relationship Id="rId112" Type="http://schemas.openxmlformats.org/officeDocument/2006/relationships/tags" Target="../tags/tag252.xml"/><Relationship Id="rId111" Type="http://schemas.openxmlformats.org/officeDocument/2006/relationships/tags" Target="../tags/tag251.xml"/><Relationship Id="rId110" Type="http://schemas.openxmlformats.org/officeDocument/2006/relationships/tags" Target="../tags/tag250.xml"/><Relationship Id="rId11" Type="http://schemas.openxmlformats.org/officeDocument/2006/relationships/tags" Target="../tags/tag151.xml"/><Relationship Id="rId109" Type="http://schemas.openxmlformats.org/officeDocument/2006/relationships/tags" Target="../tags/tag249.xml"/><Relationship Id="rId108" Type="http://schemas.openxmlformats.org/officeDocument/2006/relationships/tags" Target="../tags/tag248.xml"/><Relationship Id="rId107" Type="http://schemas.openxmlformats.org/officeDocument/2006/relationships/tags" Target="../tags/tag247.xml"/><Relationship Id="rId106" Type="http://schemas.openxmlformats.org/officeDocument/2006/relationships/tags" Target="../tags/tag246.xml"/><Relationship Id="rId105" Type="http://schemas.openxmlformats.org/officeDocument/2006/relationships/tags" Target="../tags/tag245.xml"/><Relationship Id="rId104" Type="http://schemas.openxmlformats.org/officeDocument/2006/relationships/tags" Target="../tags/tag244.xml"/><Relationship Id="rId103" Type="http://schemas.openxmlformats.org/officeDocument/2006/relationships/tags" Target="../tags/tag243.xml"/><Relationship Id="rId102" Type="http://schemas.openxmlformats.org/officeDocument/2006/relationships/tags" Target="../tags/tag242.xml"/><Relationship Id="rId101" Type="http://schemas.openxmlformats.org/officeDocument/2006/relationships/tags" Target="../tags/tag241.xml"/><Relationship Id="rId100" Type="http://schemas.openxmlformats.org/officeDocument/2006/relationships/tags" Target="../tags/tag240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6.xml"/><Relationship Id="rId98" Type="http://schemas.openxmlformats.org/officeDocument/2006/relationships/tags" Target="../tags/tag375.xml"/><Relationship Id="rId97" Type="http://schemas.openxmlformats.org/officeDocument/2006/relationships/tags" Target="../tags/tag374.xml"/><Relationship Id="rId96" Type="http://schemas.openxmlformats.org/officeDocument/2006/relationships/tags" Target="../tags/tag373.xml"/><Relationship Id="rId95" Type="http://schemas.openxmlformats.org/officeDocument/2006/relationships/tags" Target="../tags/tag372.xml"/><Relationship Id="rId94" Type="http://schemas.openxmlformats.org/officeDocument/2006/relationships/tags" Target="../tags/tag371.xml"/><Relationship Id="rId93" Type="http://schemas.openxmlformats.org/officeDocument/2006/relationships/tags" Target="../tags/tag370.xml"/><Relationship Id="rId92" Type="http://schemas.openxmlformats.org/officeDocument/2006/relationships/tags" Target="../tags/tag369.xml"/><Relationship Id="rId91" Type="http://schemas.openxmlformats.org/officeDocument/2006/relationships/tags" Target="../tags/tag368.xml"/><Relationship Id="rId90" Type="http://schemas.openxmlformats.org/officeDocument/2006/relationships/tags" Target="../tags/tag367.xml"/><Relationship Id="rId9" Type="http://schemas.openxmlformats.org/officeDocument/2006/relationships/tags" Target="../tags/tag286.xml"/><Relationship Id="rId89" Type="http://schemas.openxmlformats.org/officeDocument/2006/relationships/tags" Target="../tags/tag366.xml"/><Relationship Id="rId88" Type="http://schemas.openxmlformats.org/officeDocument/2006/relationships/tags" Target="../tags/tag365.xml"/><Relationship Id="rId87" Type="http://schemas.openxmlformats.org/officeDocument/2006/relationships/tags" Target="../tags/tag364.xml"/><Relationship Id="rId86" Type="http://schemas.openxmlformats.org/officeDocument/2006/relationships/tags" Target="../tags/tag363.xml"/><Relationship Id="rId85" Type="http://schemas.openxmlformats.org/officeDocument/2006/relationships/tags" Target="../tags/tag362.xml"/><Relationship Id="rId84" Type="http://schemas.openxmlformats.org/officeDocument/2006/relationships/tags" Target="../tags/tag361.xml"/><Relationship Id="rId83" Type="http://schemas.openxmlformats.org/officeDocument/2006/relationships/tags" Target="../tags/tag360.xml"/><Relationship Id="rId82" Type="http://schemas.openxmlformats.org/officeDocument/2006/relationships/tags" Target="../tags/tag359.xml"/><Relationship Id="rId81" Type="http://schemas.openxmlformats.org/officeDocument/2006/relationships/tags" Target="../tags/tag358.xml"/><Relationship Id="rId80" Type="http://schemas.openxmlformats.org/officeDocument/2006/relationships/tags" Target="../tags/tag357.xml"/><Relationship Id="rId8" Type="http://schemas.openxmlformats.org/officeDocument/2006/relationships/tags" Target="../tags/tag285.xml"/><Relationship Id="rId79" Type="http://schemas.openxmlformats.org/officeDocument/2006/relationships/tags" Target="../tags/tag356.xml"/><Relationship Id="rId78" Type="http://schemas.openxmlformats.org/officeDocument/2006/relationships/tags" Target="../tags/tag355.xml"/><Relationship Id="rId77" Type="http://schemas.openxmlformats.org/officeDocument/2006/relationships/tags" Target="../tags/tag354.xml"/><Relationship Id="rId76" Type="http://schemas.openxmlformats.org/officeDocument/2006/relationships/tags" Target="../tags/tag353.xml"/><Relationship Id="rId75" Type="http://schemas.openxmlformats.org/officeDocument/2006/relationships/tags" Target="../tags/tag352.xml"/><Relationship Id="rId74" Type="http://schemas.openxmlformats.org/officeDocument/2006/relationships/tags" Target="../tags/tag351.xml"/><Relationship Id="rId73" Type="http://schemas.openxmlformats.org/officeDocument/2006/relationships/tags" Target="../tags/tag350.xml"/><Relationship Id="rId72" Type="http://schemas.openxmlformats.org/officeDocument/2006/relationships/tags" Target="../tags/tag349.xml"/><Relationship Id="rId71" Type="http://schemas.openxmlformats.org/officeDocument/2006/relationships/tags" Target="../tags/tag348.xml"/><Relationship Id="rId70" Type="http://schemas.openxmlformats.org/officeDocument/2006/relationships/tags" Target="../tags/tag347.xml"/><Relationship Id="rId7" Type="http://schemas.openxmlformats.org/officeDocument/2006/relationships/tags" Target="../tags/tag284.xml"/><Relationship Id="rId69" Type="http://schemas.openxmlformats.org/officeDocument/2006/relationships/tags" Target="../tags/tag346.xml"/><Relationship Id="rId68" Type="http://schemas.openxmlformats.org/officeDocument/2006/relationships/tags" Target="../tags/tag345.xml"/><Relationship Id="rId67" Type="http://schemas.openxmlformats.org/officeDocument/2006/relationships/tags" Target="../tags/tag344.xml"/><Relationship Id="rId66" Type="http://schemas.openxmlformats.org/officeDocument/2006/relationships/tags" Target="../tags/tag343.xml"/><Relationship Id="rId65" Type="http://schemas.openxmlformats.org/officeDocument/2006/relationships/tags" Target="../tags/tag342.xml"/><Relationship Id="rId64" Type="http://schemas.openxmlformats.org/officeDocument/2006/relationships/tags" Target="../tags/tag341.xml"/><Relationship Id="rId63" Type="http://schemas.openxmlformats.org/officeDocument/2006/relationships/tags" Target="../tags/tag340.xml"/><Relationship Id="rId62" Type="http://schemas.openxmlformats.org/officeDocument/2006/relationships/tags" Target="../tags/tag339.xml"/><Relationship Id="rId61" Type="http://schemas.openxmlformats.org/officeDocument/2006/relationships/tags" Target="../tags/tag338.xml"/><Relationship Id="rId60" Type="http://schemas.openxmlformats.org/officeDocument/2006/relationships/tags" Target="../tags/tag337.xml"/><Relationship Id="rId6" Type="http://schemas.openxmlformats.org/officeDocument/2006/relationships/tags" Target="../tags/tag283.xml"/><Relationship Id="rId59" Type="http://schemas.openxmlformats.org/officeDocument/2006/relationships/tags" Target="../tags/tag336.xml"/><Relationship Id="rId58" Type="http://schemas.openxmlformats.org/officeDocument/2006/relationships/tags" Target="../tags/tag335.xml"/><Relationship Id="rId57" Type="http://schemas.openxmlformats.org/officeDocument/2006/relationships/tags" Target="../tags/tag334.xml"/><Relationship Id="rId56" Type="http://schemas.openxmlformats.org/officeDocument/2006/relationships/tags" Target="../tags/tag333.xml"/><Relationship Id="rId55" Type="http://schemas.openxmlformats.org/officeDocument/2006/relationships/tags" Target="../tags/tag332.xml"/><Relationship Id="rId54" Type="http://schemas.openxmlformats.org/officeDocument/2006/relationships/tags" Target="../tags/tag331.xml"/><Relationship Id="rId53" Type="http://schemas.openxmlformats.org/officeDocument/2006/relationships/tags" Target="../tags/tag330.xml"/><Relationship Id="rId52" Type="http://schemas.openxmlformats.org/officeDocument/2006/relationships/tags" Target="../tags/tag329.xml"/><Relationship Id="rId51" Type="http://schemas.openxmlformats.org/officeDocument/2006/relationships/tags" Target="../tags/tag328.xml"/><Relationship Id="rId50" Type="http://schemas.openxmlformats.org/officeDocument/2006/relationships/tags" Target="../tags/tag327.xml"/><Relationship Id="rId5" Type="http://schemas.openxmlformats.org/officeDocument/2006/relationships/tags" Target="../tags/tag282.xml"/><Relationship Id="rId49" Type="http://schemas.openxmlformats.org/officeDocument/2006/relationships/tags" Target="../tags/tag326.xml"/><Relationship Id="rId48" Type="http://schemas.openxmlformats.org/officeDocument/2006/relationships/tags" Target="../tags/tag325.xml"/><Relationship Id="rId47" Type="http://schemas.openxmlformats.org/officeDocument/2006/relationships/tags" Target="../tags/tag324.xml"/><Relationship Id="rId46" Type="http://schemas.openxmlformats.org/officeDocument/2006/relationships/tags" Target="../tags/tag323.xml"/><Relationship Id="rId45" Type="http://schemas.openxmlformats.org/officeDocument/2006/relationships/tags" Target="../tags/tag322.xml"/><Relationship Id="rId44" Type="http://schemas.openxmlformats.org/officeDocument/2006/relationships/tags" Target="../tags/tag321.xml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tags" Target="../tags/tag318.xml"/><Relationship Id="rId40" Type="http://schemas.openxmlformats.org/officeDocument/2006/relationships/tags" Target="../tags/tag317.xml"/><Relationship Id="rId4" Type="http://schemas.openxmlformats.org/officeDocument/2006/relationships/tags" Target="../tags/tag281.xml"/><Relationship Id="rId39" Type="http://schemas.openxmlformats.org/officeDocument/2006/relationships/tags" Target="../tags/tag316.xml"/><Relationship Id="rId38" Type="http://schemas.openxmlformats.org/officeDocument/2006/relationships/tags" Target="../tags/tag315.xml"/><Relationship Id="rId37" Type="http://schemas.openxmlformats.org/officeDocument/2006/relationships/tags" Target="../tags/tag314.xml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tags" Target="../tags/tag311.xml"/><Relationship Id="rId33" Type="http://schemas.openxmlformats.org/officeDocument/2006/relationships/tags" Target="../tags/tag310.xml"/><Relationship Id="rId32" Type="http://schemas.openxmlformats.org/officeDocument/2006/relationships/tags" Target="../tags/tag309.xml"/><Relationship Id="rId31" Type="http://schemas.openxmlformats.org/officeDocument/2006/relationships/tags" Target="../tags/tag308.xml"/><Relationship Id="rId30" Type="http://schemas.openxmlformats.org/officeDocument/2006/relationships/tags" Target="../tags/tag307.xml"/><Relationship Id="rId3" Type="http://schemas.openxmlformats.org/officeDocument/2006/relationships/tags" Target="../tags/tag280.xml"/><Relationship Id="rId29" Type="http://schemas.openxmlformats.org/officeDocument/2006/relationships/tags" Target="../tags/tag306.xml"/><Relationship Id="rId28" Type="http://schemas.openxmlformats.org/officeDocument/2006/relationships/tags" Target="../tags/tag305.xml"/><Relationship Id="rId27" Type="http://schemas.openxmlformats.org/officeDocument/2006/relationships/tags" Target="../tags/tag304.xml"/><Relationship Id="rId26" Type="http://schemas.openxmlformats.org/officeDocument/2006/relationships/tags" Target="../tags/tag303.xml"/><Relationship Id="rId25" Type="http://schemas.openxmlformats.org/officeDocument/2006/relationships/tags" Target="../tags/tag302.xml"/><Relationship Id="rId24" Type="http://schemas.openxmlformats.org/officeDocument/2006/relationships/tags" Target="../tags/tag301.xml"/><Relationship Id="rId23" Type="http://schemas.openxmlformats.org/officeDocument/2006/relationships/tags" Target="../tags/tag300.xml"/><Relationship Id="rId22" Type="http://schemas.openxmlformats.org/officeDocument/2006/relationships/tags" Target="../tags/tag299.xml"/><Relationship Id="rId21" Type="http://schemas.openxmlformats.org/officeDocument/2006/relationships/tags" Target="../tags/tag298.xml"/><Relationship Id="rId20" Type="http://schemas.openxmlformats.org/officeDocument/2006/relationships/tags" Target="../tags/tag297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0" Type="http://schemas.openxmlformats.org/officeDocument/2006/relationships/tags" Target="../tags/tag417.xml"/><Relationship Id="rId14" Type="http://schemas.openxmlformats.org/officeDocument/2006/relationships/tags" Target="../tags/tag291.xml"/><Relationship Id="rId139" Type="http://schemas.openxmlformats.org/officeDocument/2006/relationships/tags" Target="../tags/tag416.xml"/><Relationship Id="rId138" Type="http://schemas.openxmlformats.org/officeDocument/2006/relationships/tags" Target="../tags/tag415.xml"/><Relationship Id="rId137" Type="http://schemas.openxmlformats.org/officeDocument/2006/relationships/tags" Target="../tags/tag414.xml"/><Relationship Id="rId136" Type="http://schemas.openxmlformats.org/officeDocument/2006/relationships/tags" Target="../tags/tag413.xml"/><Relationship Id="rId135" Type="http://schemas.openxmlformats.org/officeDocument/2006/relationships/tags" Target="../tags/tag412.xml"/><Relationship Id="rId134" Type="http://schemas.openxmlformats.org/officeDocument/2006/relationships/tags" Target="../tags/tag411.xml"/><Relationship Id="rId133" Type="http://schemas.openxmlformats.org/officeDocument/2006/relationships/tags" Target="../tags/tag410.xml"/><Relationship Id="rId132" Type="http://schemas.openxmlformats.org/officeDocument/2006/relationships/tags" Target="../tags/tag409.xml"/><Relationship Id="rId131" Type="http://schemas.openxmlformats.org/officeDocument/2006/relationships/tags" Target="../tags/tag408.xml"/><Relationship Id="rId130" Type="http://schemas.openxmlformats.org/officeDocument/2006/relationships/tags" Target="../tags/tag407.xml"/><Relationship Id="rId13" Type="http://schemas.openxmlformats.org/officeDocument/2006/relationships/tags" Target="../tags/tag290.xml"/><Relationship Id="rId129" Type="http://schemas.openxmlformats.org/officeDocument/2006/relationships/tags" Target="../tags/tag406.xml"/><Relationship Id="rId128" Type="http://schemas.openxmlformats.org/officeDocument/2006/relationships/tags" Target="../tags/tag405.xml"/><Relationship Id="rId127" Type="http://schemas.openxmlformats.org/officeDocument/2006/relationships/tags" Target="../tags/tag404.xml"/><Relationship Id="rId126" Type="http://schemas.openxmlformats.org/officeDocument/2006/relationships/tags" Target="../tags/tag403.xml"/><Relationship Id="rId125" Type="http://schemas.openxmlformats.org/officeDocument/2006/relationships/tags" Target="../tags/tag402.xml"/><Relationship Id="rId124" Type="http://schemas.openxmlformats.org/officeDocument/2006/relationships/tags" Target="../tags/tag401.xml"/><Relationship Id="rId123" Type="http://schemas.openxmlformats.org/officeDocument/2006/relationships/tags" Target="../tags/tag400.xml"/><Relationship Id="rId122" Type="http://schemas.openxmlformats.org/officeDocument/2006/relationships/tags" Target="../tags/tag399.xml"/><Relationship Id="rId121" Type="http://schemas.openxmlformats.org/officeDocument/2006/relationships/tags" Target="../tags/tag398.xml"/><Relationship Id="rId120" Type="http://schemas.openxmlformats.org/officeDocument/2006/relationships/tags" Target="../tags/tag397.xml"/><Relationship Id="rId12" Type="http://schemas.openxmlformats.org/officeDocument/2006/relationships/tags" Target="../tags/tag289.xml"/><Relationship Id="rId119" Type="http://schemas.openxmlformats.org/officeDocument/2006/relationships/tags" Target="../tags/tag396.xml"/><Relationship Id="rId118" Type="http://schemas.openxmlformats.org/officeDocument/2006/relationships/tags" Target="../tags/tag395.xml"/><Relationship Id="rId117" Type="http://schemas.openxmlformats.org/officeDocument/2006/relationships/tags" Target="../tags/tag394.xml"/><Relationship Id="rId116" Type="http://schemas.openxmlformats.org/officeDocument/2006/relationships/tags" Target="../tags/tag393.xml"/><Relationship Id="rId115" Type="http://schemas.openxmlformats.org/officeDocument/2006/relationships/tags" Target="../tags/tag392.xml"/><Relationship Id="rId114" Type="http://schemas.openxmlformats.org/officeDocument/2006/relationships/tags" Target="../tags/tag391.xml"/><Relationship Id="rId113" Type="http://schemas.openxmlformats.org/officeDocument/2006/relationships/tags" Target="../tags/tag390.xml"/><Relationship Id="rId112" Type="http://schemas.openxmlformats.org/officeDocument/2006/relationships/tags" Target="../tags/tag389.xml"/><Relationship Id="rId111" Type="http://schemas.openxmlformats.org/officeDocument/2006/relationships/tags" Target="../tags/tag388.xml"/><Relationship Id="rId110" Type="http://schemas.openxmlformats.org/officeDocument/2006/relationships/tags" Target="../tags/tag387.xml"/><Relationship Id="rId11" Type="http://schemas.openxmlformats.org/officeDocument/2006/relationships/tags" Target="../tags/tag288.xml"/><Relationship Id="rId109" Type="http://schemas.openxmlformats.org/officeDocument/2006/relationships/tags" Target="../tags/tag386.xml"/><Relationship Id="rId108" Type="http://schemas.openxmlformats.org/officeDocument/2006/relationships/tags" Target="../tags/tag385.xml"/><Relationship Id="rId107" Type="http://schemas.openxmlformats.org/officeDocument/2006/relationships/tags" Target="../tags/tag384.xml"/><Relationship Id="rId106" Type="http://schemas.openxmlformats.org/officeDocument/2006/relationships/tags" Target="../tags/tag383.xml"/><Relationship Id="rId105" Type="http://schemas.openxmlformats.org/officeDocument/2006/relationships/tags" Target="../tags/tag382.xml"/><Relationship Id="rId104" Type="http://schemas.openxmlformats.org/officeDocument/2006/relationships/tags" Target="../tags/tag381.xml"/><Relationship Id="rId103" Type="http://schemas.openxmlformats.org/officeDocument/2006/relationships/tags" Target="../tags/tag380.xml"/><Relationship Id="rId102" Type="http://schemas.openxmlformats.org/officeDocument/2006/relationships/tags" Target="../tags/tag379.xml"/><Relationship Id="rId101" Type="http://schemas.openxmlformats.org/officeDocument/2006/relationships/tags" Target="../tags/tag378.xml"/><Relationship Id="rId100" Type="http://schemas.openxmlformats.org/officeDocument/2006/relationships/tags" Target="../tags/tag377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33984"/>
            <a:ext cx="2141415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2144388" cy="39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8" name="KSO_TEMPLATE" hidden="1"/>
          <p:cNvSpPr/>
          <p:nvPr>
            <p:custDataLst>
              <p:tags r:id="rId13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02.xml"/><Relationship Id="rId18" Type="http://schemas.openxmlformats.org/officeDocument/2006/relationships/tags" Target="../tags/tag601.xml"/><Relationship Id="rId17" Type="http://schemas.openxmlformats.org/officeDocument/2006/relationships/tags" Target="../tags/tag600.xml"/><Relationship Id="rId16" Type="http://schemas.openxmlformats.org/officeDocument/2006/relationships/tags" Target="../tags/tag599.xml"/><Relationship Id="rId15" Type="http://schemas.openxmlformats.org/officeDocument/2006/relationships/tags" Target="../tags/tag598.xml"/><Relationship Id="rId14" Type="http://schemas.openxmlformats.org/officeDocument/2006/relationships/tags" Target="../tags/tag59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" Type="http://schemas.openxmlformats.org/officeDocument/2006/relationships/tags" Target="../tags/tag63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" Type="http://schemas.openxmlformats.org/officeDocument/2006/relationships/tags" Target="../tags/tag63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0.xml"/><Relationship Id="rId2" Type="http://schemas.openxmlformats.org/officeDocument/2006/relationships/tags" Target="../tags/tag649.xml"/><Relationship Id="rId1" Type="http://schemas.openxmlformats.org/officeDocument/2006/relationships/tags" Target="../tags/tag64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6.xml"/><Relationship Id="rId2" Type="http://schemas.openxmlformats.org/officeDocument/2006/relationships/tags" Target="../tags/tag655.xml"/><Relationship Id="rId1" Type="http://schemas.openxmlformats.org/officeDocument/2006/relationships/tags" Target="../tags/tag65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9.xml"/><Relationship Id="rId2" Type="http://schemas.openxmlformats.org/officeDocument/2006/relationships/tags" Target="../tags/tag658.xml"/><Relationship Id="rId1" Type="http://schemas.openxmlformats.org/officeDocument/2006/relationships/tags" Target="../tags/tag65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5.xml"/><Relationship Id="rId2" Type="http://schemas.openxmlformats.org/officeDocument/2006/relationships/tags" Target="../tags/tag664.xml"/><Relationship Id="rId1" Type="http://schemas.openxmlformats.org/officeDocument/2006/relationships/tags" Target="../tags/tag66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8.xml"/><Relationship Id="rId2" Type="http://schemas.openxmlformats.org/officeDocument/2006/relationships/tags" Target="../tags/tag667.xml"/><Relationship Id="rId1" Type="http://schemas.openxmlformats.org/officeDocument/2006/relationships/tags" Target="../tags/tag66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1.xml"/><Relationship Id="rId2" Type="http://schemas.openxmlformats.org/officeDocument/2006/relationships/tags" Target="../tags/tag670.xml"/><Relationship Id="rId1" Type="http://schemas.openxmlformats.org/officeDocument/2006/relationships/tags" Target="../tags/tag669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4.xml"/><Relationship Id="rId2" Type="http://schemas.openxmlformats.org/officeDocument/2006/relationships/tags" Target="../tags/tag673.xml"/><Relationship Id="rId1" Type="http://schemas.openxmlformats.org/officeDocument/2006/relationships/tags" Target="../tags/tag67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7.xml"/><Relationship Id="rId2" Type="http://schemas.openxmlformats.org/officeDocument/2006/relationships/tags" Target="../tags/tag676.xml"/><Relationship Id="rId1" Type="http://schemas.openxmlformats.org/officeDocument/2006/relationships/tags" Target="../tags/tag67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0.xml"/><Relationship Id="rId2" Type="http://schemas.openxmlformats.org/officeDocument/2006/relationships/tags" Target="../tags/tag679.xml"/><Relationship Id="rId1" Type="http://schemas.openxmlformats.org/officeDocument/2006/relationships/tags" Target="../tags/tag67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tags" Target="../tags/tag681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6.xml"/><Relationship Id="rId2" Type="http://schemas.openxmlformats.org/officeDocument/2006/relationships/tags" Target="../tags/tag685.xml"/><Relationship Id="rId1" Type="http://schemas.openxmlformats.org/officeDocument/2006/relationships/tags" Target="../tags/tag68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2.xml"/><Relationship Id="rId2" Type="http://schemas.openxmlformats.org/officeDocument/2006/relationships/tags" Target="../tags/tag691.xml"/><Relationship Id="rId1" Type="http://schemas.openxmlformats.org/officeDocument/2006/relationships/tags" Target="../tags/tag690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5.xml"/><Relationship Id="rId2" Type="http://schemas.openxmlformats.org/officeDocument/2006/relationships/tags" Target="../tags/tag694.xml"/><Relationship Id="rId1" Type="http://schemas.openxmlformats.org/officeDocument/2006/relationships/tags" Target="../tags/tag693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8.xml"/><Relationship Id="rId2" Type="http://schemas.openxmlformats.org/officeDocument/2006/relationships/tags" Target="../tags/tag697.xml"/><Relationship Id="rId1" Type="http://schemas.openxmlformats.org/officeDocument/2006/relationships/tags" Target="../tags/tag69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1.xml"/><Relationship Id="rId2" Type="http://schemas.openxmlformats.org/officeDocument/2006/relationships/tags" Target="../tags/tag700.xml"/><Relationship Id="rId1" Type="http://schemas.openxmlformats.org/officeDocument/2006/relationships/tags" Target="../tags/tag699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4.xml"/><Relationship Id="rId2" Type="http://schemas.openxmlformats.org/officeDocument/2006/relationships/tags" Target="../tags/tag703.xml"/><Relationship Id="rId1" Type="http://schemas.openxmlformats.org/officeDocument/2006/relationships/tags" Target="../tags/tag70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tags" Target="../tags/tag705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tags" Target="../tags/tag708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3.xml"/><Relationship Id="rId2" Type="http://schemas.openxmlformats.org/officeDocument/2006/relationships/tags" Target="../tags/tag712.xml"/><Relationship Id="rId1" Type="http://schemas.openxmlformats.org/officeDocument/2006/relationships/tags" Target="../tags/tag711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" Type="http://schemas.openxmlformats.org/officeDocument/2006/relationships/tags" Target="../tags/tag71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9.xml"/><Relationship Id="rId2" Type="http://schemas.openxmlformats.org/officeDocument/2006/relationships/tags" Target="../tags/tag718.xml"/><Relationship Id="rId1" Type="http://schemas.openxmlformats.org/officeDocument/2006/relationships/tags" Target="../tags/tag717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2.xml"/><Relationship Id="rId2" Type="http://schemas.openxmlformats.org/officeDocument/2006/relationships/tags" Target="../tags/tag721.xml"/><Relationship Id="rId1" Type="http://schemas.openxmlformats.org/officeDocument/2006/relationships/tags" Target="../tags/tag720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5.xml"/><Relationship Id="rId2" Type="http://schemas.openxmlformats.org/officeDocument/2006/relationships/tags" Target="../tags/tag724.xml"/><Relationship Id="rId1" Type="http://schemas.openxmlformats.org/officeDocument/2006/relationships/tags" Target="../tags/tag723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8.xml"/><Relationship Id="rId2" Type="http://schemas.openxmlformats.org/officeDocument/2006/relationships/tags" Target="../tags/tag727.xml"/><Relationship Id="rId1" Type="http://schemas.openxmlformats.org/officeDocument/2006/relationships/tags" Target="../tags/tag726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1.xml"/><Relationship Id="rId2" Type="http://schemas.openxmlformats.org/officeDocument/2006/relationships/tags" Target="../tags/tag730.xml"/><Relationship Id="rId1" Type="http://schemas.openxmlformats.org/officeDocument/2006/relationships/tags" Target="../tags/tag729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4.xml"/><Relationship Id="rId2" Type="http://schemas.openxmlformats.org/officeDocument/2006/relationships/tags" Target="../tags/tag733.xml"/><Relationship Id="rId1" Type="http://schemas.openxmlformats.org/officeDocument/2006/relationships/tags" Target="../tags/tag73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7.xml"/><Relationship Id="rId2" Type="http://schemas.openxmlformats.org/officeDocument/2006/relationships/tags" Target="../tags/tag736.xml"/><Relationship Id="rId1" Type="http://schemas.openxmlformats.org/officeDocument/2006/relationships/tags" Target="../tags/tag735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0.xml"/><Relationship Id="rId2" Type="http://schemas.openxmlformats.org/officeDocument/2006/relationships/tags" Target="../tags/tag739.xml"/><Relationship Id="rId1" Type="http://schemas.openxmlformats.org/officeDocument/2006/relationships/tags" Target="../tags/tag738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3.xml"/><Relationship Id="rId2" Type="http://schemas.openxmlformats.org/officeDocument/2006/relationships/tags" Target="../tags/tag742.xml"/><Relationship Id="rId1" Type="http://schemas.openxmlformats.org/officeDocument/2006/relationships/tags" Target="../tags/tag741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6.xml"/><Relationship Id="rId2" Type="http://schemas.openxmlformats.org/officeDocument/2006/relationships/tags" Target="../tags/tag745.xml"/><Relationship Id="rId1" Type="http://schemas.openxmlformats.org/officeDocument/2006/relationships/tags" Target="../tags/tag74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4.xml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9.xml"/><Relationship Id="rId2" Type="http://schemas.openxmlformats.org/officeDocument/2006/relationships/tags" Target="../tags/tag748.xml"/><Relationship Id="rId1" Type="http://schemas.openxmlformats.org/officeDocument/2006/relationships/tags" Target="../tags/tag747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2.xml"/><Relationship Id="rId2" Type="http://schemas.openxmlformats.org/officeDocument/2006/relationships/tags" Target="../tags/tag751.xml"/><Relationship Id="rId1" Type="http://schemas.openxmlformats.org/officeDocument/2006/relationships/tags" Target="../tags/tag750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8.xml"/><Relationship Id="rId2" Type="http://schemas.openxmlformats.org/officeDocument/2006/relationships/tags" Target="../tags/tag757.xml"/><Relationship Id="rId1" Type="http://schemas.openxmlformats.org/officeDocument/2006/relationships/tags" Target="../tags/tag756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1.xml"/><Relationship Id="rId2" Type="http://schemas.openxmlformats.org/officeDocument/2006/relationships/tags" Target="../tags/tag760.xml"/><Relationship Id="rId1" Type="http://schemas.openxmlformats.org/officeDocument/2006/relationships/tags" Target="../tags/tag759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4.xml"/><Relationship Id="rId2" Type="http://schemas.openxmlformats.org/officeDocument/2006/relationships/tags" Target="../tags/tag763.xml"/><Relationship Id="rId1" Type="http://schemas.openxmlformats.org/officeDocument/2006/relationships/tags" Target="../tags/tag76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7.xml"/><Relationship Id="rId2" Type="http://schemas.openxmlformats.org/officeDocument/2006/relationships/tags" Target="../tags/tag766.xml"/><Relationship Id="rId1" Type="http://schemas.openxmlformats.org/officeDocument/2006/relationships/tags" Target="../tags/tag765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3.xml"/><Relationship Id="rId2" Type="http://schemas.openxmlformats.org/officeDocument/2006/relationships/tags" Target="../tags/tag772.xml"/><Relationship Id="rId1" Type="http://schemas.openxmlformats.org/officeDocument/2006/relationships/tags" Target="../tags/tag771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6.xml"/><Relationship Id="rId2" Type="http://schemas.openxmlformats.org/officeDocument/2006/relationships/tags" Target="../tags/tag775.xml"/><Relationship Id="rId1" Type="http://schemas.openxmlformats.org/officeDocument/2006/relationships/tags" Target="../tags/tag77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9.xml"/><Relationship Id="rId2" Type="http://schemas.openxmlformats.org/officeDocument/2006/relationships/tags" Target="../tags/tag778.xml"/><Relationship Id="rId1" Type="http://schemas.openxmlformats.org/officeDocument/2006/relationships/tags" Target="../tags/tag777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" Type="http://schemas.openxmlformats.org/officeDocument/2006/relationships/tags" Target="../tags/tag780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5.xml"/><Relationship Id="rId2" Type="http://schemas.openxmlformats.org/officeDocument/2006/relationships/tags" Target="../tags/tag784.xml"/><Relationship Id="rId1" Type="http://schemas.openxmlformats.org/officeDocument/2006/relationships/tags" Target="../tags/tag783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8.xml"/><Relationship Id="rId2" Type="http://schemas.openxmlformats.org/officeDocument/2006/relationships/tags" Target="../tags/tag787.xml"/><Relationship Id="rId1" Type="http://schemas.openxmlformats.org/officeDocument/2006/relationships/tags" Target="../tags/tag786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1.xml"/><Relationship Id="rId2" Type="http://schemas.openxmlformats.org/officeDocument/2006/relationships/tags" Target="../tags/tag790.xml"/><Relationship Id="rId1" Type="http://schemas.openxmlformats.org/officeDocument/2006/relationships/tags" Target="../tags/tag789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" Type="http://schemas.openxmlformats.org/officeDocument/2006/relationships/tags" Target="../tags/tag792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7.xml"/><Relationship Id="rId2" Type="http://schemas.openxmlformats.org/officeDocument/2006/relationships/tags" Target="../tags/tag796.xml"/><Relationship Id="rId1" Type="http://schemas.openxmlformats.org/officeDocument/2006/relationships/tags" Target="../tags/tag795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3.xml"/><Relationship Id="rId2" Type="http://schemas.openxmlformats.org/officeDocument/2006/relationships/tags" Target="../tags/tag802.xml"/><Relationship Id="rId1" Type="http://schemas.openxmlformats.org/officeDocument/2006/relationships/tags" Target="../tags/tag801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6.xml"/><Relationship Id="rId2" Type="http://schemas.openxmlformats.org/officeDocument/2006/relationships/tags" Target="../tags/tag805.xml"/><Relationship Id="rId1" Type="http://schemas.openxmlformats.org/officeDocument/2006/relationships/tags" Target="../tags/tag80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" Type="http://schemas.openxmlformats.org/officeDocument/2006/relationships/tags" Target="../tags/tag618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9.xml"/><Relationship Id="rId2" Type="http://schemas.openxmlformats.org/officeDocument/2006/relationships/tags" Target="../tags/tag808.xml"/><Relationship Id="rId1" Type="http://schemas.openxmlformats.org/officeDocument/2006/relationships/tags" Target="../tags/tag807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5.xml"/><Relationship Id="rId2" Type="http://schemas.openxmlformats.org/officeDocument/2006/relationships/tags" Target="../tags/tag814.xml"/><Relationship Id="rId1" Type="http://schemas.openxmlformats.org/officeDocument/2006/relationships/tags" Target="../tags/tag813.xm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8.xml"/><Relationship Id="rId2" Type="http://schemas.openxmlformats.org/officeDocument/2006/relationships/tags" Target="../tags/tag817.xml"/><Relationship Id="rId1" Type="http://schemas.openxmlformats.org/officeDocument/2006/relationships/tags" Target="../tags/tag8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6.xml"/><Relationship Id="rId2" Type="http://schemas.openxmlformats.org/officeDocument/2006/relationships/tags" Target="../tags/tag625.xml"/><Relationship Id="rId1" Type="http://schemas.openxmlformats.org/officeDocument/2006/relationships/tags" Target="../tags/tag6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第6章 DOM编程</a:t>
            </a:r>
            <a:endParaRPr lang="zh-CN"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dirty="0"/>
              <a:t>onload（加载）事件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altLang="zh-CN" sz="2800" b="1" dirty="0">
                <a:solidFill>
                  <a:srgbClr val="FF3300"/>
                </a:solidFill>
              </a:rPr>
              <a:t>ID选择器</a:t>
            </a:r>
            <a:r>
              <a:rPr altLang="zh-CN" sz="2800" dirty="0"/>
              <a:t>可以根据指定ID值</a:t>
            </a:r>
            <a:r>
              <a:rPr altLang="zh-CN" sz="2800" b="1" dirty="0">
                <a:solidFill>
                  <a:srgbClr val="FF3300"/>
                </a:solidFill>
              </a:rPr>
              <a:t>返回</a:t>
            </a:r>
            <a:r>
              <a:rPr altLang="zh-CN" sz="2800" dirty="0"/>
              <a:t>一个唯一的</a:t>
            </a:r>
            <a:r>
              <a:rPr altLang="zh-CN" sz="2800" b="1" dirty="0">
                <a:solidFill>
                  <a:srgbClr val="FF3300"/>
                </a:solidFill>
              </a:rPr>
              <a:t>元素</a:t>
            </a:r>
            <a:r>
              <a:rPr altLang="zh-CN" sz="2800" dirty="0"/>
              <a:t>。</a:t>
            </a:r>
            <a:endParaRPr altLang="zh-CN" sz="2800" dirty="0"/>
          </a:p>
          <a:p>
            <a:r>
              <a:rPr altLang="zh-CN" sz="2800" b="1" dirty="0">
                <a:solidFill>
                  <a:srgbClr val="FF3300"/>
                </a:solidFill>
              </a:rPr>
              <a:t>onload事件</a:t>
            </a:r>
            <a:r>
              <a:rPr altLang="zh-CN" sz="2800" dirty="0"/>
              <a:t>是当浏览器把网页所有内容全部</a:t>
            </a:r>
            <a:r>
              <a:rPr altLang="zh-CN" sz="2800" b="1" dirty="0">
                <a:solidFill>
                  <a:srgbClr val="FF3300"/>
                </a:solidFill>
              </a:rPr>
              <a:t>加载完毕</a:t>
            </a:r>
            <a:r>
              <a:rPr altLang="zh-CN" sz="2800" dirty="0"/>
              <a:t>后</a:t>
            </a:r>
            <a:r>
              <a:rPr altLang="zh-CN" sz="2800" b="1" dirty="0">
                <a:solidFill>
                  <a:srgbClr val="FF3300"/>
                </a:solidFill>
              </a:rPr>
              <a:t>执行</a:t>
            </a:r>
            <a:r>
              <a:rPr altLang="zh-CN" sz="2800" dirty="0"/>
              <a:t>的</a:t>
            </a:r>
            <a:r>
              <a:rPr altLang="zh-CN" sz="2800" b="1" dirty="0">
                <a:solidFill>
                  <a:srgbClr val="FF3300"/>
                </a:solidFill>
              </a:rPr>
              <a:t>事件</a:t>
            </a:r>
            <a:endParaRPr altLang="zh-CN" sz="2800" dirty="0"/>
          </a:p>
          <a:p>
            <a:r>
              <a:rPr altLang="zh-CN" sz="2800" dirty="0"/>
              <a:t>一般可以通过这个事件在网页加载完毕后</a:t>
            </a:r>
            <a:r>
              <a:rPr altLang="zh-CN" sz="2800" b="1" dirty="0">
                <a:solidFill>
                  <a:srgbClr val="FF3300"/>
                </a:solidFill>
              </a:rPr>
              <a:t>打开</a:t>
            </a:r>
            <a:r>
              <a:rPr altLang="zh-CN" sz="2800" dirty="0"/>
              <a:t>一些</a:t>
            </a:r>
            <a:r>
              <a:rPr altLang="zh-CN" sz="2800" b="1" dirty="0">
                <a:solidFill>
                  <a:srgbClr val="FF3300"/>
                </a:solidFill>
              </a:rPr>
              <a:t>广告</a:t>
            </a:r>
            <a:r>
              <a:rPr altLang="zh-CN" sz="2800" dirty="0"/>
              <a:t>窗口</a:t>
            </a:r>
            <a:endParaRPr altLang="zh-CN" sz="2800" dirty="0"/>
          </a:p>
          <a:p>
            <a:r>
              <a:rPr altLang="zh-CN" sz="2800" dirty="0"/>
              <a:t>或</a:t>
            </a:r>
            <a:r>
              <a:rPr altLang="zh-CN" sz="2800" b="1" dirty="0">
                <a:solidFill>
                  <a:srgbClr val="FF3300"/>
                </a:solidFill>
              </a:rPr>
              <a:t>在线人数</a:t>
            </a:r>
            <a:r>
              <a:rPr altLang="zh-CN" sz="2800" dirty="0"/>
              <a:t>在此事件中加1等。</a:t>
            </a:r>
            <a:endParaRPr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481" y="1096970"/>
            <a:ext cx="10315457" cy="4345128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网页</a:t>
            </a:r>
            <a:r>
              <a:rPr lang="en-US" sz="2800" b="1" dirty="0">
                <a:solidFill>
                  <a:srgbClr val="FF0000"/>
                </a:solidFill>
              </a:rPr>
              <a:t>被加载后弹出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一个</a:t>
            </a:r>
            <a:r>
              <a:rPr lang="en-US" sz="2800" b="1" dirty="0">
                <a:solidFill>
                  <a:srgbClr val="FF0000"/>
                </a:solidFill>
              </a:rPr>
              <a:t>广告页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3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程序内容总结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en-US" altLang="zh-CN" sz="2800" b="1" dirty="0">
                <a:solidFill>
                  <a:srgbClr val="FF3300"/>
                </a:solidFill>
              </a:rPr>
              <a:t>unload</a:t>
            </a:r>
            <a:r>
              <a:rPr lang="zh-CN" altLang="zh-CN" sz="2800" b="1" dirty="0">
                <a:solidFill>
                  <a:srgbClr val="FF3300"/>
                </a:solidFill>
              </a:rPr>
              <a:t>事件</a:t>
            </a:r>
            <a:endParaRPr lang="zh-CN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onunload事件</a:t>
            </a:r>
            <a:r>
              <a:rPr lang="zh-CN" altLang="zh-CN" sz="2800" dirty="0"/>
              <a:t>是在</a:t>
            </a:r>
            <a:r>
              <a:rPr lang="en-US" altLang="zh-CN" sz="2800" b="1" dirty="0">
                <a:solidFill>
                  <a:srgbClr val="FF0000"/>
                </a:solidFill>
              </a:rPr>
              <a:t>浏览器</a:t>
            </a:r>
            <a:r>
              <a:rPr lang="zh-CN" altLang="zh-CN" sz="2800" dirty="0"/>
              <a:t>窗口被</a:t>
            </a:r>
            <a:r>
              <a:rPr lang="en-US" altLang="zh-CN" sz="2800" b="1" dirty="0">
                <a:solidFill>
                  <a:srgbClr val="FF0000"/>
                </a:solidFill>
              </a:rPr>
              <a:t>关闭</a:t>
            </a:r>
            <a:r>
              <a:rPr lang="zh-CN" altLang="zh-CN" sz="2800" dirty="0"/>
              <a:t>时，也就是当用户离开当前浏览窗口时</a:t>
            </a:r>
            <a:r>
              <a:rPr lang="en-US" altLang="zh-CN" sz="2800" b="1" dirty="0">
                <a:solidFill>
                  <a:srgbClr val="FF0000"/>
                </a:solidFill>
              </a:rPr>
              <a:t>被触发</a:t>
            </a:r>
            <a:endParaRPr lang="zh-CN" altLang="zh-CN" sz="2800" dirty="0"/>
          </a:p>
          <a:p>
            <a:r>
              <a:rPr lang="zh-CN" altLang="zh-CN" sz="2800" dirty="0"/>
              <a:t>一般在该事件中是对一些用户输入的</a:t>
            </a:r>
            <a:r>
              <a:rPr lang="en-US" altLang="zh-CN" sz="2800" b="1" dirty="0">
                <a:solidFill>
                  <a:srgbClr val="FF0000"/>
                </a:solidFill>
              </a:rPr>
              <a:t>数据</a:t>
            </a:r>
            <a:r>
              <a:rPr lang="zh-CN" altLang="zh-CN" sz="2800" dirty="0"/>
              <a:t>进行</a:t>
            </a:r>
            <a:r>
              <a:rPr lang="en-US" altLang="zh-CN" sz="2800" b="1" dirty="0">
                <a:solidFill>
                  <a:srgbClr val="FF0000"/>
                </a:solidFill>
              </a:rPr>
              <a:t>保存</a:t>
            </a:r>
            <a:endParaRPr lang="zh-CN" altLang="zh-CN" sz="2800" dirty="0"/>
          </a:p>
          <a:p>
            <a:r>
              <a:rPr lang="zh-CN" altLang="zh-CN" sz="2800" dirty="0"/>
              <a:t>对某些与服务器的</a:t>
            </a:r>
            <a:r>
              <a:rPr lang="en-US" altLang="zh-CN" sz="2800" b="1" dirty="0">
                <a:solidFill>
                  <a:srgbClr val="FF0000"/>
                </a:solidFill>
              </a:rPr>
              <a:t>连接</a:t>
            </a:r>
            <a:r>
              <a:rPr lang="zh-CN" altLang="zh-CN" sz="2800" dirty="0"/>
              <a:t>进行</a:t>
            </a:r>
            <a:r>
              <a:rPr lang="en-US" altLang="zh-CN" sz="2800" b="1" dirty="0">
                <a:solidFill>
                  <a:srgbClr val="FF0000"/>
                </a:solidFill>
              </a:rPr>
              <a:t>关闭</a:t>
            </a:r>
            <a:endParaRPr lang="zh-CN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在线人数减1</a:t>
            </a:r>
            <a:r>
              <a:rPr lang="zh-CN" altLang="zh-CN" sz="2800" dirty="0"/>
              <a:t>等应用。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481" y="1096970"/>
            <a:ext cx="10315457" cy="4345128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在</a:t>
            </a:r>
            <a:r>
              <a:rPr lang="en-US" altLang="zh-CN" sz="2800" b="1" dirty="0">
                <a:solidFill>
                  <a:srgbClr val="FF0000"/>
                </a:solidFill>
              </a:rPr>
              <a:t>网页</a:t>
            </a:r>
            <a:r>
              <a:rPr lang="en-US" sz="2800" dirty="0"/>
              <a:t>被</a:t>
            </a:r>
            <a:r>
              <a:rPr lang="en-US" altLang="zh-CN" sz="2800" b="1" dirty="0">
                <a:solidFill>
                  <a:srgbClr val="FF0000"/>
                </a:solidFill>
              </a:rPr>
              <a:t>关闭时</a:t>
            </a:r>
            <a:r>
              <a:rPr lang="en-US" sz="2800" dirty="0"/>
              <a:t>弹出一个</a:t>
            </a:r>
            <a:r>
              <a:rPr lang="en-US" altLang="zh-CN" sz="2800" b="1" dirty="0">
                <a:solidFill>
                  <a:srgbClr val="FF0000"/>
                </a:solidFill>
              </a:rPr>
              <a:t>警告框</a:t>
            </a:r>
            <a:endParaRPr lang="en-US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4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document对象的属性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5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altLang="zh-CN" sz="2800" dirty="0"/>
              <a:t>表6-3 document对象的属性</a:t>
            </a:r>
            <a:endParaRPr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sz="2800" b="1" dirty="0">
                <a:solidFill>
                  <a:srgbClr val="FF0000"/>
                </a:solidFill>
                <a:sym typeface="+mn-ea"/>
              </a:rPr>
              <a:t>Window</a:t>
            </a:r>
            <a:r>
              <a:rPr sz="2800" b="1" dirty="0">
                <a:sym typeface="+mn-ea"/>
              </a:rPr>
              <a:t>对象的</a:t>
            </a:r>
            <a:r>
              <a:rPr lang="zh-CN" sz="2800" b="1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sz="2800" b="1" dirty="0">
                <a:sym typeface="+mn-ea"/>
              </a:rPr>
              <a:t>和</a:t>
            </a:r>
            <a:r>
              <a:rPr sz="2800" b="1" dirty="0">
                <a:solidFill>
                  <a:srgbClr val="FF0000"/>
                </a:solidFill>
                <a:sym typeface="+mn-ea"/>
              </a:rPr>
              <a:t>方法</a:t>
            </a:r>
            <a:endParaRPr sz="2800" b="1" dirty="0">
              <a:solidFill>
                <a:srgbClr val="FF0000"/>
              </a:solidFill>
              <a:sym typeface="+mn-ea"/>
            </a:endParaRPr>
          </a:p>
          <a:p>
            <a:pPr lvl="0"/>
            <a:r>
              <a:rPr sz="2800" b="1" dirty="0">
                <a:solidFill>
                  <a:srgbClr val="FF0000"/>
                </a:solidFill>
                <a:sym typeface="+mn-ea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zh-CN" sz="2800" b="1" dirty="0">
                <a:solidFill>
                  <a:srgbClr val="FF0000"/>
                </a:solidFill>
                <a:sym typeface="+mn-ea"/>
              </a:rPr>
              <a:t>etTimeout方法</a:t>
            </a:r>
            <a:endParaRPr altLang="zh-CN" sz="28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481" y="1096970"/>
            <a:ext cx="10315457" cy="4345128"/>
          </a:xfrm>
        </p:spPr>
        <p:txBody>
          <a:bodyPr>
            <a:noAutofit/>
          </a:bodyPr>
          <a:lstStyle/>
          <a:p>
            <a:pPr lvl="0"/>
            <a:r>
              <a:rPr lang="zh-CN" altLang="en-US" sz="2800" dirty="0"/>
              <a:t>获取</a:t>
            </a:r>
            <a:r>
              <a:rPr lang="en-US" altLang="zh-CN" sz="2800" b="1" dirty="0">
                <a:solidFill>
                  <a:srgbClr val="FF0000"/>
                </a:solidFill>
              </a:rPr>
              <a:t>document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5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getElementById方法</a:t>
            </a:r>
            <a:endParaRPr lang="zh-CN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6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altLang="zh-CN" sz="2800" dirty="0"/>
              <a:t>通过</a:t>
            </a:r>
            <a:r>
              <a:rPr lang="zh-CN" altLang="zh-CN" sz="2800" b="1" dirty="0">
                <a:solidFill>
                  <a:srgbClr val="FF3300"/>
                </a:solidFill>
              </a:rPr>
              <a:t>getElementById方法</a:t>
            </a:r>
            <a:r>
              <a:rPr altLang="zh-CN" sz="2800" dirty="0"/>
              <a:t>可以快速</a:t>
            </a:r>
            <a:r>
              <a:rPr lang="zh-CN" altLang="zh-CN" sz="2800" b="1" dirty="0">
                <a:solidFill>
                  <a:srgbClr val="FF3300"/>
                </a:solidFill>
              </a:rPr>
              <a:t>访问</a:t>
            </a:r>
            <a:r>
              <a:rPr altLang="zh-CN" sz="2800" dirty="0"/>
              <a:t>某个HTML</a:t>
            </a:r>
            <a:r>
              <a:rPr lang="zh-CN" altLang="zh-CN" sz="2800" b="1" dirty="0">
                <a:solidFill>
                  <a:srgbClr val="FF3300"/>
                </a:solidFill>
              </a:rPr>
              <a:t>元素</a:t>
            </a:r>
            <a:r>
              <a:rPr lang="zh-CN" sz="2800" dirty="0"/>
              <a:t>，</a:t>
            </a:r>
            <a:r>
              <a:rPr altLang="zh-CN" sz="2800" dirty="0"/>
              <a:t>而</a:t>
            </a:r>
            <a:r>
              <a:rPr lang="zh-CN" altLang="zh-CN" sz="2800" b="1" dirty="0">
                <a:solidFill>
                  <a:srgbClr val="FF3300"/>
                </a:solidFill>
              </a:rPr>
              <a:t>不</a:t>
            </a:r>
            <a:r>
              <a:rPr altLang="zh-CN" sz="2800" dirty="0"/>
              <a:t>必通过DOM层层</a:t>
            </a:r>
            <a:r>
              <a:rPr lang="zh-CN" altLang="zh-CN" sz="2800" b="1" dirty="0">
                <a:solidFill>
                  <a:srgbClr val="FF3300"/>
                </a:solidFill>
              </a:rPr>
              <a:t>遍历</a:t>
            </a:r>
            <a:r>
              <a:rPr altLang="zh-CN" sz="2800" dirty="0"/>
              <a:t>。</a:t>
            </a:r>
            <a:endParaRPr altLang="zh-CN" sz="2800" dirty="0"/>
          </a:p>
          <a:p>
            <a:r>
              <a:rPr altLang="zh-CN" sz="2800" dirty="0"/>
              <a:t>使用</a:t>
            </a:r>
            <a:r>
              <a:rPr lang="zh-CN" altLang="zh-CN" sz="2800" b="1" dirty="0">
                <a:solidFill>
                  <a:srgbClr val="FF3300"/>
                </a:solidFill>
              </a:rPr>
              <a:t>getElementById方法</a:t>
            </a:r>
            <a:r>
              <a:rPr altLang="zh-CN" sz="2800" dirty="0"/>
              <a:t>时如果元素的</a:t>
            </a:r>
            <a:r>
              <a:rPr lang="zh-CN" altLang="zh-CN" sz="2800" b="1" dirty="0">
                <a:solidFill>
                  <a:srgbClr val="FF3300"/>
                </a:solidFill>
              </a:rPr>
              <a:t>ID不</a:t>
            </a:r>
            <a:r>
              <a:rPr altLang="zh-CN" sz="2800" dirty="0"/>
              <a:t>是</a:t>
            </a:r>
            <a:r>
              <a:rPr lang="zh-CN" altLang="zh-CN" sz="2800" b="1" dirty="0">
                <a:solidFill>
                  <a:srgbClr val="FF3300"/>
                </a:solidFill>
              </a:rPr>
              <a:t>唯一</a:t>
            </a:r>
            <a:r>
              <a:rPr altLang="zh-CN" sz="2800" dirty="0"/>
              <a:t>的，那么会获得</a:t>
            </a:r>
            <a:r>
              <a:rPr lang="zh-CN" altLang="zh-CN" sz="2800" b="1" dirty="0">
                <a:solidFill>
                  <a:srgbClr val="FF3300"/>
                </a:solidFill>
              </a:rPr>
              <a:t>第一个符合</a:t>
            </a:r>
            <a:r>
              <a:rPr altLang="zh-CN" sz="2800" dirty="0"/>
              <a:t>条件的</a:t>
            </a:r>
            <a:r>
              <a:rPr lang="zh-CN" altLang="zh-CN" sz="2800" b="1" dirty="0">
                <a:solidFill>
                  <a:srgbClr val="FF3300"/>
                </a:solidFill>
              </a:rPr>
              <a:t>元素</a:t>
            </a:r>
            <a:r>
              <a:rPr altLang="zh-CN" sz="2800" dirty="0"/>
              <a:t>。</a:t>
            </a:r>
            <a:endParaRPr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sz="2800" dirty="0"/>
              <a:t>定义了两个相同ID 元素，getElementById方法获取的是哪一个HTML元素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6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getElementsByName方法</a:t>
            </a:r>
            <a:endParaRPr lang="zh-CN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sz="2800" dirty="0"/>
              <a:t>getElementsByName方法用于</a:t>
            </a:r>
            <a:r>
              <a:rPr lang="zh-CN" altLang="zh-CN" sz="2800" b="1" dirty="0">
                <a:solidFill>
                  <a:srgbClr val="FF3300"/>
                </a:solidFill>
              </a:rPr>
              <a:t>返回</a:t>
            </a:r>
            <a:r>
              <a:rPr sz="2800" dirty="0"/>
              <a:t>HTML元素中</a:t>
            </a:r>
            <a:r>
              <a:rPr lang="zh-CN" altLang="zh-CN" sz="2800" b="1" dirty="0">
                <a:solidFill>
                  <a:srgbClr val="FF3300"/>
                </a:solidFill>
              </a:rPr>
              <a:t>指定name</a:t>
            </a:r>
            <a:r>
              <a:rPr sz="2800" dirty="0"/>
              <a:t>属性的</a:t>
            </a:r>
            <a:r>
              <a:rPr lang="zh-CN" altLang="zh-CN" sz="2800" b="1" dirty="0">
                <a:solidFill>
                  <a:srgbClr val="FF3300"/>
                </a:solidFill>
              </a:rPr>
              <a:t>元素数组</a:t>
            </a:r>
            <a:endParaRPr sz="2800" dirty="0"/>
          </a:p>
          <a:p>
            <a:r>
              <a:rPr sz="2800" dirty="0"/>
              <a:t>而且</a:t>
            </a:r>
            <a:r>
              <a:rPr lang="zh-CN" altLang="zh-CN" sz="2800" b="1" dirty="0">
                <a:solidFill>
                  <a:srgbClr val="FF3300"/>
                </a:solidFill>
              </a:rPr>
              <a:t>仅用于</a:t>
            </a:r>
            <a:r>
              <a:rPr sz="2800" dirty="0"/>
              <a:t>像input,radio,checkbox等</a:t>
            </a:r>
            <a:r>
              <a:rPr lang="zh-CN" altLang="zh-CN" sz="2800" b="1" dirty="0">
                <a:solidFill>
                  <a:srgbClr val="FF3300"/>
                </a:solidFill>
              </a:rPr>
              <a:t>表单元素对象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sz="2800" dirty="0"/>
              <a:t>getElementsByName("abc")方法</a:t>
            </a:r>
            <a:r>
              <a:rPr lang="zh-CN" altLang="zh-CN" sz="2800" b="1" dirty="0">
                <a:solidFill>
                  <a:srgbClr val="FF3300"/>
                </a:solidFill>
              </a:rPr>
              <a:t>获取</a:t>
            </a:r>
            <a:r>
              <a:rPr sz="2800" dirty="0"/>
              <a:t>一个</a:t>
            </a:r>
            <a:r>
              <a:rPr lang="zh-CN" altLang="zh-CN" sz="2800" b="1" dirty="0">
                <a:solidFill>
                  <a:srgbClr val="FF3300"/>
                </a:solidFill>
              </a:rPr>
              <a:t>对象数组</a:t>
            </a:r>
            <a:r>
              <a:rPr sz="2800" dirty="0"/>
              <a:t>，通过</a:t>
            </a:r>
            <a:r>
              <a:rPr lang="zh-CN" altLang="zh-CN" sz="2800" b="1" dirty="0">
                <a:solidFill>
                  <a:srgbClr val="FF3300"/>
                </a:solidFill>
              </a:rPr>
              <a:t>下标访问</a:t>
            </a:r>
            <a:r>
              <a:rPr sz="2800" dirty="0"/>
              <a:t>这个</a:t>
            </a:r>
            <a:r>
              <a:rPr lang="zh-CN" altLang="zh-CN" sz="2800" b="1" dirty="0">
                <a:solidFill>
                  <a:srgbClr val="FF3300"/>
                </a:solidFill>
              </a:rPr>
              <a:t>数组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7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1215" y="741680"/>
            <a:ext cx="10471150" cy="545719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zh-CN" altLang="zh-CN" sz="2800" b="1" dirty="0">
                <a:solidFill>
                  <a:srgbClr val="FF0000"/>
                </a:solidFill>
              </a:rPr>
              <a:t>etTimeout方法</a:t>
            </a:r>
            <a:r>
              <a:rPr lang="zh-CN" altLang="zh-CN" sz="2800" dirty="0"/>
              <a:t>是用来设置一个计时器，该计时器以</a:t>
            </a:r>
            <a:r>
              <a:rPr lang="zh-CN" altLang="zh-CN" sz="2800" b="1" dirty="0">
                <a:solidFill>
                  <a:srgbClr val="FF0000"/>
                </a:solidFill>
              </a:rPr>
              <a:t>毫秒</a:t>
            </a:r>
            <a:r>
              <a:rPr lang="zh-CN" altLang="zh-CN" sz="2800" dirty="0"/>
              <a:t>为单位</a:t>
            </a:r>
            <a:endParaRPr lang="zh-CN" altLang="zh-CN" sz="2800" dirty="0"/>
          </a:p>
          <a:p>
            <a:pPr>
              <a:lnSpc>
                <a:spcPct val="130000"/>
              </a:lnSpc>
            </a:pPr>
            <a:r>
              <a:rPr lang="zh-CN" altLang="zh-CN" sz="2800" dirty="0"/>
              <a:t>当所设置的</a:t>
            </a:r>
            <a:r>
              <a:rPr lang="zh-CN" altLang="zh-CN" sz="2800" b="1" dirty="0">
                <a:solidFill>
                  <a:srgbClr val="FF0000"/>
                </a:solidFill>
              </a:rPr>
              <a:t>时间到</a:t>
            </a:r>
            <a:r>
              <a:rPr lang="zh-CN" altLang="zh-CN" sz="2800" dirty="0"/>
              <a:t>时，会自动的</a:t>
            </a:r>
            <a:r>
              <a:rPr lang="zh-CN" altLang="zh-CN" sz="2800" b="1" dirty="0">
                <a:solidFill>
                  <a:srgbClr val="FF0000"/>
                </a:solidFill>
              </a:rPr>
              <a:t>调用</a:t>
            </a:r>
            <a:r>
              <a:rPr lang="zh-CN" altLang="zh-CN" sz="2800" dirty="0"/>
              <a:t>一个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pPr>
              <a:lnSpc>
                <a:spcPct val="130000"/>
              </a:lnSpc>
            </a:pPr>
            <a:r>
              <a:rPr lang="zh-CN" altLang="zh-CN" sz="2800" dirty="0"/>
              <a:t>调用语法格式如下：</a:t>
            </a:r>
            <a:endParaRPr lang="zh-CN" altLang="zh-CN" sz="2800" dirty="0"/>
          </a:p>
          <a:p>
            <a:pPr>
              <a:lnSpc>
                <a:spcPct val="130000"/>
              </a:lnSpc>
            </a:pPr>
            <a:r>
              <a:rPr lang="zh-CN" altLang="zh-CN" sz="2800" dirty="0"/>
              <a:t>    </a:t>
            </a:r>
            <a:r>
              <a:rPr lang="zh-CN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var </a:t>
            </a:r>
            <a:r>
              <a:rPr lang="zh-CN" altLang="en-US" sz="2800" b="1" dirty="0">
                <a:solidFill>
                  <a:srgbClr val="FF0000"/>
                </a:solidFill>
              </a:rPr>
              <a:t>变量名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zh-CN" sz="2800" b="1" dirty="0">
                <a:solidFill>
                  <a:srgbClr val="FF0000"/>
                </a:solidFill>
              </a:rPr>
              <a:t>s</a:t>
            </a:r>
            <a:r>
              <a:rPr lang="zh-CN" altLang="zh-CN" sz="2800" b="1" dirty="0">
                <a:solidFill>
                  <a:srgbClr val="FF0000"/>
                </a:solidFill>
                <a:sym typeface="+mn-ea"/>
              </a:rPr>
              <a:t>etTimeout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( function(){ } , </a:t>
            </a:r>
            <a:r>
              <a:rPr lang="zh-CN" altLang="zh-CN" sz="2800" dirty="0">
                <a:sym typeface="+mn-ea"/>
              </a:rPr>
              <a:t>定时时间间隔</a:t>
            </a:r>
            <a:r>
              <a:rPr lang="en-US" altLang="zh-CN" sz="2800" dirty="0">
                <a:sym typeface="+mn-ea"/>
              </a:rPr>
              <a:t>);</a:t>
            </a:r>
            <a:endParaRPr lang="zh-CN" altLang="zh-CN" sz="2800" dirty="0"/>
          </a:p>
          <a:p>
            <a:pPr>
              <a:lnSpc>
                <a:spcPct val="130000"/>
              </a:lnSpc>
            </a:pPr>
            <a:r>
              <a:rPr lang="zh-CN" altLang="zh-CN" sz="2800" dirty="0"/>
              <a:t>该方法仅能执行一次，如果要多次执行，需要</a:t>
            </a:r>
            <a:endParaRPr lang="zh-CN" altLang="zh-CN" sz="2800" dirty="0"/>
          </a:p>
          <a:p>
            <a:pPr>
              <a:lnSpc>
                <a:spcPct val="130000"/>
              </a:lnSpc>
            </a:pPr>
            <a:r>
              <a:rPr lang="zh-CN" altLang="zh-CN" sz="2800" b="1" dirty="0">
                <a:solidFill>
                  <a:srgbClr val="FF0000"/>
                </a:solidFill>
                <a:sym typeface="+mn-ea"/>
              </a:rPr>
              <a:t>set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Interval( function(){ } , </a:t>
            </a:r>
            <a:r>
              <a:rPr lang="zh-CN" altLang="zh-CN" sz="2800" dirty="0">
                <a:sym typeface="+mn-ea"/>
              </a:rPr>
              <a:t>定时时间间隔</a:t>
            </a:r>
            <a:r>
              <a:rPr lang="en-US" altLang="zh-CN" sz="2800" dirty="0">
                <a:sym typeface="+mn-ea"/>
              </a:rPr>
              <a:t>);</a:t>
            </a:r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getElementsByTagName方法</a:t>
            </a:r>
            <a:endParaRPr lang="zh-CN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sz="2800" dirty="0"/>
              <a:t>getElementsByTagName方法</a:t>
            </a:r>
            <a:r>
              <a:rPr lang="zh-CN" altLang="zh-CN" sz="2800" b="1" dirty="0">
                <a:solidFill>
                  <a:srgbClr val="FF3300"/>
                </a:solidFill>
              </a:rPr>
              <a:t>返回指定</a:t>
            </a:r>
            <a:r>
              <a:rPr sz="2800" dirty="0"/>
              <a:t>HTML</a:t>
            </a:r>
            <a:r>
              <a:rPr lang="zh-CN" altLang="zh-CN" sz="2800" b="1" dirty="0">
                <a:solidFill>
                  <a:srgbClr val="FF3300"/>
                </a:solidFill>
              </a:rPr>
              <a:t>标记名</a:t>
            </a:r>
            <a:r>
              <a:rPr sz="2800" dirty="0"/>
              <a:t>的</a:t>
            </a:r>
            <a:r>
              <a:rPr lang="zh-CN" altLang="zh-CN" sz="2800" b="1" dirty="0">
                <a:solidFill>
                  <a:srgbClr val="FF3300"/>
                </a:solidFill>
              </a:rPr>
              <a:t>元素数组</a:t>
            </a:r>
            <a:endParaRPr sz="2800" dirty="0"/>
          </a:p>
          <a:p>
            <a:r>
              <a:rPr sz="2800" dirty="0"/>
              <a:t>通过</a:t>
            </a:r>
            <a:r>
              <a:rPr lang="zh-CN" altLang="zh-CN" sz="2800" b="1" dirty="0">
                <a:solidFill>
                  <a:srgbClr val="FF3300"/>
                </a:solidFill>
              </a:rPr>
              <a:t>遍历</a:t>
            </a:r>
            <a:r>
              <a:rPr sz="2800" dirty="0"/>
              <a:t>这个</a:t>
            </a:r>
            <a:r>
              <a:rPr lang="zh-CN" altLang="zh-CN" sz="2800" b="1" dirty="0">
                <a:solidFill>
                  <a:srgbClr val="FF3300"/>
                </a:solidFill>
              </a:rPr>
              <a:t>数组获得</a:t>
            </a:r>
            <a:r>
              <a:rPr sz="2800" dirty="0"/>
              <a:t>每一个单独的</a:t>
            </a:r>
            <a:r>
              <a:rPr lang="zh-CN" altLang="zh-CN" sz="2800" b="1" dirty="0">
                <a:solidFill>
                  <a:srgbClr val="FF3300"/>
                </a:solidFill>
              </a:rPr>
              <a:t>子元素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0590" y="1097280"/>
            <a:ext cx="10205085" cy="4345305"/>
          </a:xfrm>
        </p:spPr>
        <p:txBody>
          <a:bodyPr>
            <a:noAutofit/>
          </a:bodyPr>
          <a:lstStyle/>
          <a:p>
            <a:pPr lvl="0"/>
            <a:r>
              <a:rPr sz="2800" dirty="0"/>
              <a:t>定义</a:t>
            </a:r>
            <a:r>
              <a:rPr lang="zh-CN" altLang="zh-CN" sz="2800" b="1" dirty="0">
                <a:solidFill>
                  <a:srgbClr val="FF3300"/>
                </a:solidFill>
              </a:rPr>
              <a:t>多个P</a:t>
            </a:r>
            <a:r>
              <a:rPr sz="2800" dirty="0"/>
              <a:t>标记元素，通过getElementsByTagName("p")方法选中HTML标记是&lt;p&gt;的元素，</a:t>
            </a:r>
            <a:r>
              <a:rPr lang="zh-CN" altLang="zh-CN" sz="2800" b="1" dirty="0">
                <a:solidFill>
                  <a:srgbClr val="FF3300"/>
                </a:solidFill>
              </a:rPr>
              <a:t>返回</a:t>
            </a:r>
            <a:r>
              <a:rPr sz="2800" dirty="0"/>
              <a:t>是一个</a:t>
            </a:r>
            <a:r>
              <a:rPr lang="zh-CN" altLang="zh-CN" sz="2800" b="1" dirty="0">
                <a:solidFill>
                  <a:srgbClr val="FF3300"/>
                </a:solidFill>
              </a:rPr>
              <a:t>对象数组</a:t>
            </a:r>
            <a:r>
              <a:rPr sz="2800" dirty="0"/>
              <a:t>，可以通过</a:t>
            </a:r>
            <a:r>
              <a:rPr lang="zh-CN" altLang="zh-CN" sz="2800" b="1" dirty="0">
                <a:solidFill>
                  <a:srgbClr val="FF3300"/>
                </a:solidFill>
              </a:rPr>
              <a:t>下标访问</a:t>
            </a:r>
            <a:r>
              <a:rPr sz="2800" dirty="0"/>
              <a:t>这个数组。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8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appendChild方法</a:t>
            </a:r>
            <a:endParaRPr lang="zh-CN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9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sz="2800" dirty="0"/>
              <a:t>appendChild方法向当前节点对象</a:t>
            </a:r>
            <a:r>
              <a:rPr lang="zh-CN" altLang="zh-CN" sz="2800" b="1" dirty="0">
                <a:solidFill>
                  <a:srgbClr val="FF3300"/>
                </a:solidFill>
              </a:rPr>
              <a:t>追加节点</a:t>
            </a:r>
            <a:r>
              <a:rPr sz="2800" dirty="0"/>
              <a:t>，经常用于给页面</a:t>
            </a:r>
            <a:r>
              <a:rPr lang="zh-CN" altLang="zh-CN" sz="2800" b="1" dirty="0">
                <a:solidFill>
                  <a:srgbClr val="FF3300"/>
                </a:solidFill>
              </a:rPr>
              <a:t>动态</a:t>
            </a:r>
            <a:r>
              <a:rPr sz="2800" dirty="0"/>
              <a:t>的</a:t>
            </a:r>
            <a:r>
              <a:rPr lang="zh-CN" altLang="zh-CN" sz="2800" b="1" dirty="0">
                <a:solidFill>
                  <a:srgbClr val="FF3300"/>
                </a:solidFill>
              </a:rPr>
              <a:t>添加</a:t>
            </a:r>
            <a:r>
              <a:rPr sz="2800" dirty="0"/>
              <a:t>内容。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sz="2800" dirty="0"/>
              <a:t>给</a:t>
            </a:r>
            <a:r>
              <a:rPr lang="zh-CN" altLang="zh-CN" sz="2800" b="1" dirty="0">
                <a:solidFill>
                  <a:srgbClr val="FF3300"/>
                </a:solidFill>
              </a:rPr>
              <a:t>&lt;ul&gt;添加</a:t>
            </a:r>
            <a:r>
              <a:rPr sz="2800" dirty="0"/>
              <a:t>一个</a:t>
            </a:r>
            <a:r>
              <a:rPr lang="zh-CN" altLang="zh-CN" sz="2800" b="1" dirty="0">
                <a:solidFill>
                  <a:srgbClr val="FF3300"/>
                </a:solidFill>
              </a:rPr>
              <a:t>&lt;</a:t>
            </a:r>
            <a:r>
              <a:rPr sz="2800" dirty="0"/>
              <a:t>li&gt;</a:t>
            </a:r>
            <a:r>
              <a:rPr lang="zh-CN" altLang="zh-CN" sz="2800" b="1" dirty="0">
                <a:solidFill>
                  <a:srgbClr val="FF3300"/>
                </a:solidFill>
              </a:rPr>
              <a:t>节点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9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removeChild方法</a:t>
            </a:r>
            <a:endParaRPr lang="zh-CN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10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sz="2800" dirty="0"/>
              <a:t>removeChild方法是</a:t>
            </a:r>
            <a:r>
              <a:rPr lang="zh-CN" altLang="zh-CN" sz="2800" b="1" dirty="0">
                <a:solidFill>
                  <a:srgbClr val="FF3300"/>
                </a:solidFill>
              </a:rPr>
              <a:t>删除</a:t>
            </a:r>
            <a:r>
              <a:rPr sz="2800" dirty="0"/>
              <a:t>当前节点下的某个</a:t>
            </a:r>
            <a:r>
              <a:rPr lang="zh-CN" altLang="zh-CN" sz="2800" b="1" dirty="0">
                <a:solidFill>
                  <a:srgbClr val="FF3300"/>
                </a:solidFill>
              </a:rPr>
              <a:t>子节点</a:t>
            </a:r>
            <a:r>
              <a:rPr sz="2800" dirty="0"/>
              <a:t>，并</a:t>
            </a:r>
            <a:r>
              <a:rPr lang="zh-CN" altLang="zh-CN" sz="2800" b="1" dirty="0">
                <a:solidFill>
                  <a:srgbClr val="FF3300"/>
                </a:solidFill>
              </a:rPr>
              <a:t>返回</a:t>
            </a:r>
            <a:r>
              <a:rPr sz="2800" dirty="0"/>
              <a:t>被删除的</a:t>
            </a:r>
            <a:r>
              <a:rPr lang="zh-CN" altLang="zh-CN" sz="2800" b="1" dirty="0">
                <a:solidFill>
                  <a:srgbClr val="FF3300"/>
                </a:solidFill>
              </a:rPr>
              <a:t>节点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电子钟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  <a:sym typeface="+mn-ea"/>
              </a:rPr>
              <a:t>删除</a:t>
            </a:r>
            <a:r>
              <a:rPr lang="zh-CN" altLang="zh-CN" sz="2800" b="1" dirty="0">
                <a:solidFill>
                  <a:srgbClr val="FF3300"/>
                </a:solidFill>
              </a:rPr>
              <a:t>&lt;ul&gt;下</a:t>
            </a:r>
            <a:r>
              <a:rPr sz="2800" dirty="0"/>
              <a:t>一个</a:t>
            </a:r>
            <a:r>
              <a:rPr lang="zh-CN" altLang="zh-CN" sz="2800" b="1" dirty="0">
                <a:solidFill>
                  <a:srgbClr val="FF3300"/>
                </a:solidFill>
              </a:rPr>
              <a:t>&lt;</a:t>
            </a:r>
            <a:r>
              <a:rPr sz="2800" dirty="0"/>
              <a:t>li&gt;</a:t>
            </a:r>
            <a:r>
              <a:rPr lang="zh-CN" altLang="zh-CN" sz="2800" b="1" dirty="0">
                <a:solidFill>
                  <a:srgbClr val="FF3300"/>
                </a:solidFill>
              </a:rPr>
              <a:t>节点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10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cloneNode方法</a:t>
            </a:r>
            <a:endParaRPr lang="zh-CN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11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sz="2800" dirty="0"/>
              <a:t>cloneNode方法是</a:t>
            </a:r>
            <a:r>
              <a:rPr lang="zh-CN" altLang="zh-CN" sz="2800" b="1" dirty="0">
                <a:solidFill>
                  <a:srgbClr val="FF3300"/>
                </a:solidFill>
              </a:rPr>
              <a:t>复制</a:t>
            </a:r>
            <a:r>
              <a:rPr sz="2800" dirty="0"/>
              <a:t>并</a:t>
            </a:r>
            <a:r>
              <a:rPr lang="zh-CN" altLang="zh-CN" sz="2800" b="1" dirty="0">
                <a:solidFill>
                  <a:srgbClr val="FF3300"/>
                </a:solidFill>
              </a:rPr>
              <a:t>返回</a:t>
            </a:r>
            <a:r>
              <a:rPr sz="2800" dirty="0"/>
              <a:t>当前节点的</a:t>
            </a:r>
            <a:r>
              <a:rPr lang="zh-CN" altLang="zh-CN" sz="2800" b="1" dirty="0">
                <a:solidFill>
                  <a:srgbClr val="FF3300"/>
                </a:solidFill>
              </a:rPr>
              <a:t>复制节点</a:t>
            </a:r>
            <a:r>
              <a:rPr sz="2800" dirty="0"/>
              <a:t>，这个复制得到的节点是一个</a:t>
            </a:r>
            <a:r>
              <a:rPr lang="zh-CN" altLang="zh-CN" sz="2800" b="1" dirty="0">
                <a:solidFill>
                  <a:srgbClr val="FF3300"/>
                </a:solidFill>
              </a:rPr>
              <a:t>孤立的</a:t>
            </a:r>
            <a:r>
              <a:rPr sz="2800" dirty="0"/>
              <a:t>节点，不在document树中。</a:t>
            </a:r>
            <a:endParaRPr sz="2800" dirty="0"/>
          </a:p>
          <a:p>
            <a:endParaRPr sz="2800" dirty="0"/>
          </a:p>
          <a:p>
            <a:r>
              <a:rPr lang="zh-CN" altLang="zh-CN" sz="2800" b="1" dirty="0">
                <a:solidFill>
                  <a:srgbClr val="FF3300"/>
                </a:solidFill>
              </a:rPr>
              <a:t>复制</a:t>
            </a:r>
            <a:r>
              <a:rPr sz="2800" dirty="0"/>
              <a:t>原来节点的</a:t>
            </a:r>
            <a:r>
              <a:rPr lang="zh-CN" altLang="zh-CN" sz="2800" b="1" dirty="0">
                <a:solidFill>
                  <a:srgbClr val="FF3300"/>
                </a:solidFill>
              </a:rPr>
              <a:t>属性值</a:t>
            </a:r>
            <a:r>
              <a:rPr sz="2800" dirty="0"/>
              <a:t>，包括ID属性，所以再把这个节点当作新节点加到document之前，一定</a:t>
            </a:r>
            <a:r>
              <a:rPr lang="zh-CN" altLang="zh-CN" sz="2800" b="1" dirty="0">
                <a:solidFill>
                  <a:srgbClr val="FF3300"/>
                </a:solidFill>
              </a:rPr>
              <a:t>要修改</a:t>
            </a:r>
            <a:r>
              <a:rPr sz="2800" dirty="0"/>
              <a:t>ID属性，以便使ID属性保持唯一。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复制</a:t>
            </a:r>
            <a:r>
              <a:rPr sz="2800" dirty="0"/>
              <a:t>某个&lt;ul&gt;下的最后一个</a:t>
            </a:r>
            <a:r>
              <a:rPr lang="zh-CN" altLang="zh-CN" sz="2800" b="1" dirty="0">
                <a:solidFill>
                  <a:srgbClr val="FF3300"/>
                </a:solidFill>
              </a:rPr>
              <a:t>&lt;li&gt;节点</a:t>
            </a:r>
            <a:r>
              <a:rPr sz="2800" dirty="0"/>
              <a:t>到指定的&lt;ul&gt;下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11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replaceChild方法</a:t>
            </a:r>
            <a:endParaRPr lang="zh-CN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12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sz="2800" dirty="0"/>
              <a:t>replaceChild方法是把当前节点的一个</a:t>
            </a:r>
            <a:r>
              <a:rPr lang="zh-CN" altLang="zh-CN" sz="2800" b="1" dirty="0">
                <a:solidFill>
                  <a:srgbClr val="FF3300"/>
                </a:solidFill>
              </a:rPr>
              <a:t>子节点</a:t>
            </a:r>
            <a:r>
              <a:rPr sz="2800" dirty="0"/>
              <a:t>替</a:t>
            </a:r>
            <a:r>
              <a:rPr lang="zh-CN" altLang="zh-CN" sz="2800" b="1" dirty="0">
                <a:solidFill>
                  <a:srgbClr val="FF3300"/>
                </a:solidFill>
              </a:rPr>
              <a:t>换</a:t>
            </a:r>
            <a:r>
              <a:rPr sz="2800" dirty="0"/>
              <a:t>成</a:t>
            </a:r>
            <a:r>
              <a:rPr lang="zh-CN" altLang="zh-CN" sz="2800" b="1" dirty="0">
                <a:solidFill>
                  <a:srgbClr val="FF3300"/>
                </a:solidFill>
              </a:rPr>
              <a:t>另一个节点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sz="2800" dirty="0"/>
              <a:t>创建一个新&lt;li&gt;节点，并把该结点替换原有&lt;ul&gt;中的最后一个&lt;li&gt;结点。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12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sz="2800" b="1" dirty="0">
                <a:solidFill>
                  <a:srgbClr val="FF0000"/>
                </a:solidFill>
              </a:rPr>
              <a:t>Window</a:t>
            </a:r>
            <a:r>
              <a:rPr sz="2800" b="1" dirty="0"/>
              <a:t>对象的</a:t>
            </a:r>
            <a:r>
              <a:rPr lang="zh-CN" sz="2800" b="1" dirty="0">
                <a:solidFill>
                  <a:srgbClr val="FF0000"/>
                </a:solidFill>
              </a:rPr>
              <a:t>属性</a:t>
            </a:r>
            <a:r>
              <a:rPr lang="zh-CN" sz="2800" b="1" dirty="0"/>
              <a:t>和</a:t>
            </a:r>
            <a:r>
              <a:rPr sz="2800" b="1" dirty="0">
                <a:solidFill>
                  <a:srgbClr val="FF0000"/>
                </a:solidFill>
              </a:rPr>
              <a:t>方法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3300"/>
                </a:solidFill>
              </a:rPr>
              <a:t>insertBefore方法</a:t>
            </a:r>
            <a:endParaRPr lang="zh-CN" alt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13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FF3300"/>
                </a:solidFill>
              </a:rPr>
              <a:t>insertBefore</a:t>
            </a:r>
            <a:r>
              <a:rPr sz="2800" dirty="0"/>
              <a:t>方法是在当前节点</a:t>
            </a:r>
            <a:r>
              <a:rPr lang="zh-CN" altLang="zh-CN" sz="2800" b="1" dirty="0">
                <a:solidFill>
                  <a:srgbClr val="FF3300"/>
                </a:solidFill>
              </a:rPr>
              <a:t>插入</a:t>
            </a:r>
            <a:r>
              <a:rPr sz="2800" dirty="0"/>
              <a:t>一个</a:t>
            </a:r>
            <a:r>
              <a:rPr lang="zh-CN" altLang="zh-CN" sz="2800" b="1" dirty="0">
                <a:solidFill>
                  <a:srgbClr val="FF3300"/>
                </a:solidFill>
              </a:rPr>
              <a:t>新节点</a:t>
            </a:r>
            <a:endParaRPr lang="zh-CN" altLang="zh-CN" sz="2800" b="1" dirty="0">
              <a:solidFill>
                <a:srgbClr val="FF3300"/>
              </a:solidFill>
            </a:endParaRPr>
          </a:p>
          <a:p>
            <a:r>
              <a:rPr sz="2800" dirty="0"/>
              <a:t>如果</a:t>
            </a:r>
            <a:r>
              <a:rPr lang="zh-CN" altLang="zh-CN" sz="2800" b="1" dirty="0">
                <a:solidFill>
                  <a:srgbClr val="FF3300"/>
                </a:solidFill>
              </a:rPr>
              <a:t>targetElement</a:t>
            </a:r>
            <a:r>
              <a:rPr sz="2800" dirty="0"/>
              <a:t>被设置为n</a:t>
            </a:r>
            <a:r>
              <a:rPr lang="zh-CN" altLang="zh-CN" sz="2800" b="1" dirty="0">
                <a:solidFill>
                  <a:srgbClr val="FF3300"/>
                </a:solidFill>
              </a:rPr>
              <a:t>ull</a:t>
            </a:r>
            <a:r>
              <a:rPr sz="2800" dirty="0"/>
              <a:t>，那新节点被当作</a:t>
            </a:r>
            <a:r>
              <a:rPr lang="zh-CN" altLang="zh-CN" sz="2800" b="1" dirty="0">
                <a:solidFill>
                  <a:srgbClr val="FF3300"/>
                </a:solidFill>
              </a:rPr>
              <a:t>最后</a:t>
            </a:r>
            <a:r>
              <a:rPr sz="2800" dirty="0"/>
              <a:t>一个</a:t>
            </a:r>
            <a:r>
              <a:rPr lang="zh-CN" altLang="zh-CN" sz="2800" b="1" dirty="0">
                <a:solidFill>
                  <a:srgbClr val="FF3300"/>
                </a:solidFill>
              </a:rPr>
              <a:t>子节点插入</a:t>
            </a:r>
            <a:endParaRPr sz="2800" dirty="0"/>
          </a:p>
          <a:p>
            <a:r>
              <a:rPr lang="zh-CN" altLang="zh-CN" sz="2800" b="1" dirty="0">
                <a:solidFill>
                  <a:srgbClr val="FF3300"/>
                </a:solidFill>
              </a:rPr>
              <a:t>否则</a:t>
            </a:r>
            <a:r>
              <a:rPr sz="2800" dirty="0"/>
              <a:t>那新节点应该被插入targetElement</a:t>
            </a:r>
            <a:r>
              <a:rPr lang="zh-CN" altLang="zh-CN" sz="2800" b="1" dirty="0">
                <a:solidFill>
                  <a:srgbClr val="FF3300"/>
                </a:solidFill>
              </a:rPr>
              <a:t>之前</a:t>
            </a:r>
            <a:r>
              <a:rPr sz="2800" dirty="0"/>
              <a:t>的</a:t>
            </a:r>
            <a:r>
              <a:rPr lang="zh-CN" altLang="zh-CN" sz="2800" b="1" dirty="0">
                <a:solidFill>
                  <a:srgbClr val="FF3300"/>
                </a:solidFill>
              </a:rPr>
              <a:t>最近位置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sz="2800" dirty="0"/>
              <a:t>创建一个新&lt;li&gt;节点，并把该结点插入到&lt;ul&gt;指定位置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13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>
                <a:solidFill>
                  <a:srgbClr val="FF3300"/>
                </a:solidFill>
              </a:rPr>
              <a:t>childeNodes 属性</a:t>
            </a:r>
            <a:endParaRPr lang="zh-CN" altLang="zh-CN" sz="32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14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solidFill>
                  <a:srgbClr val="FF3300"/>
                </a:solidFill>
              </a:rPr>
              <a:t>childeNodes </a:t>
            </a:r>
            <a:r>
              <a:rPr sz="2800" dirty="0"/>
              <a:t>属性是</a:t>
            </a:r>
            <a:r>
              <a:rPr lang="zh-CN" altLang="zh-CN" sz="3200" b="1" dirty="0">
                <a:solidFill>
                  <a:srgbClr val="FF3300"/>
                </a:solidFill>
              </a:rPr>
              <a:t>返回</a:t>
            </a:r>
            <a:r>
              <a:rPr sz="2800" dirty="0"/>
              <a:t>所有</a:t>
            </a:r>
            <a:r>
              <a:rPr lang="zh-CN" altLang="zh-CN" sz="3200" b="1" dirty="0">
                <a:solidFill>
                  <a:srgbClr val="FF3300"/>
                </a:solidFill>
              </a:rPr>
              <a:t>子节点对象</a:t>
            </a:r>
            <a:endParaRPr sz="2800" dirty="0"/>
          </a:p>
          <a:p>
            <a:r>
              <a:rPr sz="2800" dirty="0"/>
              <a:t>子节点的</a:t>
            </a:r>
            <a:r>
              <a:rPr lang="zh-CN" altLang="zh-CN" sz="3200" b="1" dirty="0">
                <a:solidFill>
                  <a:srgbClr val="FF3300"/>
                </a:solidFill>
              </a:rPr>
              <a:t>对象</a:t>
            </a:r>
            <a:r>
              <a:rPr sz="2800" dirty="0"/>
              <a:t>类型主要</a:t>
            </a:r>
            <a:r>
              <a:rPr lang="zh-CN" altLang="zh-CN" sz="3200" b="1" dirty="0">
                <a:solidFill>
                  <a:srgbClr val="FF3300"/>
                </a:solidFill>
              </a:rPr>
              <a:t>包括</a:t>
            </a:r>
            <a:r>
              <a:rPr sz="2800" dirty="0"/>
              <a:t>有：</a:t>
            </a:r>
            <a:r>
              <a:rPr lang="zh-CN" altLang="zh-CN" sz="3200" b="1" dirty="0">
                <a:solidFill>
                  <a:srgbClr val="FF3300"/>
                </a:solidFill>
              </a:rPr>
              <a:t>元素</a:t>
            </a:r>
            <a:r>
              <a:rPr sz="2800" dirty="0"/>
              <a:t>（值为</a:t>
            </a:r>
            <a:r>
              <a:rPr lang="zh-CN" altLang="zh-CN" sz="3200" b="1" dirty="0">
                <a:solidFill>
                  <a:srgbClr val="FF3300"/>
                </a:solidFill>
              </a:rPr>
              <a:t>1</a:t>
            </a:r>
            <a:r>
              <a:rPr sz="2800" dirty="0"/>
              <a:t>）、</a:t>
            </a:r>
            <a:r>
              <a:rPr lang="zh-CN" altLang="zh-CN" sz="3200" b="1" dirty="0">
                <a:solidFill>
                  <a:srgbClr val="FF3300"/>
                </a:solidFill>
              </a:rPr>
              <a:t>属性</a:t>
            </a:r>
            <a:r>
              <a:rPr sz="2800" dirty="0"/>
              <a:t>（值为</a:t>
            </a:r>
            <a:r>
              <a:rPr lang="zh-CN" altLang="zh-CN" sz="3200" b="1" dirty="0">
                <a:solidFill>
                  <a:srgbClr val="FF3300"/>
                </a:solidFill>
              </a:rPr>
              <a:t>2</a:t>
            </a:r>
            <a:r>
              <a:rPr sz="2800" dirty="0"/>
              <a:t>）、</a:t>
            </a:r>
            <a:r>
              <a:rPr lang="zh-CN" altLang="zh-CN" sz="3200" b="1" dirty="0">
                <a:solidFill>
                  <a:srgbClr val="FF3300"/>
                </a:solidFill>
              </a:rPr>
              <a:t>文本</a:t>
            </a:r>
            <a:r>
              <a:rPr sz="2800" dirty="0"/>
              <a:t>（值为</a:t>
            </a:r>
            <a:r>
              <a:rPr lang="zh-CN" altLang="zh-CN" sz="3200" b="1" dirty="0">
                <a:solidFill>
                  <a:srgbClr val="FF3300"/>
                </a:solidFill>
              </a:rPr>
              <a:t>3</a:t>
            </a:r>
            <a:r>
              <a:rPr sz="2800" dirty="0"/>
              <a:t>）、</a:t>
            </a:r>
            <a:r>
              <a:rPr lang="zh-CN" altLang="zh-CN" sz="3200" b="1" dirty="0">
                <a:solidFill>
                  <a:srgbClr val="FF3300"/>
                </a:solidFill>
              </a:rPr>
              <a:t>注释</a:t>
            </a:r>
            <a:r>
              <a:rPr sz="2800" dirty="0"/>
              <a:t>（值为</a:t>
            </a:r>
            <a:r>
              <a:rPr lang="zh-CN" altLang="zh-CN" sz="3200" b="1" dirty="0">
                <a:solidFill>
                  <a:srgbClr val="FF3300"/>
                </a:solidFill>
              </a:rPr>
              <a:t>8</a:t>
            </a:r>
            <a:r>
              <a:rPr sz="2800" dirty="0"/>
              <a:t>）、</a:t>
            </a:r>
            <a:r>
              <a:rPr lang="zh-CN" altLang="zh-CN" sz="3200" b="1" dirty="0">
                <a:solidFill>
                  <a:srgbClr val="FF3300"/>
                </a:solidFill>
              </a:rPr>
              <a:t>文档</a:t>
            </a:r>
            <a:r>
              <a:rPr sz="2800" dirty="0"/>
              <a:t>（值为</a:t>
            </a:r>
            <a:r>
              <a:rPr lang="zh-CN" altLang="zh-CN" sz="3200" b="1" dirty="0">
                <a:solidFill>
                  <a:srgbClr val="FF3300"/>
                </a:solidFill>
              </a:rPr>
              <a:t>9</a:t>
            </a:r>
            <a:r>
              <a:rPr sz="2800" dirty="0"/>
              <a:t>）。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 lnSpcReduction="10000"/>
          </a:bodyPr>
          <a:lstStyle/>
          <a:p>
            <a:r>
              <a:rPr sz="2800" dirty="0"/>
              <a:t>&lt;ul&gt;标记默认定义如下：</a:t>
            </a:r>
            <a:endParaRPr sz="2800" dirty="0"/>
          </a:p>
          <a:p>
            <a:pPr algn="l">
              <a:buClrTx/>
              <a:buSzTx/>
            </a:pPr>
            <a:r>
              <a:rPr sz="2800" dirty="0"/>
              <a:t>  </a:t>
            </a:r>
            <a:r>
              <a:rPr lang="zh-CN" altLang="zh-CN" sz="3200" b="1" dirty="0">
                <a:solidFill>
                  <a:srgbClr val="FF3300"/>
                </a:solidFill>
              </a:rPr>
              <a:t>&lt;ul&gt;</a:t>
            </a:r>
            <a:endParaRPr lang="zh-CN" altLang="zh-CN" sz="3200" b="1" dirty="0">
              <a:solidFill>
                <a:srgbClr val="FF3300"/>
              </a:solidFill>
            </a:endParaRPr>
          </a:p>
          <a:p>
            <a:pPr algn="l">
              <a:buClrTx/>
              <a:buSzTx/>
            </a:pPr>
            <a:r>
              <a:rPr lang="zh-CN" altLang="zh-CN" sz="3200" b="1" dirty="0">
                <a:solidFill>
                  <a:srgbClr val="FF3300"/>
                </a:solidFill>
              </a:rPr>
              <a:t>     文本节点</a:t>
            </a:r>
            <a:endParaRPr lang="zh-CN" altLang="zh-CN" sz="3200" b="1" dirty="0">
              <a:solidFill>
                <a:srgbClr val="FF3300"/>
              </a:solidFill>
            </a:endParaRPr>
          </a:p>
          <a:p>
            <a:pPr algn="l">
              <a:buClrTx/>
              <a:buSzTx/>
            </a:pPr>
            <a:r>
              <a:rPr lang="zh-CN" altLang="zh-CN" sz="3200" b="1" dirty="0">
                <a:solidFill>
                  <a:srgbClr val="FF3300"/>
                </a:solidFill>
              </a:rPr>
              <a:t>    &lt;li&gt;元素节点&lt;/li&gt;</a:t>
            </a:r>
            <a:endParaRPr lang="zh-CN" altLang="zh-CN" sz="3200" b="1" dirty="0">
              <a:solidFill>
                <a:srgbClr val="FF3300"/>
              </a:solidFill>
            </a:endParaRPr>
          </a:p>
          <a:p>
            <a:pPr algn="l">
              <a:buClrTx/>
              <a:buSzTx/>
            </a:pPr>
            <a:r>
              <a:rPr lang="zh-CN" altLang="zh-CN" sz="3200" b="1" dirty="0">
                <a:solidFill>
                  <a:srgbClr val="FF3300"/>
                </a:solidFill>
              </a:rPr>
              <a:t>     文本节点</a:t>
            </a:r>
            <a:endParaRPr lang="zh-CN" altLang="zh-CN" sz="3200" b="1" dirty="0">
              <a:solidFill>
                <a:srgbClr val="FF3300"/>
              </a:solidFill>
            </a:endParaRPr>
          </a:p>
          <a:p>
            <a:pPr algn="l">
              <a:buClrTx/>
              <a:buSzTx/>
            </a:pPr>
            <a:r>
              <a:rPr lang="zh-CN" altLang="zh-CN" sz="3200" b="1" dirty="0">
                <a:solidFill>
                  <a:srgbClr val="FF3300"/>
                </a:solidFill>
              </a:rPr>
              <a:t>     &lt;li&gt;元素节点&lt;/li&gt;</a:t>
            </a:r>
            <a:endParaRPr lang="zh-CN" altLang="zh-CN" sz="3200" b="1" dirty="0">
              <a:solidFill>
                <a:srgbClr val="FF3300"/>
              </a:solidFill>
            </a:endParaRPr>
          </a:p>
          <a:p>
            <a:pPr algn="l">
              <a:buClrTx/>
              <a:buSzTx/>
            </a:pPr>
            <a:r>
              <a:rPr lang="zh-CN" altLang="zh-CN" sz="3200" b="1" dirty="0">
                <a:solidFill>
                  <a:srgbClr val="FF3300"/>
                </a:solidFill>
              </a:rPr>
              <a:t>     文本节点</a:t>
            </a:r>
            <a:endParaRPr lang="zh-CN" altLang="zh-CN" sz="3200" b="1" dirty="0">
              <a:solidFill>
                <a:srgbClr val="FF3300"/>
              </a:solidFill>
            </a:endParaRPr>
          </a:p>
          <a:p>
            <a:pPr algn="l">
              <a:buClrTx/>
              <a:buSzTx/>
            </a:pPr>
            <a:r>
              <a:rPr lang="zh-CN" altLang="zh-CN" sz="3200" b="1" dirty="0">
                <a:solidFill>
                  <a:srgbClr val="FF3300"/>
                </a:solidFill>
              </a:rPr>
              <a:t>  &lt;/ul&gt;</a:t>
            </a:r>
            <a:endParaRPr lang="zh-CN" altLang="zh-CN" sz="32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sz="2800" dirty="0"/>
              <a:t>通过chileNodes属性</a:t>
            </a:r>
            <a:r>
              <a:rPr lang="zh-CN" altLang="zh-CN" sz="3200" b="1" dirty="0">
                <a:solidFill>
                  <a:srgbClr val="FF3300"/>
                </a:solidFill>
              </a:rPr>
              <a:t>获取</a:t>
            </a:r>
            <a:r>
              <a:rPr sz="2800" dirty="0"/>
              <a:t>ul标记元素的</a:t>
            </a:r>
            <a:r>
              <a:rPr lang="zh-CN" altLang="zh-CN" sz="3200" b="1" dirty="0">
                <a:solidFill>
                  <a:srgbClr val="FF3300"/>
                </a:solidFill>
              </a:rPr>
              <a:t>子元素对象</a:t>
            </a:r>
            <a:r>
              <a:rPr sz="2800" dirty="0"/>
              <a:t>，并对子元素的类型及个数进行</a:t>
            </a:r>
            <a:r>
              <a:rPr lang="zh-CN" altLang="zh-CN" sz="3200" b="1" dirty="0">
                <a:solidFill>
                  <a:srgbClr val="FF3300"/>
                </a:solidFill>
              </a:rPr>
              <a:t>统计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14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>
                <a:solidFill>
                  <a:srgbClr val="FF3300"/>
                </a:solidFill>
              </a:rPr>
              <a:t>结点访问属性</a:t>
            </a:r>
            <a:endParaRPr lang="zh-CN" altLang="zh-CN" sz="32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15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4970" y="1651635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en-US" sz="2800"/>
              <a:t>Window</a:t>
            </a:r>
            <a:r>
              <a:rPr lang="zh-CN" sz="2800"/>
              <a:t>对象</a:t>
            </a:r>
            <a:r>
              <a:rPr sz="2800"/>
              <a:t>综合实例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sz="3200" dirty="0"/>
              <a:t>对于结点的访问还有以下</a:t>
            </a:r>
            <a:r>
              <a:rPr lang="zh-CN" altLang="zh-CN" sz="3200" b="1" dirty="0">
                <a:solidFill>
                  <a:srgbClr val="FF3300"/>
                </a:solidFill>
              </a:rPr>
              <a:t>主要</a:t>
            </a:r>
            <a:r>
              <a:rPr lang="zh-CN" altLang="zh-CN" sz="3200" b="1" dirty="0">
                <a:solidFill>
                  <a:srgbClr val="FF3300"/>
                </a:solidFill>
              </a:rPr>
              <a:t>属性</a:t>
            </a:r>
            <a:r>
              <a:rPr sz="3200" dirty="0"/>
              <a:t>：</a:t>
            </a:r>
            <a:endParaRPr sz="3200" dirty="0"/>
          </a:p>
          <a:p>
            <a:r>
              <a:rPr sz="3200" dirty="0"/>
              <a:t>    </a:t>
            </a:r>
            <a:r>
              <a:rPr lang="zh-CN" altLang="zh-CN" sz="3200" b="1" dirty="0">
                <a:solidFill>
                  <a:srgbClr val="FF3300"/>
                </a:solidFill>
              </a:rPr>
              <a:t>firstChild</a:t>
            </a:r>
            <a:r>
              <a:rPr sz="3200" dirty="0"/>
              <a:t>（返回</a:t>
            </a:r>
            <a:r>
              <a:rPr lang="zh-CN" altLang="zh-CN" sz="3200" b="1" dirty="0">
                <a:solidFill>
                  <a:srgbClr val="FF3300"/>
                </a:solidFill>
              </a:rPr>
              <a:t>第一</a:t>
            </a:r>
            <a:r>
              <a:rPr sz="3200" dirty="0"/>
              <a:t>个</a:t>
            </a:r>
            <a:r>
              <a:rPr lang="zh-CN" altLang="zh-CN" sz="3200" b="1" dirty="0">
                <a:solidFill>
                  <a:srgbClr val="FF3300"/>
                </a:solidFill>
              </a:rPr>
              <a:t>子节点</a:t>
            </a:r>
            <a:r>
              <a:rPr sz="3200" dirty="0"/>
              <a:t>）</a:t>
            </a:r>
            <a:endParaRPr sz="3200" dirty="0"/>
          </a:p>
          <a:p>
            <a:r>
              <a:rPr sz="3200" dirty="0"/>
              <a:t>   </a:t>
            </a:r>
            <a:r>
              <a:rPr lang="zh-CN" altLang="zh-CN" sz="3200" b="1" dirty="0">
                <a:solidFill>
                  <a:srgbClr val="FF3300"/>
                </a:solidFill>
              </a:rPr>
              <a:t> lastChild</a:t>
            </a:r>
            <a:r>
              <a:rPr sz="3200" dirty="0"/>
              <a:t>（返回</a:t>
            </a:r>
            <a:r>
              <a:rPr lang="zh-CN" altLang="zh-CN" sz="3200" b="1" dirty="0">
                <a:solidFill>
                  <a:srgbClr val="FF3300"/>
                </a:solidFill>
              </a:rPr>
              <a:t>最后</a:t>
            </a:r>
            <a:r>
              <a:rPr sz="3200" dirty="0"/>
              <a:t>一个</a:t>
            </a:r>
            <a:r>
              <a:rPr lang="zh-CN" altLang="zh-CN" sz="3200" b="1" dirty="0">
                <a:solidFill>
                  <a:srgbClr val="FF3300"/>
                </a:solidFill>
              </a:rPr>
              <a:t>子节点</a:t>
            </a:r>
            <a:r>
              <a:rPr sz="3200" dirty="0"/>
              <a:t>）</a:t>
            </a:r>
            <a:endParaRPr sz="3200" dirty="0"/>
          </a:p>
          <a:p>
            <a:r>
              <a:rPr sz="3200" dirty="0"/>
              <a:t>    </a:t>
            </a:r>
            <a:r>
              <a:rPr lang="zh-CN" altLang="zh-CN" sz="3200" b="1" dirty="0">
                <a:solidFill>
                  <a:srgbClr val="FF3300"/>
                </a:solidFill>
              </a:rPr>
              <a:t>parentNode</a:t>
            </a:r>
            <a:r>
              <a:rPr sz="3200" dirty="0"/>
              <a:t>（返回父节点的</a:t>
            </a:r>
            <a:r>
              <a:rPr lang="zh-CN" altLang="zh-CN" sz="3200" b="1" dirty="0">
                <a:solidFill>
                  <a:srgbClr val="FF3300"/>
                </a:solidFill>
              </a:rPr>
              <a:t>对象</a:t>
            </a:r>
            <a:r>
              <a:rPr sz="3200" dirty="0"/>
              <a:t>）</a:t>
            </a:r>
            <a:endParaRPr sz="3200" dirty="0"/>
          </a:p>
          <a:p>
            <a:r>
              <a:rPr sz="3200" dirty="0"/>
              <a:t>    </a:t>
            </a:r>
            <a:r>
              <a:rPr lang="zh-CN" altLang="zh-CN" sz="3200" b="1" dirty="0">
                <a:solidFill>
                  <a:srgbClr val="FF3300"/>
                </a:solidFill>
              </a:rPr>
              <a:t>nextSibling</a:t>
            </a:r>
            <a:r>
              <a:rPr sz="3200" dirty="0"/>
              <a:t>（返回</a:t>
            </a:r>
            <a:r>
              <a:rPr lang="zh-CN" altLang="zh-CN" sz="3200" b="1" dirty="0">
                <a:solidFill>
                  <a:srgbClr val="FF3300"/>
                </a:solidFill>
              </a:rPr>
              <a:t>下一个兄弟</a:t>
            </a:r>
            <a:r>
              <a:rPr sz="3200" dirty="0"/>
              <a:t>节点的</a:t>
            </a:r>
            <a:r>
              <a:rPr lang="zh-CN" altLang="zh-CN" sz="3200" b="1" dirty="0">
                <a:solidFill>
                  <a:srgbClr val="FF3300"/>
                </a:solidFill>
              </a:rPr>
              <a:t>对象</a:t>
            </a:r>
            <a:r>
              <a:rPr sz="3200" dirty="0"/>
              <a:t>）</a:t>
            </a:r>
            <a:endParaRPr sz="3200" dirty="0"/>
          </a:p>
          <a:p>
            <a:r>
              <a:rPr sz="3200" dirty="0"/>
              <a:t>   </a:t>
            </a:r>
            <a:r>
              <a:rPr lang="zh-CN" altLang="zh-CN" sz="3200" b="1" dirty="0">
                <a:solidFill>
                  <a:srgbClr val="FF3300"/>
                </a:solidFill>
              </a:rPr>
              <a:t> previousSibling</a:t>
            </a:r>
            <a:r>
              <a:rPr sz="3200" dirty="0"/>
              <a:t>（返回</a:t>
            </a:r>
            <a:r>
              <a:rPr lang="zh-CN" altLang="zh-CN" sz="3200" b="1" dirty="0">
                <a:solidFill>
                  <a:srgbClr val="FF3300"/>
                </a:solidFill>
              </a:rPr>
              <a:t>前一个兄弟节点的</a:t>
            </a:r>
            <a:r>
              <a:rPr lang="zh-CN" altLang="zh-CN" sz="3200" b="1" dirty="0">
                <a:solidFill>
                  <a:srgbClr val="FF3300"/>
                </a:solidFill>
              </a:rPr>
              <a:t>对象</a:t>
            </a:r>
            <a:r>
              <a:rPr sz="3200" dirty="0"/>
              <a:t>）。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sz="3200" dirty="0"/>
              <a:t>结点属性访问的实例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15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>
                <a:solidFill>
                  <a:srgbClr val="FF3300"/>
                </a:solidFill>
              </a:rPr>
              <a:t>nodeName属性</a:t>
            </a:r>
            <a:endParaRPr lang="zh-CN" altLang="zh-CN" sz="32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16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</a:rPr>
              <a:t>nodeName属性</a:t>
            </a:r>
            <a:r>
              <a:rPr sz="3200" dirty="0"/>
              <a:t>用于返回</a:t>
            </a:r>
            <a:r>
              <a:rPr lang="zh-CN" altLang="zh-CN" sz="3200" b="1" dirty="0">
                <a:solidFill>
                  <a:srgbClr val="FF0000"/>
                </a:solidFill>
              </a:rPr>
              <a:t>节点</a:t>
            </a:r>
            <a:r>
              <a:rPr sz="3200" dirty="0"/>
              <a:t>的HTML标记</a:t>
            </a:r>
            <a:r>
              <a:rPr lang="zh-CN" altLang="zh-CN" sz="3200" b="1" dirty="0">
                <a:solidFill>
                  <a:srgbClr val="FF0000"/>
                </a:solidFill>
              </a:rPr>
              <a:t>名称</a:t>
            </a:r>
            <a:endParaRPr sz="3200" dirty="0"/>
          </a:p>
          <a:p>
            <a:r>
              <a:rPr sz="3200" dirty="0"/>
              <a:t>返回值使用英文的</a:t>
            </a:r>
            <a:r>
              <a:rPr lang="zh-CN" altLang="zh-CN" sz="3200" b="1" dirty="0">
                <a:solidFill>
                  <a:srgbClr val="FF0000"/>
                </a:solidFill>
              </a:rPr>
              <a:t>大写</a:t>
            </a:r>
            <a:r>
              <a:rPr sz="3200" dirty="0"/>
              <a:t>字母来</a:t>
            </a:r>
            <a:r>
              <a:rPr lang="zh-CN" altLang="zh-CN" sz="3200" b="1" dirty="0">
                <a:solidFill>
                  <a:srgbClr val="FF0000"/>
                </a:solidFill>
              </a:rPr>
              <a:t>表示</a:t>
            </a:r>
            <a:r>
              <a:rPr sz="3200" dirty="0"/>
              <a:t>，例如</a:t>
            </a:r>
            <a:r>
              <a:rPr lang="en-US" sz="3200" dirty="0"/>
              <a:t>P</a:t>
            </a:r>
            <a:r>
              <a:rPr sz="3200" dirty="0"/>
              <a:t>，</a:t>
            </a:r>
            <a:r>
              <a:rPr lang="en-US" sz="3200" dirty="0"/>
              <a:t>DIV</a:t>
            </a:r>
            <a:r>
              <a:rPr sz="3200" dirty="0"/>
              <a:t>。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>
                <a:solidFill>
                  <a:srgbClr val="FF0000"/>
                </a:solidFill>
              </a:rPr>
              <a:t>读取</a:t>
            </a:r>
            <a:r>
              <a:rPr sz="3200" dirty="0"/>
              <a:t>一个元素的</a:t>
            </a:r>
            <a:r>
              <a:rPr lang="zh-CN" altLang="zh-CN" sz="3200" b="1" dirty="0">
                <a:solidFill>
                  <a:srgbClr val="FF0000"/>
                </a:solidFill>
              </a:rPr>
              <a:t>标记名</a:t>
            </a:r>
            <a:r>
              <a:rPr sz="3200" dirty="0"/>
              <a:t>，并</a:t>
            </a:r>
            <a:r>
              <a:rPr lang="zh-CN" altLang="zh-CN" sz="3200" b="1" dirty="0">
                <a:solidFill>
                  <a:srgbClr val="FF0000"/>
                </a:solidFill>
              </a:rPr>
              <a:t>显示</a:t>
            </a:r>
            <a:r>
              <a:rPr sz="3200" dirty="0"/>
              <a:t>在浏览器中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16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>
                <a:solidFill>
                  <a:srgbClr val="FF3300"/>
                </a:solidFill>
              </a:rPr>
              <a:t>动态地创建一个HTML表格</a:t>
            </a:r>
            <a:endParaRPr lang="zh-CN" altLang="zh-CN" sz="32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17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>
                <a:solidFill>
                  <a:srgbClr val="FF3300"/>
                </a:solidFill>
              </a:rPr>
              <a:t>form对象</a:t>
            </a:r>
            <a:endParaRPr lang="zh-CN" altLang="zh-CN" sz="32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18</a:t>
            </a:r>
            <a:endParaRPr lang="en-US" altLang="zh-CN" sz="3600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sz="2800" b="1">
                <a:solidFill>
                  <a:schemeClr val="accent2">
                    <a:lumMod val="75000"/>
                  </a:schemeClr>
                </a:solidFill>
              </a:rPr>
              <a:t>程序演示</a:t>
            </a:r>
            <a:r>
              <a:rPr lang="zh-CN" sz="2800" b="1">
                <a:solidFill>
                  <a:srgbClr val="FF0000"/>
                </a:solidFill>
              </a:rPr>
              <a:t>运行效果</a:t>
            </a:r>
            <a:endParaRPr lang="zh-CN" sz="2800" b="1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solidFill>
                  <a:srgbClr val="FF3300"/>
                </a:solidFill>
              </a:rPr>
              <a:t>访问</a:t>
            </a:r>
            <a:r>
              <a:rPr sz="3200" dirty="0"/>
              <a:t>表单中的元素有两种主要</a:t>
            </a:r>
            <a:r>
              <a:rPr lang="zh-CN" altLang="zh-CN" sz="3200" b="1" dirty="0">
                <a:solidFill>
                  <a:srgbClr val="FF3300"/>
                </a:solidFill>
              </a:rPr>
              <a:t>方法</a:t>
            </a:r>
            <a:r>
              <a:rPr sz="3200" dirty="0"/>
              <a:t>： </a:t>
            </a:r>
            <a:endParaRPr sz="3200" dirty="0"/>
          </a:p>
          <a:p>
            <a:r>
              <a:rPr sz="3200" dirty="0"/>
              <a:t>（1）通过</a:t>
            </a:r>
            <a:r>
              <a:rPr lang="zh-CN" altLang="zh-CN" sz="3200" b="1" dirty="0">
                <a:solidFill>
                  <a:srgbClr val="FF3300"/>
                </a:solidFill>
              </a:rPr>
              <a:t>表单名</a:t>
            </a:r>
            <a:r>
              <a:rPr sz="3200" dirty="0"/>
              <a:t> </a:t>
            </a:r>
            <a:endParaRPr sz="3200" dirty="0"/>
          </a:p>
          <a:p>
            <a:r>
              <a:rPr sz="3200" dirty="0"/>
              <a:t>表单对象隶属于当前的document对象</a:t>
            </a:r>
            <a:endParaRPr sz="3200" dirty="0"/>
          </a:p>
          <a:p>
            <a:r>
              <a:rPr sz="3200" dirty="0"/>
              <a:t>"</a:t>
            </a:r>
            <a:r>
              <a:rPr lang="zh-CN" altLang="zh-CN" sz="3200" b="1" dirty="0">
                <a:solidFill>
                  <a:srgbClr val="FF3300"/>
                </a:solidFill>
              </a:rPr>
              <a:t>document.表单名</a:t>
            </a:r>
            <a:r>
              <a:rPr sz="3200" dirty="0"/>
              <a:t>"的形式访问表单对象。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32107" y="700493"/>
            <a:ext cx="10328392" cy="5457013"/>
          </a:xfrm>
        </p:spPr>
        <p:txBody>
          <a:bodyPr>
            <a:normAutofit/>
          </a:bodyPr>
          <a:lstStyle/>
          <a:p>
            <a:r>
              <a:rPr sz="3200" dirty="0"/>
              <a:t>（2）通过</a:t>
            </a:r>
            <a:r>
              <a:rPr lang="zh-CN" altLang="zh-CN" sz="3200" b="1" dirty="0">
                <a:solidFill>
                  <a:srgbClr val="FF3300"/>
                </a:solidFill>
              </a:rPr>
              <a:t>forms数组</a:t>
            </a:r>
            <a:r>
              <a:rPr sz="3200" dirty="0"/>
              <a:t> </a:t>
            </a:r>
            <a:endParaRPr sz="3200" dirty="0"/>
          </a:p>
          <a:p>
            <a:r>
              <a:rPr sz="3200" dirty="0"/>
              <a:t>利用这个</a:t>
            </a:r>
            <a:r>
              <a:rPr lang="zh-CN" altLang="zh-CN" sz="3200" b="1" dirty="0">
                <a:solidFill>
                  <a:srgbClr val="FF3300"/>
                </a:solidFill>
              </a:rPr>
              <a:t>数组</a:t>
            </a:r>
            <a:r>
              <a:rPr sz="3200" dirty="0"/>
              <a:t>来</a:t>
            </a:r>
            <a:r>
              <a:rPr lang="zh-CN" altLang="zh-CN" sz="3200" b="1" dirty="0">
                <a:solidFill>
                  <a:srgbClr val="FF3300"/>
                </a:solidFill>
              </a:rPr>
              <a:t>访问表单对象</a:t>
            </a:r>
            <a:r>
              <a:rPr sz="3200" dirty="0"/>
              <a:t>，方法是： </a:t>
            </a:r>
            <a:endParaRPr sz="3200" dirty="0"/>
          </a:p>
          <a:p>
            <a:r>
              <a:rPr sz="3200" dirty="0"/>
              <a:t>    </a:t>
            </a:r>
            <a:r>
              <a:rPr lang="zh-CN" altLang="zh-CN" sz="3200" b="1" dirty="0">
                <a:solidFill>
                  <a:srgbClr val="FF3300"/>
                </a:solidFill>
              </a:rPr>
              <a:t>document.forms[下标]</a:t>
            </a:r>
            <a:r>
              <a:rPr sz="3200" dirty="0"/>
              <a:t> 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2275" y="1097280"/>
            <a:ext cx="9423400" cy="434530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>
                <a:solidFill>
                  <a:srgbClr val="FF3300"/>
                </a:solidFill>
              </a:rPr>
              <a:t>form表单</a:t>
            </a:r>
            <a:r>
              <a:rPr sz="3200" dirty="0"/>
              <a:t>对象的</a:t>
            </a:r>
            <a:r>
              <a:rPr lang="zh-CN" altLang="zh-CN" sz="3200" b="1" dirty="0">
                <a:solidFill>
                  <a:srgbClr val="FF3300"/>
                </a:solidFill>
              </a:rPr>
              <a:t>属性</a:t>
            </a:r>
            <a:r>
              <a:rPr sz="3200" dirty="0"/>
              <a:t>、</a:t>
            </a:r>
            <a:r>
              <a:rPr lang="zh-CN" altLang="zh-CN" sz="3200" b="1" dirty="0">
                <a:solidFill>
                  <a:srgbClr val="FF3300"/>
                </a:solidFill>
              </a:rPr>
              <a:t>方法</a:t>
            </a:r>
            <a:r>
              <a:rPr sz="3200" dirty="0"/>
              <a:t>和</a:t>
            </a:r>
            <a:r>
              <a:rPr lang="zh-CN" altLang="zh-CN" sz="3200" b="1" dirty="0">
                <a:solidFill>
                  <a:srgbClr val="FF3300"/>
                </a:solidFill>
              </a:rPr>
              <a:t>事件</a:t>
            </a:r>
            <a:r>
              <a:rPr sz="3200" dirty="0"/>
              <a:t>使用方法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18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ym typeface="+mn-ea"/>
              </a:rPr>
              <a:t>程序内容总结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97585" y="1651635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en-US" sz="2800"/>
              <a:t>     </a:t>
            </a:r>
            <a:r>
              <a:rPr lang="zh-CN" altLang="en-US" sz="2800"/>
              <a:t>幻灯片</a:t>
            </a:r>
            <a:endParaRPr lang="zh-CN" altLang="en-US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37895" y="802640"/>
            <a:ext cx="9662795" cy="3922395"/>
          </a:xfrm>
        </p:spPr>
        <p:txBody>
          <a:bodyPr>
            <a:normAutofit/>
          </a:bodyPr>
          <a:lstStyle/>
          <a:p>
            <a:pPr lvl="0"/>
            <a:r>
              <a:rPr lang="zh-CN" sz="2800" b="1">
                <a:solidFill>
                  <a:srgbClr val="FF0000"/>
                </a:solidFill>
              </a:rPr>
              <a:t>SetTimeout方法</a:t>
            </a:r>
            <a:r>
              <a:rPr sz="2800"/>
              <a:t>与</a:t>
            </a:r>
            <a:r>
              <a:rPr lang="zh-CN" sz="2800" b="1">
                <a:solidFill>
                  <a:srgbClr val="FF0000"/>
                </a:solidFill>
              </a:rPr>
              <a:t>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etInterval方法</a:t>
            </a:r>
            <a:r>
              <a:rPr sz="2800"/>
              <a:t>S的区别</a:t>
            </a:r>
            <a:r>
              <a:rPr lang="zh-CN" sz="2800"/>
              <a:t>：</a:t>
            </a:r>
            <a:endParaRPr lang="zh-CN" sz="2800"/>
          </a:p>
          <a:p>
            <a:pPr lvl="0"/>
            <a:r>
              <a:rPr lang="zh-CN" sz="2800" b="1">
                <a:solidFill>
                  <a:srgbClr val="FF0000"/>
                </a:solidFill>
              </a:rPr>
              <a:t>SetTimeout方法</a:t>
            </a:r>
            <a:r>
              <a:rPr sz="2800"/>
              <a:t>是当定时</a:t>
            </a:r>
            <a:r>
              <a:rPr lang="zh-CN" sz="2800" b="1">
                <a:solidFill>
                  <a:srgbClr val="FF0000"/>
                </a:solidFill>
              </a:rPr>
              <a:t>时间到</a:t>
            </a:r>
            <a:r>
              <a:rPr sz="2800"/>
              <a:t>后仅</a:t>
            </a:r>
            <a:r>
              <a:rPr lang="zh-CN" sz="2800" b="1">
                <a:solidFill>
                  <a:srgbClr val="FF0000"/>
                </a:solidFill>
              </a:rPr>
              <a:t>调用一次</a:t>
            </a:r>
            <a:r>
              <a:rPr sz="2800"/>
              <a:t>指定的</a:t>
            </a:r>
            <a:r>
              <a:rPr lang="zh-CN" sz="2800" b="1">
                <a:solidFill>
                  <a:srgbClr val="FF0000"/>
                </a:solidFill>
              </a:rPr>
              <a:t>函数</a:t>
            </a:r>
            <a:r>
              <a:rPr sz="2800"/>
              <a:t>；</a:t>
            </a:r>
            <a:endParaRPr sz="2800"/>
          </a:p>
          <a:p>
            <a:pPr lvl="0"/>
            <a:r>
              <a:rPr sz="2800"/>
              <a:t>而</a:t>
            </a:r>
            <a:r>
              <a:rPr lang="zh-CN" sz="2800" b="1">
                <a:solidFill>
                  <a:srgbClr val="FF0000"/>
                </a:solidFill>
              </a:rPr>
              <a:t>SetInterval方法</a:t>
            </a:r>
            <a:r>
              <a:rPr sz="2800"/>
              <a:t>是如果不使用clearInterval方法，则将当定时</a:t>
            </a:r>
            <a:r>
              <a:rPr lang="zh-CN" sz="2800" b="1">
                <a:solidFill>
                  <a:srgbClr val="FF0000"/>
                </a:solidFill>
              </a:rPr>
              <a:t>时间到</a:t>
            </a:r>
            <a:r>
              <a:rPr sz="2800"/>
              <a:t>就</a:t>
            </a:r>
            <a:r>
              <a:rPr lang="zh-CN" sz="2800" b="1">
                <a:solidFill>
                  <a:srgbClr val="FF0000"/>
                </a:solidFill>
              </a:rPr>
              <a:t>调用</a:t>
            </a:r>
            <a:r>
              <a:rPr sz="2800"/>
              <a:t>指定的函数，</a:t>
            </a:r>
            <a:r>
              <a:rPr lang="zh-CN" sz="2800" b="1">
                <a:solidFill>
                  <a:srgbClr val="FF0000"/>
                </a:solidFill>
              </a:rPr>
              <a:t>不限次数</a:t>
            </a:r>
            <a:r>
              <a:rPr sz="2800"/>
              <a:t>。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06778" y="-29618"/>
            <a:ext cx="5419185" cy="832642"/>
          </a:xfrm>
        </p:spPr>
        <p:txBody>
          <a:bodyPr/>
          <a:lstStyle/>
          <a:p>
            <a:r>
              <a:rPr lang="zh-CN" altLang="en-US" sz="3600" dirty="0">
                <a:solidFill>
                  <a:schemeClr val="bg1"/>
                </a:solidFill>
              </a:rPr>
              <a:t>总结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0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1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2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3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4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78.xml><?xml version="1.0" encoding="utf-8"?>
<p:tagLst xmlns:p="http://schemas.openxmlformats.org/presentationml/2006/main">
  <p:tag name="KSO_WM_SLIDE_COLORSCHEME_VERSION" val="3.2"/>
  <p:tag name="KSO_WM_UNIT_COLOR_SCHEME_SHAPE_ID" val="138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"/>
  <p:tag name="KSO_WM_UNIT_COLOR_SCHEME_PARENT_PAGE" val="2_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"/>
  <p:tag name="KSO_WM_UNIT_COLOR_SCHEME_PARENT_PAGE" val="2_3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"/>
  <p:tag name="KSO_WM_UNIT_COLOR_SCHEME_PARENT_PAGE" val="2_3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"/>
  <p:tag name="KSO_WM_UNIT_COLOR_SCHEME_PARENT_PAGE" val="2_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"/>
  <p:tag name="KSO_WM_UNIT_COLOR_SCHEME_PARENT_PAGE" val="2_3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"/>
  <p:tag name="KSO_WM_UNIT_COLOR_SCHEME_PARENT_PAGE" val="2_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"/>
  <p:tag name="KSO_WM_UNIT_COLOR_SCHEME_PARENT_PAGE" val="2_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"/>
  <p:tag name="KSO_WM_UNIT_COLOR_SCHEME_PARENT_PAGE" val="2_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"/>
  <p:tag name="KSO_WM_UNIT_COLOR_SCHEME_PARENT_PAGE" val="2_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"/>
  <p:tag name="KSO_WM_UNIT_COLOR_SCHEME_PARENT_PAGE" val="2_3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"/>
  <p:tag name="KSO_WM_UNIT_COLOR_SCHEME_PARENT_PAGE" val="2_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"/>
  <p:tag name="KSO_WM_UNIT_COLOR_SCHEME_PARENT_PAGE" val="2_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"/>
  <p:tag name="KSO_WM_UNIT_COLOR_SCHEME_PARENT_PAGE" val="2_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"/>
  <p:tag name="KSO_WM_UNIT_COLOR_SCHEME_PARENT_PAGE" val="2_3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"/>
  <p:tag name="KSO_WM_UNIT_COLOR_SCHEME_PARENT_PAGE" val="2_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"/>
  <p:tag name="KSO_WM_UNIT_COLOR_SCHEME_PARENT_PAGE" val="2_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"/>
  <p:tag name="KSO_WM_UNIT_COLOR_SCHEME_PARENT_PAGE" val="2_3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"/>
  <p:tag name="KSO_WM_UNIT_COLOR_SCHEME_PARENT_PAGE" val="2_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"/>
  <p:tag name="KSO_WM_UNIT_COLOR_SCHEME_PARENT_PAGE" val="2_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"/>
  <p:tag name="KSO_WM_UNIT_COLOR_SCHEME_PARENT_PAGE" val="2_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4"/>
  <p:tag name="KSO_WM_UNIT_COLOR_SCHEME_PARENT_PAGE" val="2_3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5"/>
  <p:tag name="KSO_WM_UNIT_COLOR_SCHEME_PARENT_PAGE" val="2_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6"/>
  <p:tag name="KSO_WM_UNIT_COLOR_SCHEME_PARENT_PAGE" val="2_3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7"/>
  <p:tag name="KSO_WM_UNIT_COLOR_SCHEME_PARENT_PAGE" val="2_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8"/>
  <p:tag name="KSO_WM_UNIT_COLOR_SCHEME_PARENT_PAGE" val="2_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9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4"/>
  <p:tag name="KSO_WM_UNIT_COLOR_SCHEME_PARENT_PAGE" val="2_3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5"/>
  <p:tag name="KSO_WM_UNIT_COLOR_SCHEME_PARENT_PAGE" val="2_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6"/>
  <p:tag name="KSO_WM_UNIT_COLOR_SCHEME_PARENT_PAGE" val="2_3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"/>
  <p:tag name="KSO_WM_UNIT_COLOR_SCHEME_PARENT_PAGE" val="2_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8"/>
  <p:tag name="KSO_WM_UNIT_COLOR_SCHEME_PARENT_PAGE" val="2_3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9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0"/>
  <p:tag name="KSO_WM_UNIT_COLOR_SCHEME_PARENT_PAGE" val="2_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1"/>
  <p:tag name="KSO_WM_UNIT_COLOR_SCHEME_PARENT_PAGE" val="2_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2"/>
  <p:tag name="KSO_WM_UNIT_COLOR_SCHEME_PARENT_PAGE" val="2_3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3"/>
  <p:tag name="KSO_WM_UNIT_COLOR_SCHEME_PARENT_PAGE" val="2_3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4"/>
  <p:tag name="KSO_WM_UNIT_COLOR_SCHEME_PARENT_PAGE" val="2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5"/>
  <p:tag name="KSO_WM_UNIT_COLOR_SCHEME_PARENT_PAGE" val="2_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6"/>
  <p:tag name="KSO_WM_UNIT_COLOR_SCHEME_PARENT_PAGE" val="2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7"/>
  <p:tag name="KSO_WM_UNIT_COLOR_SCHEME_PARENT_PAGE" val="2_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8"/>
  <p:tag name="KSO_WM_UNIT_COLOR_SCHEME_PARENT_PAGE" val="2_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9"/>
  <p:tag name="KSO_WM_UNIT_COLOR_SCHEME_PARENT_PAGE" val="2_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0"/>
  <p:tag name="KSO_WM_UNIT_COLOR_SCHEME_PARENT_PAGE" val="2_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1"/>
  <p:tag name="KSO_WM_UNIT_COLOR_SCHEME_PARENT_PAGE" val="2_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2"/>
  <p:tag name="KSO_WM_UNIT_COLOR_SCHEME_PARENT_PAGE" val="2_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3"/>
  <p:tag name="KSO_WM_UNIT_COLOR_SCHEME_PARENT_PAGE" val="2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4"/>
  <p:tag name="KSO_WM_UNIT_COLOR_SCHEME_PARENT_PAGE" val="2_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5"/>
  <p:tag name="KSO_WM_UNIT_COLOR_SCHEME_PARENT_PAGE" val="2_3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6"/>
  <p:tag name="KSO_WM_UNIT_COLOR_SCHEME_PARENT_PAGE" val="2_3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7"/>
  <p:tag name="KSO_WM_UNIT_COLOR_SCHEME_PARENT_PAGE" val="2_3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8"/>
  <p:tag name="KSO_WM_UNIT_COLOR_SCHEME_PARENT_PAGE" val="2_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9"/>
  <p:tag name="KSO_WM_UNIT_COLOR_SCHEME_PARENT_PAGE" val="2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0"/>
  <p:tag name="KSO_WM_UNIT_COLOR_SCHEME_PARENT_PAGE" val="2_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1"/>
  <p:tag name="KSO_WM_UNIT_COLOR_SCHEME_PARENT_PAGE" val="2_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2"/>
  <p:tag name="KSO_WM_UNIT_COLOR_SCHEME_PARENT_PAGE" val="2_3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3"/>
  <p:tag name="KSO_WM_UNIT_COLOR_SCHEME_PARENT_PAGE" val="2_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4"/>
  <p:tag name="KSO_WM_UNIT_COLOR_SCHEME_PARENT_PAGE" val="2_3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5"/>
  <p:tag name="KSO_WM_UNIT_COLOR_SCHEME_PARENT_PAGE" val="2_3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7"/>
  <p:tag name="KSO_WM_UNIT_COLOR_SCHEME_PARENT_PAGE" val="2_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8"/>
  <p:tag name="KSO_WM_UNIT_COLOR_SCHEME_PARENT_PAGE" val="2_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9"/>
  <p:tag name="KSO_WM_UNIT_COLOR_SCHEME_PARENT_PAGE" val="2_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0"/>
  <p:tag name="KSO_WM_UNIT_COLOR_SCHEME_PARENT_PAGE" val="2_3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1"/>
  <p:tag name="KSO_WM_UNIT_COLOR_SCHEME_PARENT_PAGE" val="2_3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2"/>
  <p:tag name="KSO_WM_UNIT_COLOR_SCHEME_PARENT_PAGE" val="2_3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3"/>
  <p:tag name="KSO_WM_UNIT_COLOR_SCHEME_PARENT_PAGE" val="2_3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4"/>
  <p:tag name="KSO_WM_UNIT_COLOR_SCHEME_PARENT_PAGE" val="2_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5"/>
  <p:tag name="KSO_WM_UNIT_COLOR_SCHEME_PARENT_PAGE" val="2_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6"/>
  <p:tag name="KSO_WM_UNIT_COLOR_SCHEME_PARENT_PAGE" val="2_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7"/>
  <p:tag name="KSO_WM_UNIT_COLOR_SCHEME_PARENT_PAGE" val="2_3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8"/>
  <p:tag name="KSO_WM_UNIT_COLOR_SCHEME_PARENT_PAGE" val="2_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9"/>
  <p:tag name="KSO_WM_UNIT_COLOR_SCHEME_PARENT_PAGE" val="2_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0"/>
  <p:tag name="KSO_WM_UNIT_COLOR_SCHEME_PARENT_PAGE" val="2_3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1"/>
  <p:tag name="KSO_WM_UNIT_COLOR_SCHEME_PARENT_PAGE" val="2_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2"/>
  <p:tag name="KSO_WM_UNIT_COLOR_SCHEME_PARENT_PAGE" val="2_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3"/>
  <p:tag name="KSO_WM_UNIT_COLOR_SCHEME_PARENT_PAGE" val="2_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4"/>
  <p:tag name="KSO_WM_UNIT_COLOR_SCHEME_PARENT_PAGE" val="2_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5"/>
  <p:tag name="KSO_WM_UNIT_COLOR_SCHEME_PARENT_PAGE" val="2_3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6"/>
  <p:tag name="KSO_WM_UNIT_COLOR_SCHEME_PARENT_PAGE" val="2_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7"/>
  <p:tag name="KSO_WM_UNIT_COLOR_SCHEME_PARENT_PAGE" val="2_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8"/>
  <p:tag name="KSO_WM_UNIT_COLOR_SCHEME_PARENT_PAGE" val="2_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9"/>
  <p:tag name="KSO_WM_UNIT_COLOR_SCHEME_PARENT_PAGE" val="2_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0"/>
  <p:tag name="KSO_WM_UNIT_COLOR_SCHEME_PARENT_PAGE" val="2_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1"/>
  <p:tag name="KSO_WM_UNIT_COLOR_SCHEME_PARENT_PAGE" val="2_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2"/>
  <p:tag name="KSO_WM_UNIT_COLOR_SCHEME_PARENT_PAGE" val="2_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3"/>
  <p:tag name="KSO_WM_UNIT_COLOR_SCHEME_PARENT_PAGE" val="2_3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4"/>
  <p:tag name="KSO_WM_UNIT_COLOR_SCHEME_PARENT_PAGE" val="2_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5"/>
  <p:tag name="KSO_WM_UNIT_COLOR_SCHEME_PARENT_PAGE" val="2_3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6"/>
  <p:tag name="KSO_WM_UNIT_COLOR_SCHEME_PARENT_PAGE" val="2_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7"/>
  <p:tag name="KSO_WM_UNIT_COLOR_SCHEME_PARENT_PAGE" val="2_3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8"/>
  <p:tag name="KSO_WM_UNIT_COLOR_SCHEME_PARENT_PAGE" val="2_3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9"/>
  <p:tag name="KSO_WM_UNIT_COLOR_SCHEME_PARENT_PAGE" val="2_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0"/>
  <p:tag name="KSO_WM_UNIT_COLOR_SCHEME_PARENT_PAGE" val="2_3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1"/>
  <p:tag name="KSO_WM_UNIT_COLOR_SCHEME_PARENT_PAGE" val="2_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"/>
  <p:tag name="KSO_WM_UNIT_COLOR_SCHEME_PARENT_PAGE" val="2_3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"/>
  <p:tag name="KSO_WM_UNIT_COLOR_SCHEME_PARENT_PAGE" val="2_3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"/>
  <p:tag name="KSO_WM_UNIT_COLOR_SCHEME_PARENT_PAGE" val="2_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"/>
  <p:tag name="KSO_WM_UNIT_COLOR_SCHEME_PARENT_PAGE" val="2_3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"/>
  <p:tag name="KSO_WM_UNIT_COLOR_SCHEME_PARENT_PAGE" val="2_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"/>
  <p:tag name="KSO_WM_UNIT_COLOR_SCHEME_PARENT_PAGE" val="2_3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"/>
  <p:tag name="KSO_WM_UNIT_COLOR_SCHEME_PARENT_PAGE" val="2_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"/>
  <p:tag name="KSO_WM_UNIT_COLOR_SCHEME_PARENT_PAGE" val="2_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"/>
  <p:tag name="KSO_WM_UNIT_COLOR_SCHEME_PARENT_PAGE" val="2_3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"/>
  <p:tag name="KSO_WM_UNIT_COLOR_SCHEME_PARENT_PAGE" val="2_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"/>
  <p:tag name="KSO_WM_UNIT_COLOR_SCHEME_PARENT_PAGE" val="2_3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"/>
  <p:tag name="KSO_WM_UNIT_COLOR_SCHEME_PARENT_PAGE" val="2_3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"/>
  <p:tag name="KSO_WM_UNIT_COLOR_SCHEME_PARENT_PAGE" val="2_3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"/>
  <p:tag name="KSO_WM_UNIT_COLOR_SCHEME_PARENT_PAGE" val="2_3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"/>
  <p:tag name="KSO_WM_UNIT_COLOR_SCHEME_PARENT_PAGE" val="2_3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"/>
  <p:tag name="KSO_WM_UNIT_COLOR_SCHEME_PARENT_PAGE" val="2_3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"/>
  <p:tag name="KSO_WM_UNIT_COLOR_SCHEME_PARENT_PAGE" val="2_3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"/>
  <p:tag name="KSO_WM_UNIT_COLOR_SCHEME_PARENT_PAGE" val="2_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"/>
  <p:tag name="KSO_WM_UNIT_COLOR_SCHEME_PARENT_PAGE" val="2_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"/>
  <p:tag name="KSO_WM_UNIT_COLOR_SCHEME_PARENT_PAGE" val="2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"/>
  <p:tag name="KSO_WM_UNIT_COLOR_SCHEME_PARENT_PAGE" val="2_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"/>
  <p:tag name="KSO_WM_UNIT_COLOR_SCHEME_PARENT_PAGE" val="2_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"/>
  <p:tag name="KSO_WM_UNIT_COLOR_SCHEME_PARENT_PAGE" val="2_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"/>
  <p:tag name="KSO_WM_UNIT_COLOR_SCHEME_PARENT_PAGE" val="2_3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"/>
  <p:tag name="KSO_WM_UNIT_COLOR_SCHEME_PARENT_PAGE" val="2_3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"/>
  <p:tag name="KSO_WM_UNIT_COLOR_SCHEME_PARENT_PAGE" val="2_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"/>
  <p:tag name="KSO_WM_UNIT_COLOR_SCHEME_PARENT_PAGE" val="2_3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"/>
  <p:tag name="KSO_WM_UNIT_COLOR_SCHEME_PARENT_PAGE" val="2_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"/>
  <p:tag name="KSO_WM_UNIT_COLOR_SCHEME_PARENT_PAGE" val="2_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"/>
  <p:tag name="KSO_WM_UNIT_COLOR_SCHEME_PARENT_PAGE" val="2_3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"/>
  <p:tag name="KSO_WM_UNIT_COLOR_SCHEME_PARENT_PAGE" val="2_3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"/>
  <p:tag name="KSO_WM_UNIT_COLOR_SCHEME_PARENT_PAGE" val="2_3"/>
</p:tagLst>
</file>

<file path=ppt/tags/tag41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2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4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44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45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6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"/>
  <p:tag name="KSO_WM_UNIT_COLOR_SCHEME_PARENT_PAGE" val="2_1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"/>
  <p:tag name="KSO_WM_UNIT_COLOR_SCHEME_PARENT_PAGE" val="2_1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"/>
  <p:tag name="KSO_WM_UNIT_COLOR_SCHEME_PARENT_PAGE" val="2_1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"/>
  <p:tag name="KSO_WM_UNIT_COLOR_SCHEME_PARENT_PAGE" val="2_1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"/>
  <p:tag name="KSO_WM_UNIT_COLOR_SCHEME_PARENT_PAGE" val="2_1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"/>
  <p:tag name="KSO_WM_UNIT_COLOR_SCHEME_PARENT_PAGE" val="2_1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"/>
  <p:tag name="KSO_WM_UNIT_COLOR_SCHEME_PARENT_PAGE" val="2_1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"/>
  <p:tag name="KSO_WM_UNIT_COLOR_SCHEME_PARENT_PAGE" val="2_1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"/>
  <p:tag name="KSO_WM_UNIT_COLOR_SCHEME_PARENT_PAGE" val="2_1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"/>
  <p:tag name="KSO_WM_UNIT_COLOR_SCHEME_PARENT_PAGE" val="2_1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"/>
  <p:tag name="KSO_WM_UNIT_COLOR_SCHEME_PARENT_PAGE" val="2_1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"/>
  <p:tag name="KSO_WM_UNIT_COLOR_SCHEME_PARENT_PAGE" val="2_1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"/>
  <p:tag name="KSO_WM_UNIT_COLOR_SCHEME_PARENT_PAGE" val="2_1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"/>
  <p:tag name="KSO_WM_UNIT_COLOR_SCHEME_PARENT_PAGE" val="2_1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"/>
  <p:tag name="KSO_WM_UNIT_COLOR_SCHEME_PARENT_PAGE" val="2_1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"/>
  <p:tag name="KSO_WM_UNIT_COLOR_SCHEME_PARENT_PAGE" val="2_1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"/>
  <p:tag name="KSO_WM_UNIT_COLOR_SCHEME_PARENT_PAGE" val="2_1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"/>
  <p:tag name="KSO_WM_UNIT_COLOR_SCHEME_PARENT_PAGE" val="2_1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"/>
  <p:tag name="KSO_WM_UNIT_COLOR_SCHEME_PARENT_PAGE" val="2_1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"/>
  <p:tag name="KSO_WM_UNIT_COLOR_SCHEME_PARENT_PAGE" val="2_1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"/>
  <p:tag name="KSO_WM_UNIT_COLOR_SCHEME_PARENT_PAGE" val="2_1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"/>
  <p:tag name="KSO_WM_UNIT_COLOR_SCHEME_PARENT_PAGE" val="2_1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"/>
  <p:tag name="KSO_WM_UNIT_COLOR_SCHEME_PARENT_PAGE" val="2_1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"/>
  <p:tag name="KSO_WM_UNIT_COLOR_SCHEME_PARENT_PAGE" val="2_1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"/>
  <p:tag name="KSO_WM_UNIT_COLOR_SCHEME_PARENT_PAGE" val="2_1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"/>
  <p:tag name="KSO_WM_UNIT_COLOR_SCHEME_PARENT_PAGE" val="2_1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"/>
  <p:tag name="KSO_WM_UNIT_COLOR_SCHEME_PARENT_PAGE" val="2_1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"/>
  <p:tag name="KSO_WM_UNIT_COLOR_SCHEME_PARENT_PAGE" val="2_1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"/>
  <p:tag name="KSO_WM_UNIT_COLOR_SCHEME_PARENT_PAGE" val="2_1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"/>
  <p:tag name="KSO_WM_UNIT_COLOR_SCHEME_PARENT_PAGE" val="2_1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"/>
  <p:tag name="KSO_WM_UNIT_COLOR_SCHEME_PARENT_PAGE" val="2_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"/>
  <p:tag name="KSO_WM_UNIT_COLOR_SCHEME_PARENT_PAGE" val="2_1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4"/>
  <p:tag name="KSO_WM_UNIT_COLOR_SCHEME_PARENT_PAGE" val="2_1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5"/>
  <p:tag name="KSO_WM_UNIT_COLOR_SCHEME_PARENT_PAGE" val="2_1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6"/>
  <p:tag name="KSO_WM_UNIT_COLOR_SCHEME_PARENT_PAGE" val="2_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7"/>
  <p:tag name="KSO_WM_UNIT_COLOR_SCHEME_PARENT_PAGE" val="2_1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9"/>
  <p:tag name="KSO_WM_UNIT_COLOR_SCHEME_PARENT_PAGE" val="2_1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0"/>
  <p:tag name="KSO_WM_UNIT_COLOR_SCHEME_PARENT_PAGE" val="2_1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1"/>
  <p:tag name="KSO_WM_UNIT_COLOR_SCHEME_PARENT_PAGE" val="2_1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2"/>
  <p:tag name="KSO_WM_UNIT_COLOR_SCHEME_PARENT_PAGE" val="2_1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3"/>
  <p:tag name="KSO_WM_UNIT_COLOR_SCHEME_PARENT_PAGE" val="2_1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4"/>
  <p:tag name="KSO_WM_UNIT_COLOR_SCHEME_PARENT_PAGE" val="2_1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5"/>
  <p:tag name="KSO_WM_UNIT_COLOR_SCHEME_PARENT_PAGE" val="2_1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6"/>
  <p:tag name="KSO_WM_UNIT_COLOR_SCHEME_PARENT_PAGE" val="2_1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7"/>
  <p:tag name="KSO_WM_UNIT_COLOR_SCHEME_PARENT_PAGE" val="2_1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8"/>
  <p:tag name="KSO_WM_UNIT_COLOR_SCHEME_PARENT_PAGE" val="2_1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9"/>
  <p:tag name="KSO_WM_UNIT_COLOR_SCHEME_PARENT_PAGE" val="2_1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0"/>
  <p:tag name="KSO_WM_UNIT_COLOR_SCHEME_PARENT_PAGE" val="2_1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1"/>
  <p:tag name="KSO_WM_UNIT_COLOR_SCHEME_PARENT_PAGE" val="2_1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2"/>
  <p:tag name="KSO_WM_UNIT_COLOR_SCHEME_PARENT_PAGE" val="2_1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3"/>
  <p:tag name="KSO_WM_UNIT_COLOR_SCHEME_PARENT_PAGE" val="2_1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4"/>
  <p:tag name="KSO_WM_UNIT_COLOR_SCHEME_PARENT_PAGE" val="2_1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5"/>
  <p:tag name="KSO_WM_UNIT_COLOR_SCHEME_PARENT_PAGE" val="2_1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6"/>
  <p:tag name="KSO_WM_UNIT_COLOR_SCHEME_PARENT_PAGE" val="2_1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7"/>
  <p:tag name="KSO_WM_UNIT_COLOR_SCHEME_PARENT_PAGE" val="2_1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8"/>
  <p:tag name="KSO_WM_UNIT_COLOR_SCHEME_PARENT_PAGE" val="2_1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9"/>
  <p:tag name="KSO_WM_UNIT_COLOR_SCHEME_PARENT_PAGE" val="2_1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"/>
  <p:tag name="KSO_WM_UNIT_COLOR_SCHEME_PARENT_PAGE" val="2_1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1"/>
  <p:tag name="KSO_WM_UNIT_COLOR_SCHEME_PARENT_PAGE" val="2_1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2"/>
  <p:tag name="KSO_WM_UNIT_COLOR_SCHEME_PARENT_PAGE" val="2_1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3"/>
  <p:tag name="KSO_WM_UNIT_COLOR_SCHEME_PARENT_PAGE" val="2_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4"/>
  <p:tag name="KSO_WM_UNIT_COLOR_SCHEME_PARENT_PAGE" val="2_1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5"/>
  <p:tag name="KSO_WM_UNIT_COLOR_SCHEME_PARENT_PAGE" val="2_1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6"/>
  <p:tag name="KSO_WM_UNIT_COLOR_SCHEME_PARENT_PAGE" val="2_1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7"/>
  <p:tag name="KSO_WM_UNIT_COLOR_SCHEME_PARENT_PAGE" val="2_1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8"/>
  <p:tag name="KSO_WM_UNIT_COLOR_SCHEME_PARENT_PAGE" val="2_1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9"/>
  <p:tag name="KSO_WM_UNIT_COLOR_SCHEME_PARENT_PAGE" val="2_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0"/>
  <p:tag name="KSO_WM_UNIT_COLOR_SCHEME_PARENT_PAGE" val="2_1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1"/>
  <p:tag name="KSO_WM_UNIT_COLOR_SCHEME_PARENT_PAGE" val="2_1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2"/>
  <p:tag name="KSO_WM_UNIT_COLOR_SCHEME_PARENT_PAGE" val="2_1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3"/>
  <p:tag name="KSO_WM_UNIT_COLOR_SCHEME_PARENT_PAGE" val="2_1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4"/>
  <p:tag name="KSO_WM_UNIT_COLOR_SCHEME_PARENT_PAGE" val="2_1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5"/>
  <p:tag name="KSO_WM_UNIT_COLOR_SCHEME_PARENT_PAGE" val="2_1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6"/>
  <p:tag name="KSO_WM_UNIT_COLOR_SCHEME_PARENT_PAGE" val="2_1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7"/>
  <p:tag name="KSO_WM_UNIT_COLOR_SCHEME_PARENT_PAGE" val="2_1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8"/>
  <p:tag name="KSO_WM_UNIT_COLOR_SCHEME_PARENT_PAGE" val="2_1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9"/>
  <p:tag name="KSO_WM_UNIT_COLOR_SCHEME_PARENT_PAGE" val="2_1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0"/>
  <p:tag name="KSO_WM_UNIT_COLOR_SCHEME_PARENT_PAGE" val="2_1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1"/>
  <p:tag name="KSO_WM_UNIT_COLOR_SCHEME_PARENT_PAGE" val="2_1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2"/>
  <p:tag name="KSO_WM_UNIT_COLOR_SCHEME_PARENT_PAGE" val="2_1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3"/>
  <p:tag name="KSO_WM_UNIT_COLOR_SCHEME_PARENT_PAGE" val="2_1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4"/>
  <p:tag name="KSO_WM_UNIT_COLOR_SCHEME_PARENT_PAGE" val="2_1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5"/>
  <p:tag name="KSO_WM_UNIT_COLOR_SCHEME_PARENT_PAGE" val="2_1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6"/>
  <p:tag name="KSO_WM_UNIT_COLOR_SCHEME_PARENT_PAGE" val="2_1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7"/>
  <p:tag name="KSO_WM_UNIT_COLOR_SCHEME_PARENT_PAGE" val="2_1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8"/>
  <p:tag name="KSO_WM_UNIT_COLOR_SCHEME_PARENT_PAGE" val="2_1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9"/>
  <p:tag name="KSO_WM_UNIT_COLOR_SCHEME_PARENT_PAGE" val="2_1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0"/>
  <p:tag name="KSO_WM_UNIT_COLOR_SCHEME_PARENT_PAGE" val="2_1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1"/>
  <p:tag name="KSO_WM_UNIT_COLOR_SCHEME_PARENT_PAGE" val="2_1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2"/>
  <p:tag name="KSO_WM_UNIT_COLOR_SCHEME_PARENT_PAGE" val="2_1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3"/>
  <p:tag name="KSO_WM_UNIT_COLOR_SCHEME_PARENT_PAGE" val="2_1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4"/>
  <p:tag name="KSO_WM_UNIT_COLOR_SCHEME_PARENT_PAGE" val="2_1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5"/>
  <p:tag name="KSO_WM_UNIT_COLOR_SCHEME_PARENT_PAGE" val="2_1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6"/>
  <p:tag name="KSO_WM_UNIT_COLOR_SCHEME_PARENT_PAGE" val="2_1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7"/>
  <p:tag name="KSO_WM_UNIT_COLOR_SCHEME_PARENT_PAGE" val="2_1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8"/>
  <p:tag name="KSO_WM_UNIT_COLOR_SCHEME_PARENT_PAGE" val="2_1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9"/>
  <p:tag name="KSO_WM_UNIT_COLOR_SCHEME_PARENT_PAGE" val="2_1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0"/>
  <p:tag name="KSO_WM_UNIT_COLOR_SCHEME_PARENT_PAGE" val="2_1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1"/>
  <p:tag name="KSO_WM_UNIT_COLOR_SCHEME_PARENT_PAGE" val="2_1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2"/>
  <p:tag name="KSO_WM_UNIT_COLOR_SCHEME_PARENT_PAGE" val="2_1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3"/>
  <p:tag name="KSO_WM_UNIT_COLOR_SCHEME_PARENT_PAGE" val="2_1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4"/>
  <p:tag name="KSO_WM_UNIT_COLOR_SCHEME_PARENT_PAGE" val="2_1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5"/>
  <p:tag name="KSO_WM_UNIT_COLOR_SCHEME_PARENT_PAGE" val="2_1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6"/>
  <p:tag name="KSO_WM_UNIT_COLOR_SCHEME_PARENT_PAGE" val="2_1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7"/>
  <p:tag name="KSO_WM_UNIT_COLOR_SCHEME_PARENT_PAGE" val="2_1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8"/>
  <p:tag name="KSO_WM_UNIT_COLOR_SCHEME_PARENT_PAGE" val="2_1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9"/>
  <p:tag name="KSO_WM_UNIT_COLOR_SCHEME_PARENT_PAGE" val="2_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0"/>
  <p:tag name="KSO_WM_UNIT_COLOR_SCHEME_PARENT_PAGE" val="2_1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59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2"/>
  <p:tag name="KSO_WM_UNIT_COLOR_SCHEME_PARENT_PAGE" val="1_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3"/>
  <p:tag name="KSO_WM_UNIT_COLOR_SCHEME_PARENT_PAGE" val="1_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2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6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62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63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6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65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66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67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68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69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70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71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72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73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74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75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76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77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78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79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80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81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2628</Words>
  <Application>WPS 演示</Application>
  <PresentationFormat>自定义</PresentationFormat>
  <Paragraphs>330</Paragraphs>
  <Slides>73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第6章 DOM编程</vt:lpstr>
      <vt:lpstr>例6－1 </vt:lpstr>
      <vt:lpstr>知识点</vt:lpstr>
      <vt:lpstr>例6－1 </vt:lpstr>
      <vt:lpstr>总结</vt:lpstr>
      <vt:lpstr>例6－2 </vt:lpstr>
      <vt:lpstr>知识点</vt:lpstr>
      <vt:lpstr>例8－2 </vt:lpstr>
      <vt:lpstr>总结</vt:lpstr>
      <vt:lpstr>例6－3 </vt:lpstr>
      <vt:lpstr>知识点</vt:lpstr>
      <vt:lpstr>例6－3 </vt:lpstr>
      <vt:lpstr>总结</vt:lpstr>
      <vt:lpstr>例6－4 </vt:lpstr>
      <vt:lpstr>知识点</vt:lpstr>
      <vt:lpstr>例6－4 </vt:lpstr>
      <vt:lpstr>总结</vt:lpstr>
      <vt:lpstr>例6－5 </vt:lpstr>
      <vt:lpstr>知识点</vt:lpstr>
      <vt:lpstr>例6－5 </vt:lpstr>
      <vt:lpstr>总结</vt:lpstr>
      <vt:lpstr>例6－6 </vt:lpstr>
      <vt:lpstr>知识点</vt:lpstr>
      <vt:lpstr>例6－6 </vt:lpstr>
      <vt:lpstr>总结</vt:lpstr>
      <vt:lpstr>例6－7 </vt:lpstr>
      <vt:lpstr>知识点</vt:lpstr>
      <vt:lpstr>例6－7 </vt:lpstr>
      <vt:lpstr>总结</vt:lpstr>
      <vt:lpstr>例6－8 </vt:lpstr>
      <vt:lpstr>知识点</vt:lpstr>
      <vt:lpstr>例6－8 </vt:lpstr>
      <vt:lpstr>总结</vt:lpstr>
      <vt:lpstr>例6－9</vt:lpstr>
      <vt:lpstr>知识点</vt:lpstr>
      <vt:lpstr>例6－9 </vt:lpstr>
      <vt:lpstr>总结</vt:lpstr>
      <vt:lpstr>例6－10</vt:lpstr>
      <vt:lpstr>知识点</vt:lpstr>
      <vt:lpstr>例6－10 </vt:lpstr>
      <vt:lpstr>总结</vt:lpstr>
      <vt:lpstr>例6－11</vt:lpstr>
      <vt:lpstr>知识点</vt:lpstr>
      <vt:lpstr>例6－11 </vt:lpstr>
      <vt:lpstr>总结</vt:lpstr>
      <vt:lpstr>例6－12</vt:lpstr>
      <vt:lpstr>知识点</vt:lpstr>
      <vt:lpstr>例6－12 </vt:lpstr>
      <vt:lpstr>总结</vt:lpstr>
      <vt:lpstr>例6－13</vt:lpstr>
      <vt:lpstr>知识点</vt:lpstr>
      <vt:lpstr>例6－13 </vt:lpstr>
      <vt:lpstr>总结</vt:lpstr>
      <vt:lpstr>例6－14</vt:lpstr>
      <vt:lpstr>知识点</vt:lpstr>
      <vt:lpstr>知识点</vt:lpstr>
      <vt:lpstr>例6－14 </vt:lpstr>
      <vt:lpstr>总结</vt:lpstr>
      <vt:lpstr>例6－15</vt:lpstr>
      <vt:lpstr>知识点</vt:lpstr>
      <vt:lpstr>例6－15 </vt:lpstr>
      <vt:lpstr>总结</vt:lpstr>
      <vt:lpstr>例6－16</vt:lpstr>
      <vt:lpstr>知识点</vt:lpstr>
      <vt:lpstr>例6－16 </vt:lpstr>
      <vt:lpstr>总结</vt:lpstr>
      <vt:lpstr>例6－17</vt:lpstr>
      <vt:lpstr>总结</vt:lpstr>
      <vt:lpstr>例6－18</vt:lpstr>
      <vt:lpstr>知识点</vt:lpstr>
      <vt:lpstr>知识点</vt:lpstr>
      <vt:lpstr>例6－18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王者</cp:lastModifiedBy>
  <cp:revision>143</cp:revision>
  <dcterms:created xsi:type="dcterms:W3CDTF">2017-08-03T09:01:00Z</dcterms:created>
  <dcterms:modified xsi:type="dcterms:W3CDTF">2019-06-26T00:26:34Z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