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59" r:id="rId5"/>
    <p:sldId id="291" r:id="rId6"/>
    <p:sldId id="340" r:id="rId7"/>
    <p:sldId id="423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506" r:id="rId17"/>
    <p:sldId id="507" r:id="rId18"/>
    <p:sldId id="301" r:id="rId19"/>
    <p:sldId id="302" r:id="rId20"/>
    <p:sldId id="303" r:id="rId21"/>
    <p:sldId id="304" r:id="rId22"/>
    <p:sldId id="582" r:id="rId23"/>
    <p:sldId id="305" r:id="rId24"/>
    <p:sldId id="306" r:id="rId25"/>
    <p:sldId id="308" r:id="rId26"/>
    <p:sldId id="583" r:id="rId27"/>
    <p:sldId id="309" r:id="rId28"/>
    <p:sldId id="311" r:id="rId29"/>
    <p:sldId id="312" r:id="rId30"/>
    <p:sldId id="313" r:id="rId31"/>
    <p:sldId id="314" r:id="rId32"/>
    <p:sldId id="584" r:id="rId33"/>
    <p:sldId id="316" r:id="rId34"/>
    <p:sldId id="317" r:id="rId35"/>
    <p:sldId id="318" r:id="rId36"/>
    <p:sldId id="319" r:id="rId37"/>
    <p:sldId id="321" r:id="rId38"/>
    <p:sldId id="322" r:id="rId39"/>
    <p:sldId id="323" r:id="rId40"/>
    <p:sldId id="324" r:id="rId41"/>
    <p:sldId id="327" r:id="rId42"/>
    <p:sldId id="325" r:id="rId43"/>
    <p:sldId id="326" r:id="rId44"/>
    <p:sldId id="652" r:id="rId45"/>
    <p:sldId id="328" r:id="rId46"/>
    <p:sldId id="329" r:id="rId47"/>
    <p:sldId id="331" r:id="rId48"/>
    <p:sldId id="332" r:id="rId49"/>
    <p:sldId id="333" r:id="rId50"/>
    <p:sldId id="334" r:id="rId51"/>
    <p:sldId id="335" r:id="rId52"/>
    <p:sldId id="336" r:id="rId53"/>
    <p:sldId id="384" r:id="rId54"/>
    <p:sldId id="385" r:id="rId55"/>
    <p:sldId id="387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96" r:id="rId65"/>
    <p:sldId id="397" r:id="rId66"/>
    <p:sldId id="398" r:id="rId67"/>
    <p:sldId id="399" r:id="rId68"/>
    <p:sldId id="400" r:id="rId69"/>
    <p:sldId id="404" r:id="rId70"/>
    <p:sldId id="402" r:id="rId71"/>
    <p:sldId id="406" r:id="rId72"/>
    <p:sldId id="410" r:id="rId73"/>
  </p:sldIdLst>
  <p:sldSz cx="12192000" cy="6858000"/>
  <p:notesSz cx="7103745" cy="10234295"/>
  <p:custDataLst>
    <p:tags r:id="rId7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3300"/>
    <a:srgbClr val="202020"/>
    <a:srgbClr val="323232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1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7" Type="http://schemas.openxmlformats.org/officeDocument/2006/relationships/tags" Target="tags/tag809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96C443-04BC-4639-B5F7-E14A7E3E0041}" type="slidenum">
              <a:rPr lang="zh-CN" altLang="en-US"/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tags" Target="../tags/tag458.xml"/><Relationship Id="rId3" Type="http://schemas.openxmlformats.org/officeDocument/2006/relationships/tags" Target="../tags/tag457.xml"/><Relationship Id="rId2" Type="http://schemas.openxmlformats.org/officeDocument/2006/relationships/tags" Target="../tags/tag4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9" Type="http://schemas.openxmlformats.org/officeDocument/2006/relationships/tags" Target="../tags/tag558.xml"/><Relationship Id="rId98" Type="http://schemas.openxmlformats.org/officeDocument/2006/relationships/tags" Target="../tags/tag557.xml"/><Relationship Id="rId97" Type="http://schemas.openxmlformats.org/officeDocument/2006/relationships/tags" Target="../tags/tag556.xml"/><Relationship Id="rId96" Type="http://schemas.openxmlformats.org/officeDocument/2006/relationships/tags" Target="../tags/tag555.xml"/><Relationship Id="rId95" Type="http://schemas.openxmlformats.org/officeDocument/2006/relationships/tags" Target="../tags/tag554.xml"/><Relationship Id="rId94" Type="http://schemas.openxmlformats.org/officeDocument/2006/relationships/tags" Target="../tags/tag553.xml"/><Relationship Id="rId93" Type="http://schemas.openxmlformats.org/officeDocument/2006/relationships/tags" Target="../tags/tag552.xml"/><Relationship Id="rId92" Type="http://schemas.openxmlformats.org/officeDocument/2006/relationships/tags" Target="../tags/tag551.xml"/><Relationship Id="rId91" Type="http://schemas.openxmlformats.org/officeDocument/2006/relationships/tags" Target="../tags/tag550.xml"/><Relationship Id="rId90" Type="http://schemas.openxmlformats.org/officeDocument/2006/relationships/tags" Target="../tags/tag549.xml"/><Relationship Id="rId9" Type="http://schemas.openxmlformats.org/officeDocument/2006/relationships/tags" Target="../tags/tag468.xml"/><Relationship Id="rId89" Type="http://schemas.openxmlformats.org/officeDocument/2006/relationships/tags" Target="../tags/tag548.xml"/><Relationship Id="rId88" Type="http://schemas.openxmlformats.org/officeDocument/2006/relationships/tags" Target="../tags/tag547.xml"/><Relationship Id="rId87" Type="http://schemas.openxmlformats.org/officeDocument/2006/relationships/tags" Target="../tags/tag546.xml"/><Relationship Id="rId86" Type="http://schemas.openxmlformats.org/officeDocument/2006/relationships/tags" Target="../tags/tag545.xml"/><Relationship Id="rId85" Type="http://schemas.openxmlformats.org/officeDocument/2006/relationships/tags" Target="../tags/tag544.xml"/><Relationship Id="rId84" Type="http://schemas.openxmlformats.org/officeDocument/2006/relationships/tags" Target="../tags/tag543.xml"/><Relationship Id="rId83" Type="http://schemas.openxmlformats.org/officeDocument/2006/relationships/tags" Target="../tags/tag542.xml"/><Relationship Id="rId82" Type="http://schemas.openxmlformats.org/officeDocument/2006/relationships/tags" Target="../tags/tag541.xml"/><Relationship Id="rId81" Type="http://schemas.openxmlformats.org/officeDocument/2006/relationships/tags" Target="../tags/tag540.xml"/><Relationship Id="rId80" Type="http://schemas.openxmlformats.org/officeDocument/2006/relationships/tags" Target="../tags/tag539.xml"/><Relationship Id="rId8" Type="http://schemas.openxmlformats.org/officeDocument/2006/relationships/tags" Target="../tags/tag467.xml"/><Relationship Id="rId79" Type="http://schemas.openxmlformats.org/officeDocument/2006/relationships/tags" Target="../tags/tag538.xml"/><Relationship Id="rId78" Type="http://schemas.openxmlformats.org/officeDocument/2006/relationships/tags" Target="../tags/tag537.xml"/><Relationship Id="rId77" Type="http://schemas.openxmlformats.org/officeDocument/2006/relationships/tags" Target="../tags/tag536.xml"/><Relationship Id="rId76" Type="http://schemas.openxmlformats.org/officeDocument/2006/relationships/tags" Target="../tags/tag535.xml"/><Relationship Id="rId75" Type="http://schemas.openxmlformats.org/officeDocument/2006/relationships/tags" Target="../tags/tag534.xml"/><Relationship Id="rId74" Type="http://schemas.openxmlformats.org/officeDocument/2006/relationships/tags" Target="../tags/tag533.xml"/><Relationship Id="rId73" Type="http://schemas.openxmlformats.org/officeDocument/2006/relationships/tags" Target="../tags/tag532.xml"/><Relationship Id="rId72" Type="http://schemas.openxmlformats.org/officeDocument/2006/relationships/tags" Target="../tags/tag531.xml"/><Relationship Id="rId71" Type="http://schemas.openxmlformats.org/officeDocument/2006/relationships/tags" Target="../tags/tag530.xml"/><Relationship Id="rId70" Type="http://schemas.openxmlformats.org/officeDocument/2006/relationships/tags" Target="../tags/tag529.xml"/><Relationship Id="rId7" Type="http://schemas.openxmlformats.org/officeDocument/2006/relationships/tags" Target="../tags/tag466.xml"/><Relationship Id="rId69" Type="http://schemas.openxmlformats.org/officeDocument/2006/relationships/tags" Target="../tags/tag528.xml"/><Relationship Id="rId68" Type="http://schemas.openxmlformats.org/officeDocument/2006/relationships/tags" Target="../tags/tag527.xml"/><Relationship Id="rId67" Type="http://schemas.openxmlformats.org/officeDocument/2006/relationships/tags" Target="../tags/tag526.xml"/><Relationship Id="rId66" Type="http://schemas.openxmlformats.org/officeDocument/2006/relationships/tags" Target="../tags/tag525.xml"/><Relationship Id="rId65" Type="http://schemas.openxmlformats.org/officeDocument/2006/relationships/tags" Target="../tags/tag524.xml"/><Relationship Id="rId64" Type="http://schemas.openxmlformats.org/officeDocument/2006/relationships/tags" Target="../tags/tag523.xml"/><Relationship Id="rId63" Type="http://schemas.openxmlformats.org/officeDocument/2006/relationships/tags" Target="../tags/tag522.xml"/><Relationship Id="rId62" Type="http://schemas.openxmlformats.org/officeDocument/2006/relationships/tags" Target="../tags/tag521.xml"/><Relationship Id="rId61" Type="http://schemas.openxmlformats.org/officeDocument/2006/relationships/tags" Target="../tags/tag520.xml"/><Relationship Id="rId60" Type="http://schemas.openxmlformats.org/officeDocument/2006/relationships/tags" Target="../tags/tag519.xml"/><Relationship Id="rId6" Type="http://schemas.openxmlformats.org/officeDocument/2006/relationships/tags" Target="../tags/tag465.xml"/><Relationship Id="rId59" Type="http://schemas.openxmlformats.org/officeDocument/2006/relationships/tags" Target="../tags/tag518.xml"/><Relationship Id="rId58" Type="http://schemas.openxmlformats.org/officeDocument/2006/relationships/tags" Target="../tags/tag517.xml"/><Relationship Id="rId57" Type="http://schemas.openxmlformats.org/officeDocument/2006/relationships/tags" Target="../tags/tag516.xml"/><Relationship Id="rId56" Type="http://schemas.openxmlformats.org/officeDocument/2006/relationships/tags" Target="../tags/tag515.xml"/><Relationship Id="rId55" Type="http://schemas.openxmlformats.org/officeDocument/2006/relationships/tags" Target="../tags/tag514.xml"/><Relationship Id="rId54" Type="http://schemas.openxmlformats.org/officeDocument/2006/relationships/tags" Target="../tags/tag513.xml"/><Relationship Id="rId53" Type="http://schemas.openxmlformats.org/officeDocument/2006/relationships/tags" Target="../tags/tag512.xml"/><Relationship Id="rId52" Type="http://schemas.openxmlformats.org/officeDocument/2006/relationships/tags" Target="../tags/tag511.xml"/><Relationship Id="rId51" Type="http://schemas.openxmlformats.org/officeDocument/2006/relationships/tags" Target="../tags/tag510.xml"/><Relationship Id="rId50" Type="http://schemas.openxmlformats.org/officeDocument/2006/relationships/tags" Target="../tags/tag509.xml"/><Relationship Id="rId5" Type="http://schemas.openxmlformats.org/officeDocument/2006/relationships/tags" Target="../tags/tag464.xml"/><Relationship Id="rId49" Type="http://schemas.openxmlformats.org/officeDocument/2006/relationships/tags" Target="../tags/tag508.xml"/><Relationship Id="rId48" Type="http://schemas.openxmlformats.org/officeDocument/2006/relationships/tags" Target="../tags/tag507.xml"/><Relationship Id="rId47" Type="http://schemas.openxmlformats.org/officeDocument/2006/relationships/tags" Target="../tags/tag506.xml"/><Relationship Id="rId46" Type="http://schemas.openxmlformats.org/officeDocument/2006/relationships/tags" Target="../tags/tag505.xml"/><Relationship Id="rId45" Type="http://schemas.openxmlformats.org/officeDocument/2006/relationships/tags" Target="../tags/tag504.xml"/><Relationship Id="rId44" Type="http://schemas.openxmlformats.org/officeDocument/2006/relationships/tags" Target="../tags/tag503.xml"/><Relationship Id="rId43" Type="http://schemas.openxmlformats.org/officeDocument/2006/relationships/tags" Target="../tags/tag502.xml"/><Relationship Id="rId42" Type="http://schemas.openxmlformats.org/officeDocument/2006/relationships/tags" Target="../tags/tag501.xml"/><Relationship Id="rId41" Type="http://schemas.openxmlformats.org/officeDocument/2006/relationships/tags" Target="../tags/tag500.xml"/><Relationship Id="rId40" Type="http://schemas.openxmlformats.org/officeDocument/2006/relationships/tags" Target="../tags/tag499.xml"/><Relationship Id="rId4" Type="http://schemas.openxmlformats.org/officeDocument/2006/relationships/tags" Target="../tags/tag463.xml"/><Relationship Id="rId39" Type="http://schemas.openxmlformats.org/officeDocument/2006/relationships/tags" Target="../tags/tag498.xml"/><Relationship Id="rId38" Type="http://schemas.openxmlformats.org/officeDocument/2006/relationships/tags" Target="../tags/tag497.xml"/><Relationship Id="rId37" Type="http://schemas.openxmlformats.org/officeDocument/2006/relationships/tags" Target="../tags/tag496.xml"/><Relationship Id="rId36" Type="http://schemas.openxmlformats.org/officeDocument/2006/relationships/tags" Target="../tags/tag495.xml"/><Relationship Id="rId35" Type="http://schemas.openxmlformats.org/officeDocument/2006/relationships/tags" Target="../tags/tag494.xml"/><Relationship Id="rId34" Type="http://schemas.openxmlformats.org/officeDocument/2006/relationships/tags" Target="../tags/tag493.xml"/><Relationship Id="rId33" Type="http://schemas.openxmlformats.org/officeDocument/2006/relationships/tags" Target="../tags/tag492.xml"/><Relationship Id="rId32" Type="http://schemas.openxmlformats.org/officeDocument/2006/relationships/tags" Target="../tags/tag491.xml"/><Relationship Id="rId31" Type="http://schemas.openxmlformats.org/officeDocument/2006/relationships/tags" Target="../tags/tag490.xml"/><Relationship Id="rId30" Type="http://schemas.openxmlformats.org/officeDocument/2006/relationships/tags" Target="../tags/tag489.xml"/><Relationship Id="rId3" Type="http://schemas.openxmlformats.org/officeDocument/2006/relationships/tags" Target="../tags/tag462.xml"/><Relationship Id="rId29" Type="http://schemas.openxmlformats.org/officeDocument/2006/relationships/tags" Target="../tags/tag488.xml"/><Relationship Id="rId28" Type="http://schemas.openxmlformats.org/officeDocument/2006/relationships/tags" Target="../tags/tag487.xml"/><Relationship Id="rId27" Type="http://schemas.openxmlformats.org/officeDocument/2006/relationships/tags" Target="../tags/tag486.xml"/><Relationship Id="rId26" Type="http://schemas.openxmlformats.org/officeDocument/2006/relationships/tags" Target="../tags/tag485.xml"/><Relationship Id="rId25" Type="http://schemas.openxmlformats.org/officeDocument/2006/relationships/tags" Target="../tags/tag484.xml"/><Relationship Id="rId24" Type="http://schemas.openxmlformats.org/officeDocument/2006/relationships/tags" Target="../tags/tag483.xml"/><Relationship Id="rId23" Type="http://schemas.openxmlformats.org/officeDocument/2006/relationships/tags" Target="../tags/tag482.xml"/><Relationship Id="rId22" Type="http://schemas.openxmlformats.org/officeDocument/2006/relationships/tags" Target="../tags/tag481.xml"/><Relationship Id="rId21" Type="http://schemas.openxmlformats.org/officeDocument/2006/relationships/tags" Target="../tags/tag480.xml"/><Relationship Id="rId20" Type="http://schemas.openxmlformats.org/officeDocument/2006/relationships/tags" Target="../tags/tag479.xml"/><Relationship Id="rId2" Type="http://schemas.openxmlformats.org/officeDocument/2006/relationships/tags" Target="../tags/tag461.xml"/><Relationship Id="rId19" Type="http://schemas.openxmlformats.org/officeDocument/2006/relationships/tags" Target="../tags/tag478.xml"/><Relationship Id="rId18" Type="http://schemas.openxmlformats.org/officeDocument/2006/relationships/tags" Target="../tags/tag477.xml"/><Relationship Id="rId17" Type="http://schemas.openxmlformats.org/officeDocument/2006/relationships/tags" Target="../tags/tag476.xml"/><Relationship Id="rId16" Type="http://schemas.openxmlformats.org/officeDocument/2006/relationships/tags" Target="../tags/tag475.xml"/><Relationship Id="rId15" Type="http://schemas.openxmlformats.org/officeDocument/2006/relationships/tags" Target="../tags/tag474.xml"/><Relationship Id="rId14" Type="http://schemas.openxmlformats.org/officeDocument/2006/relationships/tags" Target="../tags/tag473.xml"/><Relationship Id="rId137" Type="http://schemas.openxmlformats.org/officeDocument/2006/relationships/tags" Target="../tags/tag596.xml"/><Relationship Id="rId136" Type="http://schemas.openxmlformats.org/officeDocument/2006/relationships/tags" Target="../tags/tag595.xml"/><Relationship Id="rId135" Type="http://schemas.openxmlformats.org/officeDocument/2006/relationships/tags" Target="../tags/tag594.xml"/><Relationship Id="rId134" Type="http://schemas.openxmlformats.org/officeDocument/2006/relationships/tags" Target="../tags/tag593.xml"/><Relationship Id="rId133" Type="http://schemas.openxmlformats.org/officeDocument/2006/relationships/tags" Target="../tags/tag592.xml"/><Relationship Id="rId132" Type="http://schemas.openxmlformats.org/officeDocument/2006/relationships/tags" Target="../tags/tag591.xml"/><Relationship Id="rId131" Type="http://schemas.openxmlformats.org/officeDocument/2006/relationships/tags" Target="../tags/tag590.xml"/><Relationship Id="rId130" Type="http://schemas.openxmlformats.org/officeDocument/2006/relationships/tags" Target="../tags/tag589.xml"/><Relationship Id="rId13" Type="http://schemas.openxmlformats.org/officeDocument/2006/relationships/tags" Target="../tags/tag472.xml"/><Relationship Id="rId129" Type="http://schemas.openxmlformats.org/officeDocument/2006/relationships/tags" Target="../tags/tag588.xml"/><Relationship Id="rId128" Type="http://schemas.openxmlformats.org/officeDocument/2006/relationships/tags" Target="../tags/tag587.xml"/><Relationship Id="rId127" Type="http://schemas.openxmlformats.org/officeDocument/2006/relationships/tags" Target="../tags/tag586.xml"/><Relationship Id="rId126" Type="http://schemas.openxmlformats.org/officeDocument/2006/relationships/tags" Target="../tags/tag585.xml"/><Relationship Id="rId125" Type="http://schemas.openxmlformats.org/officeDocument/2006/relationships/tags" Target="../tags/tag584.xml"/><Relationship Id="rId124" Type="http://schemas.openxmlformats.org/officeDocument/2006/relationships/tags" Target="../tags/tag583.xml"/><Relationship Id="rId123" Type="http://schemas.openxmlformats.org/officeDocument/2006/relationships/tags" Target="../tags/tag582.xml"/><Relationship Id="rId122" Type="http://schemas.openxmlformats.org/officeDocument/2006/relationships/tags" Target="../tags/tag581.xml"/><Relationship Id="rId121" Type="http://schemas.openxmlformats.org/officeDocument/2006/relationships/tags" Target="../tags/tag580.xml"/><Relationship Id="rId120" Type="http://schemas.openxmlformats.org/officeDocument/2006/relationships/tags" Target="../tags/tag579.xml"/><Relationship Id="rId12" Type="http://schemas.openxmlformats.org/officeDocument/2006/relationships/tags" Target="../tags/tag471.xml"/><Relationship Id="rId119" Type="http://schemas.openxmlformats.org/officeDocument/2006/relationships/tags" Target="../tags/tag578.xml"/><Relationship Id="rId118" Type="http://schemas.openxmlformats.org/officeDocument/2006/relationships/tags" Target="../tags/tag577.xml"/><Relationship Id="rId117" Type="http://schemas.openxmlformats.org/officeDocument/2006/relationships/tags" Target="../tags/tag576.xml"/><Relationship Id="rId116" Type="http://schemas.openxmlformats.org/officeDocument/2006/relationships/tags" Target="../tags/tag575.xml"/><Relationship Id="rId115" Type="http://schemas.openxmlformats.org/officeDocument/2006/relationships/tags" Target="../tags/tag574.xml"/><Relationship Id="rId114" Type="http://schemas.openxmlformats.org/officeDocument/2006/relationships/tags" Target="../tags/tag573.xml"/><Relationship Id="rId113" Type="http://schemas.openxmlformats.org/officeDocument/2006/relationships/tags" Target="../tags/tag572.xml"/><Relationship Id="rId112" Type="http://schemas.openxmlformats.org/officeDocument/2006/relationships/tags" Target="../tags/tag571.xml"/><Relationship Id="rId111" Type="http://schemas.openxmlformats.org/officeDocument/2006/relationships/tags" Target="../tags/tag570.xml"/><Relationship Id="rId110" Type="http://schemas.openxmlformats.org/officeDocument/2006/relationships/tags" Target="../tags/tag569.xml"/><Relationship Id="rId11" Type="http://schemas.openxmlformats.org/officeDocument/2006/relationships/tags" Target="../tags/tag470.xml"/><Relationship Id="rId109" Type="http://schemas.openxmlformats.org/officeDocument/2006/relationships/tags" Target="../tags/tag568.xml"/><Relationship Id="rId108" Type="http://schemas.openxmlformats.org/officeDocument/2006/relationships/tags" Target="../tags/tag567.xml"/><Relationship Id="rId107" Type="http://schemas.openxmlformats.org/officeDocument/2006/relationships/tags" Target="../tags/tag566.xml"/><Relationship Id="rId106" Type="http://schemas.openxmlformats.org/officeDocument/2006/relationships/tags" Target="../tags/tag565.xml"/><Relationship Id="rId105" Type="http://schemas.openxmlformats.org/officeDocument/2006/relationships/tags" Target="../tags/tag564.xml"/><Relationship Id="rId104" Type="http://schemas.openxmlformats.org/officeDocument/2006/relationships/tags" Target="../tags/tag563.xml"/><Relationship Id="rId103" Type="http://schemas.openxmlformats.org/officeDocument/2006/relationships/tags" Target="../tags/tag562.xml"/><Relationship Id="rId102" Type="http://schemas.openxmlformats.org/officeDocument/2006/relationships/tags" Target="../tags/tag561.xml"/><Relationship Id="rId101" Type="http://schemas.openxmlformats.org/officeDocument/2006/relationships/tags" Target="../tags/tag560.xml"/><Relationship Id="rId100" Type="http://schemas.openxmlformats.org/officeDocument/2006/relationships/tags" Target="../tags/tag559.xml"/><Relationship Id="rId10" Type="http://schemas.openxmlformats.org/officeDocument/2006/relationships/tags" Target="../tags/tag4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9" Type="http://schemas.openxmlformats.org/officeDocument/2006/relationships/tags" Target="../tags/tag239.xml"/><Relationship Id="rId98" Type="http://schemas.openxmlformats.org/officeDocument/2006/relationships/tags" Target="../tags/tag238.xml"/><Relationship Id="rId97" Type="http://schemas.openxmlformats.org/officeDocument/2006/relationships/tags" Target="../tags/tag237.xml"/><Relationship Id="rId96" Type="http://schemas.openxmlformats.org/officeDocument/2006/relationships/tags" Target="../tags/tag236.xml"/><Relationship Id="rId95" Type="http://schemas.openxmlformats.org/officeDocument/2006/relationships/tags" Target="../tags/tag235.xml"/><Relationship Id="rId94" Type="http://schemas.openxmlformats.org/officeDocument/2006/relationships/tags" Target="../tags/tag234.xml"/><Relationship Id="rId93" Type="http://schemas.openxmlformats.org/officeDocument/2006/relationships/tags" Target="../tags/tag233.xml"/><Relationship Id="rId92" Type="http://schemas.openxmlformats.org/officeDocument/2006/relationships/tags" Target="../tags/tag232.xml"/><Relationship Id="rId91" Type="http://schemas.openxmlformats.org/officeDocument/2006/relationships/tags" Target="../tags/tag231.xml"/><Relationship Id="rId90" Type="http://schemas.openxmlformats.org/officeDocument/2006/relationships/tags" Target="../tags/tag230.xml"/><Relationship Id="rId9" Type="http://schemas.openxmlformats.org/officeDocument/2006/relationships/tags" Target="../tags/tag149.xml"/><Relationship Id="rId89" Type="http://schemas.openxmlformats.org/officeDocument/2006/relationships/tags" Target="../tags/tag229.xml"/><Relationship Id="rId88" Type="http://schemas.openxmlformats.org/officeDocument/2006/relationships/tags" Target="../tags/tag228.xml"/><Relationship Id="rId87" Type="http://schemas.openxmlformats.org/officeDocument/2006/relationships/tags" Target="../tags/tag227.xml"/><Relationship Id="rId86" Type="http://schemas.openxmlformats.org/officeDocument/2006/relationships/tags" Target="../tags/tag226.xml"/><Relationship Id="rId85" Type="http://schemas.openxmlformats.org/officeDocument/2006/relationships/tags" Target="../tags/tag225.xml"/><Relationship Id="rId84" Type="http://schemas.openxmlformats.org/officeDocument/2006/relationships/tags" Target="../tags/tag224.xml"/><Relationship Id="rId83" Type="http://schemas.openxmlformats.org/officeDocument/2006/relationships/tags" Target="../tags/tag223.xml"/><Relationship Id="rId82" Type="http://schemas.openxmlformats.org/officeDocument/2006/relationships/tags" Target="../tags/tag222.xml"/><Relationship Id="rId81" Type="http://schemas.openxmlformats.org/officeDocument/2006/relationships/tags" Target="../tags/tag221.xml"/><Relationship Id="rId80" Type="http://schemas.openxmlformats.org/officeDocument/2006/relationships/tags" Target="../tags/tag220.xml"/><Relationship Id="rId8" Type="http://schemas.openxmlformats.org/officeDocument/2006/relationships/tags" Target="../tags/tag148.xml"/><Relationship Id="rId79" Type="http://schemas.openxmlformats.org/officeDocument/2006/relationships/tags" Target="../tags/tag219.xml"/><Relationship Id="rId78" Type="http://schemas.openxmlformats.org/officeDocument/2006/relationships/tags" Target="../tags/tag218.xml"/><Relationship Id="rId77" Type="http://schemas.openxmlformats.org/officeDocument/2006/relationships/tags" Target="../tags/tag217.xml"/><Relationship Id="rId76" Type="http://schemas.openxmlformats.org/officeDocument/2006/relationships/tags" Target="../tags/tag216.xml"/><Relationship Id="rId75" Type="http://schemas.openxmlformats.org/officeDocument/2006/relationships/tags" Target="../tags/tag215.xml"/><Relationship Id="rId74" Type="http://schemas.openxmlformats.org/officeDocument/2006/relationships/tags" Target="../tags/tag214.xml"/><Relationship Id="rId73" Type="http://schemas.openxmlformats.org/officeDocument/2006/relationships/tags" Target="../tags/tag213.xml"/><Relationship Id="rId72" Type="http://schemas.openxmlformats.org/officeDocument/2006/relationships/tags" Target="../tags/tag212.xml"/><Relationship Id="rId71" Type="http://schemas.openxmlformats.org/officeDocument/2006/relationships/tags" Target="../tags/tag211.xml"/><Relationship Id="rId70" Type="http://schemas.openxmlformats.org/officeDocument/2006/relationships/tags" Target="../tags/tag210.xml"/><Relationship Id="rId7" Type="http://schemas.openxmlformats.org/officeDocument/2006/relationships/tags" Target="../tags/tag147.xml"/><Relationship Id="rId69" Type="http://schemas.openxmlformats.org/officeDocument/2006/relationships/tags" Target="../tags/tag209.xml"/><Relationship Id="rId68" Type="http://schemas.openxmlformats.org/officeDocument/2006/relationships/tags" Target="../tags/tag208.xml"/><Relationship Id="rId67" Type="http://schemas.openxmlformats.org/officeDocument/2006/relationships/tags" Target="../tags/tag207.xml"/><Relationship Id="rId66" Type="http://schemas.openxmlformats.org/officeDocument/2006/relationships/tags" Target="../tags/tag206.xml"/><Relationship Id="rId65" Type="http://schemas.openxmlformats.org/officeDocument/2006/relationships/tags" Target="../tags/tag205.xml"/><Relationship Id="rId64" Type="http://schemas.openxmlformats.org/officeDocument/2006/relationships/tags" Target="../tags/tag204.xml"/><Relationship Id="rId63" Type="http://schemas.openxmlformats.org/officeDocument/2006/relationships/tags" Target="../tags/tag203.xml"/><Relationship Id="rId62" Type="http://schemas.openxmlformats.org/officeDocument/2006/relationships/tags" Target="../tags/tag202.xml"/><Relationship Id="rId61" Type="http://schemas.openxmlformats.org/officeDocument/2006/relationships/tags" Target="../tags/tag201.xml"/><Relationship Id="rId60" Type="http://schemas.openxmlformats.org/officeDocument/2006/relationships/tags" Target="../tags/tag200.xml"/><Relationship Id="rId6" Type="http://schemas.openxmlformats.org/officeDocument/2006/relationships/tags" Target="../tags/tag146.xml"/><Relationship Id="rId59" Type="http://schemas.openxmlformats.org/officeDocument/2006/relationships/tags" Target="../tags/tag199.xml"/><Relationship Id="rId58" Type="http://schemas.openxmlformats.org/officeDocument/2006/relationships/tags" Target="../tags/tag198.xml"/><Relationship Id="rId57" Type="http://schemas.openxmlformats.org/officeDocument/2006/relationships/tags" Target="../tags/tag197.xml"/><Relationship Id="rId56" Type="http://schemas.openxmlformats.org/officeDocument/2006/relationships/tags" Target="../tags/tag196.xml"/><Relationship Id="rId55" Type="http://schemas.openxmlformats.org/officeDocument/2006/relationships/tags" Target="../tags/tag195.xml"/><Relationship Id="rId54" Type="http://schemas.openxmlformats.org/officeDocument/2006/relationships/tags" Target="../tags/tag194.xml"/><Relationship Id="rId53" Type="http://schemas.openxmlformats.org/officeDocument/2006/relationships/tags" Target="../tags/tag193.xml"/><Relationship Id="rId52" Type="http://schemas.openxmlformats.org/officeDocument/2006/relationships/tags" Target="../tags/tag192.xml"/><Relationship Id="rId51" Type="http://schemas.openxmlformats.org/officeDocument/2006/relationships/tags" Target="../tags/tag191.xml"/><Relationship Id="rId50" Type="http://schemas.openxmlformats.org/officeDocument/2006/relationships/tags" Target="../tags/tag190.xml"/><Relationship Id="rId5" Type="http://schemas.openxmlformats.org/officeDocument/2006/relationships/tags" Target="../tags/tag145.xml"/><Relationship Id="rId49" Type="http://schemas.openxmlformats.org/officeDocument/2006/relationships/tags" Target="../tags/tag189.xml"/><Relationship Id="rId48" Type="http://schemas.openxmlformats.org/officeDocument/2006/relationships/tags" Target="../tags/tag188.xml"/><Relationship Id="rId47" Type="http://schemas.openxmlformats.org/officeDocument/2006/relationships/tags" Target="../tags/tag187.xml"/><Relationship Id="rId46" Type="http://schemas.openxmlformats.org/officeDocument/2006/relationships/tags" Target="../tags/tag186.xml"/><Relationship Id="rId45" Type="http://schemas.openxmlformats.org/officeDocument/2006/relationships/tags" Target="../tags/tag185.xml"/><Relationship Id="rId44" Type="http://schemas.openxmlformats.org/officeDocument/2006/relationships/tags" Target="../tags/tag184.xml"/><Relationship Id="rId43" Type="http://schemas.openxmlformats.org/officeDocument/2006/relationships/tags" Target="../tags/tag183.xml"/><Relationship Id="rId42" Type="http://schemas.openxmlformats.org/officeDocument/2006/relationships/tags" Target="../tags/tag182.xml"/><Relationship Id="rId41" Type="http://schemas.openxmlformats.org/officeDocument/2006/relationships/tags" Target="../tags/tag181.xml"/><Relationship Id="rId40" Type="http://schemas.openxmlformats.org/officeDocument/2006/relationships/tags" Target="../tags/tag180.xml"/><Relationship Id="rId4" Type="http://schemas.openxmlformats.org/officeDocument/2006/relationships/tags" Target="../tags/tag144.xml"/><Relationship Id="rId39" Type="http://schemas.openxmlformats.org/officeDocument/2006/relationships/tags" Target="../tags/tag179.xml"/><Relationship Id="rId38" Type="http://schemas.openxmlformats.org/officeDocument/2006/relationships/tags" Target="../tags/tag178.xml"/><Relationship Id="rId37" Type="http://schemas.openxmlformats.org/officeDocument/2006/relationships/tags" Target="../tags/tag177.xml"/><Relationship Id="rId36" Type="http://schemas.openxmlformats.org/officeDocument/2006/relationships/tags" Target="../tags/tag176.xml"/><Relationship Id="rId35" Type="http://schemas.openxmlformats.org/officeDocument/2006/relationships/tags" Target="../tags/tag175.xml"/><Relationship Id="rId34" Type="http://schemas.openxmlformats.org/officeDocument/2006/relationships/tags" Target="../tags/tag174.xml"/><Relationship Id="rId33" Type="http://schemas.openxmlformats.org/officeDocument/2006/relationships/tags" Target="../tags/tag173.xml"/><Relationship Id="rId32" Type="http://schemas.openxmlformats.org/officeDocument/2006/relationships/tags" Target="../tags/tag172.xml"/><Relationship Id="rId31" Type="http://schemas.openxmlformats.org/officeDocument/2006/relationships/tags" Target="../tags/tag171.xml"/><Relationship Id="rId30" Type="http://schemas.openxmlformats.org/officeDocument/2006/relationships/tags" Target="../tags/tag170.xml"/><Relationship Id="rId3" Type="http://schemas.openxmlformats.org/officeDocument/2006/relationships/tags" Target="../tags/tag143.xml"/><Relationship Id="rId29" Type="http://schemas.openxmlformats.org/officeDocument/2006/relationships/tags" Target="../tags/tag169.xml"/><Relationship Id="rId28" Type="http://schemas.openxmlformats.org/officeDocument/2006/relationships/tags" Target="../tags/tag168.xml"/><Relationship Id="rId27" Type="http://schemas.openxmlformats.org/officeDocument/2006/relationships/tags" Target="../tags/tag167.xml"/><Relationship Id="rId26" Type="http://schemas.openxmlformats.org/officeDocument/2006/relationships/tags" Target="../tags/tag166.xml"/><Relationship Id="rId25" Type="http://schemas.openxmlformats.org/officeDocument/2006/relationships/tags" Target="../tags/tag165.xml"/><Relationship Id="rId24" Type="http://schemas.openxmlformats.org/officeDocument/2006/relationships/tags" Target="../tags/tag164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8" Type="http://schemas.openxmlformats.org/officeDocument/2006/relationships/tags" Target="../tags/tag278.xml"/><Relationship Id="rId137" Type="http://schemas.openxmlformats.org/officeDocument/2006/relationships/tags" Target="../tags/tag277.xml"/><Relationship Id="rId136" Type="http://schemas.openxmlformats.org/officeDocument/2006/relationships/tags" Target="../tags/tag276.xml"/><Relationship Id="rId135" Type="http://schemas.openxmlformats.org/officeDocument/2006/relationships/tags" Target="../tags/tag275.xml"/><Relationship Id="rId134" Type="http://schemas.openxmlformats.org/officeDocument/2006/relationships/tags" Target="../tags/tag274.xml"/><Relationship Id="rId133" Type="http://schemas.openxmlformats.org/officeDocument/2006/relationships/tags" Target="../tags/tag273.xml"/><Relationship Id="rId132" Type="http://schemas.openxmlformats.org/officeDocument/2006/relationships/tags" Target="../tags/tag272.xml"/><Relationship Id="rId131" Type="http://schemas.openxmlformats.org/officeDocument/2006/relationships/tags" Target="../tags/tag271.xml"/><Relationship Id="rId130" Type="http://schemas.openxmlformats.org/officeDocument/2006/relationships/tags" Target="../tags/tag270.xml"/><Relationship Id="rId13" Type="http://schemas.openxmlformats.org/officeDocument/2006/relationships/tags" Target="../tags/tag153.xml"/><Relationship Id="rId129" Type="http://schemas.openxmlformats.org/officeDocument/2006/relationships/tags" Target="../tags/tag269.xml"/><Relationship Id="rId128" Type="http://schemas.openxmlformats.org/officeDocument/2006/relationships/tags" Target="../tags/tag268.xml"/><Relationship Id="rId127" Type="http://schemas.openxmlformats.org/officeDocument/2006/relationships/tags" Target="../tags/tag267.xml"/><Relationship Id="rId126" Type="http://schemas.openxmlformats.org/officeDocument/2006/relationships/tags" Target="../tags/tag266.xml"/><Relationship Id="rId125" Type="http://schemas.openxmlformats.org/officeDocument/2006/relationships/tags" Target="../tags/tag265.xml"/><Relationship Id="rId124" Type="http://schemas.openxmlformats.org/officeDocument/2006/relationships/tags" Target="../tags/tag264.xml"/><Relationship Id="rId123" Type="http://schemas.openxmlformats.org/officeDocument/2006/relationships/tags" Target="../tags/tag263.xml"/><Relationship Id="rId122" Type="http://schemas.openxmlformats.org/officeDocument/2006/relationships/tags" Target="../tags/tag262.xml"/><Relationship Id="rId121" Type="http://schemas.openxmlformats.org/officeDocument/2006/relationships/tags" Target="../tags/tag261.xml"/><Relationship Id="rId120" Type="http://schemas.openxmlformats.org/officeDocument/2006/relationships/tags" Target="../tags/tag260.xml"/><Relationship Id="rId12" Type="http://schemas.openxmlformats.org/officeDocument/2006/relationships/tags" Target="../tags/tag152.xml"/><Relationship Id="rId119" Type="http://schemas.openxmlformats.org/officeDocument/2006/relationships/tags" Target="../tags/tag259.xml"/><Relationship Id="rId118" Type="http://schemas.openxmlformats.org/officeDocument/2006/relationships/tags" Target="../tags/tag258.xml"/><Relationship Id="rId117" Type="http://schemas.openxmlformats.org/officeDocument/2006/relationships/tags" Target="../tags/tag257.xml"/><Relationship Id="rId116" Type="http://schemas.openxmlformats.org/officeDocument/2006/relationships/tags" Target="../tags/tag256.xml"/><Relationship Id="rId115" Type="http://schemas.openxmlformats.org/officeDocument/2006/relationships/tags" Target="../tags/tag255.xml"/><Relationship Id="rId114" Type="http://schemas.openxmlformats.org/officeDocument/2006/relationships/tags" Target="../tags/tag254.xml"/><Relationship Id="rId113" Type="http://schemas.openxmlformats.org/officeDocument/2006/relationships/tags" Target="../tags/tag253.xml"/><Relationship Id="rId112" Type="http://schemas.openxmlformats.org/officeDocument/2006/relationships/tags" Target="../tags/tag252.xml"/><Relationship Id="rId111" Type="http://schemas.openxmlformats.org/officeDocument/2006/relationships/tags" Target="../tags/tag251.xml"/><Relationship Id="rId110" Type="http://schemas.openxmlformats.org/officeDocument/2006/relationships/tags" Target="../tags/tag250.xml"/><Relationship Id="rId11" Type="http://schemas.openxmlformats.org/officeDocument/2006/relationships/tags" Target="../tags/tag151.xml"/><Relationship Id="rId109" Type="http://schemas.openxmlformats.org/officeDocument/2006/relationships/tags" Target="../tags/tag249.xml"/><Relationship Id="rId108" Type="http://schemas.openxmlformats.org/officeDocument/2006/relationships/tags" Target="../tags/tag248.xml"/><Relationship Id="rId107" Type="http://schemas.openxmlformats.org/officeDocument/2006/relationships/tags" Target="../tags/tag247.xml"/><Relationship Id="rId106" Type="http://schemas.openxmlformats.org/officeDocument/2006/relationships/tags" Target="../tags/tag246.xml"/><Relationship Id="rId105" Type="http://schemas.openxmlformats.org/officeDocument/2006/relationships/tags" Target="../tags/tag245.xml"/><Relationship Id="rId104" Type="http://schemas.openxmlformats.org/officeDocument/2006/relationships/tags" Target="../tags/tag244.xml"/><Relationship Id="rId103" Type="http://schemas.openxmlformats.org/officeDocument/2006/relationships/tags" Target="../tags/tag243.xml"/><Relationship Id="rId102" Type="http://schemas.openxmlformats.org/officeDocument/2006/relationships/tags" Target="../tags/tag242.xml"/><Relationship Id="rId101" Type="http://schemas.openxmlformats.org/officeDocument/2006/relationships/tags" Target="../tags/tag241.xml"/><Relationship Id="rId100" Type="http://schemas.openxmlformats.org/officeDocument/2006/relationships/tags" Target="../tags/tag240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9" Type="http://schemas.openxmlformats.org/officeDocument/2006/relationships/tags" Target="../tags/tag376.xml"/><Relationship Id="rId98" Type="http://schemas.openxmlformats.org/officeDocument/2006/relationships/tags" Target="../tags/tag375.xml"/><Relationship Id="rId97" Type="http://schemas.openxmlformats.org/officeDocument/2006/relationships/tags" Target="../tags/tag374.xml"/><Relationship Id="rId96" Type="http://schemas.openxmlformats.org/officeDocument/2006/relationships/tags" Target="../tags/tag373.xml"/><Relationship Id="rId95" Type="http://schemas.openxmlformats.org/officeDocument/2006/relationships/tags" Target="../tags/tag372.xml"/><Relationship Id="rId94" Type="http://schemas.openxmlformats.org/officeDocument/2006/relationships/tags" Target="../tags/tag371.xml"/><Relationship Id="rId93" Type="http://schemas.openxmlformats.org/officeDocument/2006/relationships/tags" Target="../tags/tag370.xml"/><Relationship Id="rId92" Type="http://schemas.openxmlformats.org/officeDocument/2006/relationships/tags" Target="../tags/tag369.xml"/><Relationship Id="rId91" Type="http://schemas.openxmlformats.org/officeDocument/2006/relationships/tags" Target="../tags/tag368.xml"/><Relationship Id="rId90" Type="http://schemas.openxmlformats.org/officeDocument/2006/relationships/tags" Target="../tags/tag367.xml"/><Relationship Id="rId9" Type="http://schemas.openxmlformats.org/officeDocument/2006/relationships/tags" Target="../tags/tag286.xml"/><Relationship Id="rId89" Type="http://schemas.openxmlformats.org/officeDocument/2006/relationships/tags" Target="../tags/tag366.xml"/><Relationship Id="rId88" Type="http://schemas.openxmlformats.org/officeDocument/2006/relationships/tags" Target="../tags/tag365.xml"/><Relationship Id="rId87" Type="http://schemas.openxmlformats.org/officeDocument/2006/relationships/tags" Target="../tags/tag364.xml"/><Relationship Id="rId86" Type="http://schemas.openxmlformats.org/officeDocument/2006/relationships/tags" Target="../tags/tag363.xml"/><Relationship Id="rId85" Type="http://schemas.openxmlformats.org/officeDocument/2006/relationships/tags" Target="../tags/tag362.xml"/><Relationship Id="rId84" Type="http://schemas.openxmlformats.org/officeDocument/2006/relationships/tags" Target="../tags/tag361.xml"/><Relationship Id="rId83" Type="http://schemas.openxmlformats.org/officeDocument/2006/relationships/tags" Target="../tags/tag360.xml"/><Relationship Id="rId82" Type="http://schemas.openxmlformats.org/officeDocument/2006/relationships/tags" Target="../tags/tag359.xml"/><Relationship Id="rId81" Type="http://schemas.openxmlformats.org/officeDocument/2006/relationships/tags" Target="../tags/tag358.xml"/><Relationship Id="rId80" Type="http://schemas.openxmlformats.org/officeDocument/2006/relationships/tags" Target="../tags/tag357.xml"/><Relationship Id="rId8" Type="http://schemas.openxmlformats.org/officeDocument/2006/relationships/tags" Target="../tags/tag285.xml"/><Relationship Id="rId79" Type="http://schemas.openxmlformats.org/officeDocument/2006/relationships/tags" Target="../tags/tag356.xml"/><Relationship Id="rId78" Type="http://schemas.openxmlformats.org/officeDocument/2006/relationships/tags" Target="../tags/tag355.xml"/><Relationship Id="rId77" Type="http://schemas.openxmlformats.org/officeDocument/2006/relationships/tags" Target="../tags/tag354.xml"/><Relationship Id="rId76" Type="http://schemas.openxmlformats.org/officeDocument/2006/relationships/tags" Target="../tags/tag353.xml"/><Relationship Id="rId75" Type="http://schemas.openxmlformats.org/officeDocument/2006/relationships/tags" Target="../tags/tag352.xml"/><Relationship Id="rId74" Type="http://schemas.openxmlformats.org/officeDocument/2006/relationships/tags" Target="../tags/tag351.xml"/><Relationship Id="rId73" Type="http://schemas.openxmlformats.org/officeDocument/2006/relationships/tags" Target="../tags/tag350.xml"/><Relationship Id="rId72" Type="http://schemas.openxmlformats.org/officeDocument/2006/relationships/tags" Target="../tags/tag349.xml"/><Relationship Id="rId71" Type="http://schemas.openxmlformats.org/officeDocument/2006/relationships/tags" Target="../tags/tag348.xml"/><Relationship Id="rId70" Type="http://schemas.openxmlformats.org/officeDocument/2006/relationships/tags" Target="../tags/tag347.xml"/><Relationship Id="rId7" Type="http://schemas.openxmlformats.org/officeDocument/2006/relationships/tags" Target="../tags/tag284.xml"/><Relationship Id="rId69" Type="http://schemas.openxmlformats.org/officeDocument/2006/relationships/tags" Target="../tags/tag346.xml"/><Relationship Id="rId68" Type="http://schemas.openxmlformats.org/officeDocument/2006/relationships/tags" Target="../tags/tag345.xml"/><Relationship Id="rId67" Type="http://schemas.openxmlformats.org/officeDocument/2006/relationships/tags" Target="../tags/tag344.xml"/><Relationship Id="rId66" Type="http://schemas.openxmlformats.org/officeDocument/2006/relationships/tags" Target="../tags/tag343.xml"/><Relationship Id="rId65" Type="http://schemas.openxmlformats.org/officeDocument/2006/relationships/tags" Target="../tags/tag342.xml"/><Relationship Id="rId64" Type="http://schemas.openxmlformats.org/officeDocument/2006/relationships/tags" Target="../tags/tag341.xml"/><Relationship Id="rId63" Type="http://schemas.openxmlformats.org/officeDocument/2006/relationships/tags" Target="../tags/tag340.xml"/><Relationship Id="rId62" Type="http://schemas.openxmlformats.org/officeDocument/2006/relationships/tags" Target="../tags/tag339.xml"/><Relationship Id="rId61" Type="http://schemas.openxmlformats.org/officeDocument/2006/relationships/tags" Target="../tags/tag338.xml"/><Relationship Id="rId60" Type="http://schemas.openxmlformats.org/officeDocument/2006/relationships/tags" Target="../tags/tag337.xml"/><Relationship Id="rId6" Type="http://schemas.openxmlformats.org/officeDocument/2006/relationships/tags" Target="../tags/tag283.xml"/><Relationship Id="rId59" Type="http://schemas.openxmlformats.org/officeDocument/2006/relationships/tags" Target="../tags/tag336.xml"/><Relationship Id="rId58" Type="http://schemas.openxmlformats.org/officeDocument/2006/relationships/tags" Target="../tags/tag335.xml"/><Relationship Id="rId57" Type="http://schemas.openxmlformats.org/officeDocument/2006/relationships/tags" Target="../tags/tag334.xml"/><Relationship Id="rId56" Type="http://schemas.openxmlformats.org/officeDocument/2006/relationships/tags" Target="../tags/tag333.xml"/><Relationship Id="rId55" Type="http://schemas.openxmlformats.org/officeDocument/2006/relationships/tags" Target="../tags/tag332.xml"/><Relationship Id="rId54" Type="http://schemas.openxmlformats.org/officeDocument/2006/relationships/tags" Target="../tags/tag331.xml"/><Relationship Id="rId53" Type="http://schemas.openxmlformats.org/officeDocument/2006/relationships/tags" Target="../tags/tag330.xml"/><Relationship Id="rId52" Type="http://schemas.openxmlformats.org/officeDocument/2006/relationships/tags" Target="../tags/tag329.xml"/><Relationship Id="rId51" Type="http://schemas.openxmlformats.org/officeDocument/2006/relationships/tags" Target="../tags/tag328.xml"/><Relationship Id="rId50" Type="http://schemas.openxmlformats.org/officeDocument/2006/relationships/tags" Target="../tags/tag327.xml"/><Relationship Id="rId5" Type="http://schemas.openxmlformats.org/officeDocument/2006/relationships/tags" Target="../tags/tag282.xml"/><Relationship Id="rId49" Type="http://schemas.openxmlformats.org/officeDocument/2006/relationships/tags" Target="../tags/tag326.xml"/><Relationship Id="rId48" Type="http://schemas.openxmlformats.org/officeDocument/2006/relationships/tags" Target="../tags/tag325.xml"/><Relationship Id="rId47" Type="http://schemas.openxmlformats.org/officeDocument/2006/relationships/tags" Target="../tags/tag324.xml"/><Relationship Id="rId46" Type="http://schemas.openxmlformats.org/officeDocument/2006/relationships/tags" Target="../tags/tag323.xml"/><Relationship Id="rId45" Type="http://schemas.openxmlformats.org/officeDocument/2006/relationships/tags" Target="../tags/tag322.xml"/><Relationship Id="rId44" Type="http://schemas.openxmlformats.org/officeDocument/2006/relationships/tags" Target="../tags/tag321.xml"/><Relationship Id="rId43" Type="http://schemas.openxmlformats.org/officeDocument/2006/relationships/tags" Target="../tags/tag320.xml"/><Relationship Id="rId42" Type="http://schemas.openxmlformats.org/officeDocument/2006/relationships/tags" Target="../tags/tag319.xml"/><Relationship Id="rId41" Type="http://schemas.openxmlformats.org/officeDocument/2006/relationships/tags" Target="../tags/tag318.xml"/><Relationship Id="rId40" Type="http://schemas.openxmlformats.org/officeDocument/2006/relationships/tags" Target="../tags/tag317.xml"/><Relationship Id="rId4" Type="http://schemas.openxmlformats.org/officeDocument/2006/relationships/tags" Target="../tags/tag281.xml"/><Relationship Id="rId39" Type="http://schemas.openxmlformats.org/officeDocument/2006/relationships/tags" Target="../tags/tag316.xml"/><Relationship Id="rId38" Type="http://schemas.openxmlformats.org/officeDocument/2006/relationships/tags" Target="../tags/tag315.xml"/><Relationship Id="rId37" Type="http://schemas.openxmlformats.org/officeDocument/2006/relationships/tags" Target="../tags/tag314.xml"/><Relationship Id="rId36" Type="http://schemas.openxmlformats.org/officeDocument/2006/relationships/tags" Target="../tags/tag313.xml"/><Relationship Id="rId35" Type="http://schemas.openxmlformats.org/officeDocument/2006/relationships/tags" Target="../tags/tag312.xml"/><Relationship Id="rId34" Type="http://schemas.openxmlformats.org/officeDocument/2006/relationships/tags" Target="../tags/tag311.xml"/><Relationship Id="rId33" Type="http://schemas.openxmlformats.org/officeDocument/2006/relationships/tags" Target="../tags/tag310.xml"/><Relationship Id="rId32" Type="http://schemas.openxmlformats.org/officeDocument/2006/relationships/tags" Target="../tags/tag309.xml"/><Relationship Id="rId31" Type="http://schemas.openxmlformats.org/officeDocument/2006/relationships/tags" Target="../tags/tag308.xml"/><Relationship Id="rId30" Type="http://schemas.openxmlformats.org/officeDocument/2006/relationships/tags" Target="../tags/tag307.xml"/><Relationship Id="rId3" Type="http://schemas.openxmlformats.org/officeDocument/2006/relationships/tags" Target="../tags/tag280.xml"/><Relationship Id="rId29" Type="http://schemas.openxmlformats.org/officeDocument/2006/relationships/tags" Target="../tags/tag306.xml"/><Relationship Id="rId28" Type="http://schemas.openxmlformats.org/officeDocument/2006/relationships/tags" Target="../tags/tag305.xml"/><Relationship Id="rId27" Type="http://schemas.openxmlformats.org/officeDocument/2006/relationships/tags" Target="../tags/tag304.xml"/><Relationship Id="rId26" Type="http://schemas.openxmlformats.org/officeDocument/2006/relationships/tags" Target="../tags/tag303.xml"/><Relationship Id="rId25" Type="http://schemas.openxmlformats.org/officeDocument/2006/relationships/tags" Target="../tags/tag302.xml"/><Relationship Id="rId24" Type="http://schemas.openxmlformats.org/officeDocument/2006/relationships/tags" Target="../tags/tag301.xml"/><Relationship Id="rId23" Type="http://schemas.openxmlformats.org/officeDocument/2006/relationships/tags" Target="../tags/tag300.xml"/><Relationship Id="rId22" Type="http://schemas.openxmlformats.org/officeDocument/2006/relationships/tags" Target="../tags/tag299.xml"/><Relationship Id="rId21" Type="http://schemas.openxmlformats.org/officeDocument/2006/relationships/tags" Target="../tags/tag298.xml"/><Relationship Id="rId20" Type="http://schemas.openxmlformats.org/officeDocument/2006/relationships/tags" Target="../tags/tag297.xml"/><Relationship Id="rId2" Type="http://schemas.openxmlformats.org/officeDocument/2006/relationships/tags" Target="../tags/tag279.xml"/><Relationship Id="rId19" Type="http://schemas.openxmlformats.org/officeDocument/2006/relationships/tags" Target="../tags/tag296.xml"/><Relationship Id="rId18" Type="http://schemas.openxmlformats.org/officeDocument/2006/relationships/tags" Target="../tags/tag295.xml"/><Relationship Id="rId17" Type="http://schemas.openxmlformats.org/officeDocument/2006/relationships/tags" Target="../tags/tag294.xml"/><Relationship Id="rId16" Type="http://schemas.openxmlformats.org/officeDocument/2006/relationships/tags" Target="../tags/tag293.xml"/><Relationship Id="rId15" Type="http://schemas.openxmlformats.org/officeDocument/2006/relationships/tags" Target="../tags/tag292.xml"/><Relationship Id="rId140" Type="http://schemas.openxmlformats.org/officeDocument/2006/relationships/tags" Target="../tags/tag417.xml"/><Relationship Id="rId14" Type="http://schemas.openxmlformats.org/officeDocument/2006/relationships/tags" Target="../tags/tag291.xml"/><Relationship Id="rId139" Type="http://schemas.openxmlformats.org/officeDocument/2006/relationships/tags" Target="../tags/tag416.xml"/><Relationship Id="rId138" Type="http://schemas.openxmlformats.org/officeDocument/2006/relationships/tags" Target="../tags/tag415.xml"/><Relationship Id="rId137" Type="http://schemas.openxmlformats.org/officeDocument/2006/relationships/tags" Target="../tags/tag414.xml"/><Relationship Id="rId136" Type="http://schemas.openxmlformats.org/officeDocument/2006/relationships/tags" Target="../tags/tag413.xml"/><Relationship Id="rId135" Type="http://schemas.openxmlformats.org/officeDocument/2006/relationships/tags" Target="../tags/tag412.xml"/><Relationship Id="rId134" Type="http://schemas.openxmlformats.org/officeDocument/2006/relationships/tags" Target="../tags/tag411.xml"/><Relationship Id="rId133" Type="http://schemas.openxmlformats.org/officeDocument/2006/relationships/tags" Target="../tags/tag410.xml"/><Relationship Id="rId132" Type="http://schemas.openxmlformats.org/officeDocument/2006/relationships/tags" Target="../tags/tag409.xml"/><Relationship Id="rId131" Type="http://schemas.openxmlformats.org/officeDocument/2006/relationships/tags" Target="../tags/tag408.xml"/><Relationship Id="rId130" Type="http://schemas.openxmlformats.org/officeDocument/2006/relationships/tags" Target="../tags/tag407.xml"/><Relationship Id="rId13" Type="http://schemas.openxmlformats.org/officeDocument/2006/relationships/tags" Target="../tags/tag290.xml"/><Relationship Id="rId129" Type="http://schemas.openxmlformats.org/officeDocument/2006/relationships/tags" Target="../tags/tag406.xml"/><Relationship Id="rId128" Type="http://schemas.openxmlformats.org/officeDocument/2006/relationships/tags" Target="../tags/tag405.xml"/><Relationship Id="rId127" Type="http://schemas.openxmlformats.org/officeDocument/2006/relationships/tags" Target="../tags/tag404.xml"/><Relationship Id="rId126" Type="http://schemas.openxmlformats.org/officeDocument/2006/relationships/tags" Target="../tags/tag403.xml"/><Relationship Id="rId125" Type="http://schemas.openxmlformats.org/officeDocument/2006/relationships/tags" Target="../tags/tag402.xml"/><Relationship Id="rId124" Type="http://schemas.openxmlformats.org/officeDocument/2006/relationships/tags" Target="../tags/tag401.xml"/><Relationship Id="rId123" Type="http://schemas.openxmlformats.org/officeDocument/2006/relationships/tags" Target="../tags/tag400.xml"/><Relationship Id="rId122" Type="http://schemas.openxmlformats.org/officeDocument/2006/relationships/tags" Target="../tags/tag399.xml"/><Relationship Id="rId121" Type="http://schemas.openxmlformats.org/officeDocument/2006/relationships/tags" Target="../tags/tag398.xml"/><Relationship Id="rId120" Type="http://schemas.openxmlformats.org/officeDocument/2006/relationships/tags" Target="../tags/tag397.xml"/><Relationship Id="rId12" Type="http://schemas.openxmlformats.org/officeDocument/2006/relationships/tags" Target="../tags/tag289.xml"/><Relationship Id="rId119" Type="http://schemas.openxmlformats.org/officeDocument/2006/relationships/tags" Target="../tags/tag396.xml"/><Relationship Id="rId118" Type="http://schemas.openxmlformats.org/officeDocument/2006/relationships/tags" Target="../tags/tag395.xml"/><Relationship Id="rId117" Type="http://schemas.openxmlformats.org/officeDocument/2006/relationships/tags" Target="../tags/tag394.xml"/><Relationship Id="rId116" Type="http://schemas.openxmlformats.org/officeDocument/2006/relationships/tags" Target="../tags/tag393.xml"/><Relationship Id="rId115" Type="http://schemas.openxmlformats.org/officeDocument/2006/relationships/tags" Target="../tags/tag392.xml"/><Relationship Id="rId114" Type="http://schemas.openxmlformats.org/officeDocument/2006/relationships/tags" Target="../tags/tag391.xml"/><Relationship Id="rId113" Type="http://schemas.openxmlformats.org/officeDocument/2006/relationships/tags" Target="../tags/tag390.xml"/><Relationship Id="rId112" Type="http://schemas.openxmlformats.org/officeDocument/2006/relationships/tags" Target="../tags/tag389.xml"/><Relationship Id="rId111" Type="http://schemas.openxmlformats.org/officeDocument/2006/relationships/tags" Target="../tags/tag388.xml"/><Relationship Id="rId110" Type="http://schemas.openxmlformats.org/officeDocument/2006/relationships/tags" Target="../tags/tag387.xml"/><Relationship Id="rId11" Type="http://schemas.openxmlformats.org/officeDocument/2006/relationships/tags" Target="../tags/tag288.xml"/><Relationship Id="rId109" Type="http://schemas.openxmlformats.org/officeDocument/2006/relationships/tags" Target="../tags/tag386.xml"/><Relationship Id="rId108" Type="http://schemas.openxmlformats.org/officeDocument/2006/relationships/tags" Target="../tags/tag385.xml"/><Relationship Id="rId107" Type="http://schemas.openxmlformats.org/officeDocument/2006/relationships/tags" Target="../tags/tag384.xml"/><Relationship Id="rId106" Type="http://schemas.openxmlformats.org/officeDocument/2006/relationships/tags" Target="../tags/tag383.xml"/><Relationship Id="rId105" Type="http://schemas.openxmlformats.org/officeDocument/2006/relationships/tags" Target="../tags/tag382.xml"/><Relationship Id="rId104" Type="http://schemas.openxmlformats.org/officeDocument/2006/relationships/tags" Target="../tags/tag381.xml"/><Relationship Id="rId103" Type="http://schemas.openxmlformats.org/officeDocument/2006/relationships/tags" Target="../tags/tag380.xml"/><Relationship Id="rId102" Type="http://schemas.openxmlformats.org/officeDocument/2006/relationships/tags" Target="../tags/tag379.xml"/><Relationship Id="rId101" Type="http://schemas.openxmlformats.org/officeDocument/2006/relationships/tags" Target="../tags/tag378.xml"/><Relationship Id="rId100" Type="http://schemas.openxmlformats.org/officeDocument/2006/relationships/tags" Target="../tags/tag377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7" Type="http://schemas.openxmlformats.org/officeDocument/2006/relationships/tags" Target="../tags/tag423.xml"/><Relationship Id="rId6" Type="http://schemas.openxmlformats.org/officeDocument/2006/relationships/tags" Target="../tags/tag422.xml"/><Relationship Id="rId5" Type="http://schemas.openxmlformats.org/officeDocument/2006/relationships/tags" Target="../tags/tag421.xml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32.xml"/><Relationship Id="rId8" Type="http://schemas.openxmlformats.org/officeDocument/2006/relationships/tags" Target="../tags/tag431.xml"/><Relationship Id="rId7" Type="http://schemas.openxmlformats.org/officeDocument/2006/relationships/tags" Target="../tags/tag430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0" Type="http://schemas.openxmlformats.org/officeDocument/2006/relationships/tags" Target="../tags/tag4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tags" Target="../tags/tag436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tags" Target="../tags/tag447.xml"/><Relationship Id="rId5" Type="http://schemas.openxmlformats.org/officeDocument/2006/relationships/tags" Target="../tags/tag446.xml"/><Relationship Id="rId4" Type="http://schemas.openxmlformats.org/officeDocument/2006/relationships/tags" Target="../tags/tag445.xml"/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6" name="Freeform 50"/>
          <p:cNvSpPr/>
          <p:nvPr>
            <p:custDataLst>
              <p:tags r:id="rId2"/>
            </p:custDataLst>
          </p:nvPr>
        </p:nvSpPr>
        <p:spPr bwMode="auto">
          <a:xfrm>
            <a:off x="5910263" y="4651375"/>
            <a:ext cx="6283325" cy="2205037"/>
          </a:xfrm>
          <a:custGeom>
            <a:avLst/>
            <a:gdLst>
              <a:gd name="T0" fmla="*/ 3773 w 3958"/>
              <a:gd name="T1" fmla="*/ 0 h 1388"/>
              <a:gd name="T2" fmla="*/ 3132 w 3958"/>
              <a:gd name="T3" fmla="*/ 495 h 1388"/>
              <a:gd name="T4" fmla="*/ 2826 w 3958"/>
              <a:gd name="T5" fmla="*/ 353 h 1388"/>
              <a:gd name="T6" fmla="*/ 2423 w 3958"/>
              <a:gd name="T7" fmla="*/ 752 h 1388"/>
              <a:gd name="T8" fmla="*/ 2244 w 3958"/>
              <a:gd name="T9" fmla="*/ 737 h 1388"/>
              <a:gd name="T10" fmla="*/ 1859 w 3958"/>
              <a:gd name="T11" fmla="*/ 453 h 1388"/>
              <a:gd name="T12" fmla="*/ 1809 w 3958"/>
              <a:gd name="T13" fmla="*/ 456 h 1388"/>
              <a:gd name="T14" fmla="*/ 1400 w 3958"/>
              <a:gd name="T15" fmla="*/ 314 h 1388"/>
              <a:gd name="T16" fmla="*/ 1107 w 3958"/>
              <a:gd name="T17" fmla="*/ 382 h 1388"/>
              <a:gd name="T18" fmla="*/ 820 w 3958"/>
              <a:gd name="T19" fmla="*/ 316 h 1388"/>
              <a:gd name="T20" fmla="*/ 169 w 3958"/>
              <a:gd name="T21" fmla="*/ 854 h 1388"/>
              <a:gd name="T22" fmla="*/ 118 w 3958"/>
              <a:gd name="T23" fmla="*/ 867 h 1388"/>
              <a:gd name="T24" fmla="*/ 0 w 3958"/>
              <a:gd name="T25" fmla="*/ 642 h 1388"/>
              <a:gd name="T26" fmla="*/ 0 w 3958"/>
              <a:gd name="T27" fmla="*/ 1388 h 1388"/>
              <a:gd name="T28" fmla="*/ 57 w 3958"/>
              <a:gd name="T29" fmla="*/ 1388 h 1388"/>
              <a:gd name="T30" fmla="*/ 86 w 3958"/>
              <a:gd name="T31" fmla="*/ 1332 h 1388"/>
              <a:gd name="T32" fmla="*/ 293 w 3958"/>
              <a:gd name="T33" fmla="*/ 1380 h 1388"/>
              <a:gd name="T34" fmla="*/ 299 w 3958"/>
              <a:gd name="T35" fmla="*/ 1388 h 1388"/>
              <a:gd name="T36" fmla="*/ 2919 w 3958"/>
              <a:gd name="T37" fmla="*/ 1388 h 1388"/>
              <a:gd name="T38" fmla="*/ 3428 w 3958"/>
              <a:gd name="T39" fmla="*/ 1228 h 1388"/>
              <a:gd name="T40" fmla="*/ 3773 w 3958"/>
              <a:gd name="T41" fmla="*/ 1325 h 1388"/>
              <a:gd name="T42" fmla="*/ 3958 w 3958"/>
              <a:gd name="T43" fmla="*/ 1299 h 1388"/>
              <a:gd name="T44" fmla="*/ 3958 w 3958"/>
              <a:gd name="T45" fmla="*/ 26 h 1388"/>
              <a:gd name="T46" fmla="*/ 3773 w 3958"/>
              <a:gd name="T47" fmla="*/ 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58" h="1388">
                <a:moveTo>
                  <a:pt x="3773" y="0"/>
                </a:moveTo>
                <a:cubicBezTo>
                  <a:pt x="3465" y="0"/>
                  <a:pt x="3207" y="210"/>
                  <a:pt x="3132" y="495"/>
                </a:cubicBezTo>
                <a:cubicBezTo>
                  <a:pt x="3058" y="408"/>
                  <a:pt x="2949" y="353"/>
                  <a:pt x="2826" y="353"/>
                </a:cubicBezTo>
                <a:cubicBezTo>
                  <a:pt x="2605" y="353"/>
                  <a:pt x="2425" y="531"/>
                  <a:pt x="2423" y="752"/>
                </a:cubicBezTo>
                <a:cubicBezTo>
                  <a:pt x="2365" y="746"/>
                  <a:pt x="2305" y="742"/>
                  <a:pt x="2244" y="737"/>
                </a:cubicBezTo>
                <a:cubicBezTo>
                  <a:pt x="2194" y="572"/>
                  <a:pt x="2040" y="453"/>
                  <a:pt x="1859" y="453"/>
                </a:cubicBezTo>
                <a:cubicBezTo>
                  <a:pt x="1842" y="453"/>
                  <a:pt x="1825" y="454"/>
                  <a:pt x="1809" y="456"/>
                </a:cubicBezTo>
                <a:cubicBezTo>
                  <a:pt x="1696" y="367"/>
                  <a:pt x="1554" y="314"/>
                  <a:pt x="1400" y="314"/>
                </a:cubicBezTo>
                <a:cubicBezTo>
                  <a:pt x="1295" y="314"/>
                  <a:pt x="1196" y="338"/>
                  <a:pt x="1107" y="382"/>
                </a:cubicBezTo>
                <a:cubicBezTo>
                  <a:pt x="1020" y="340"/>
                  <a:pt x="923" y="316"/>
                  <a:pt x="820" y="316"/>
                </a:cubicBezTo>
                <a:cubicBezTo>
                  <a:pt x="497" y="316"/>
                  <a:pt x="228" y="548"/>
                  <a:pt x="169" y="854"/>
                </a:cubicBezTo>
                <a:cubicBezTo>
                  <a:pt x="152" y="858"/>
                  <a:pt x="135" y="862"/>
                  <a:pt x="118" y="867"/>
                </a:cubicBezTo>
                <a:cubicBezTo>
                  <a:pt x="93" y="784"/>
                  <a:pt x="53" y="707"/>
                  <a:pt x="0" y="642"/>
                </a:cubicBezTo>
                <a:cubicBezTo>
                  <a:pt x="0" y="1388"/>
                  <a:pt x="0" y="1388"/>
                  <a:pt x="0" y="1388"/>
                </a:cubicBezTo>
                <a:cubicBezTo>
                  <a:pt x="57" y="1388"/>
                  <a:pt x="57" y="1388"/>
                  <a:pt x="57" y="1388"/>
                </a:cubicBezTo>
                <a:cubicBezTo>
                  <a:pt x="67" y="1369"/>
                  <a:pt x="77" y="1351"/>
                  <a:pt x="86" y="1332"/>
                </a:cubicBezTo>
                <a:cubicBezTo>
                  <a:pt x="148" y="1349"/>
                  <a:pt x="217" y="1365"/>
                  <a:pt x="293" y="1380"/>
                </a:cubicBezTo>
                <a:cubicBezTo>
                  <a:pt x="295" y="1383"/>
                  <a:pt x="297" y="1385"/>
                  <a:pt x="299" y="1388"/>
                </a:cubicBezTo>
                <a:cubicBezTo>
                  <a:pt x="2919" y="1388"/>
                  <a:pt x="2919" y="1388"/>
                  <a:pt x="2919" y="1388"/>
                </a:cubicBezTo>
                <a:cubicBezTo>
                  <a:pt x="3148" y="1344"/>
                  <a:pt x="3325" y="1290"/>
                  <a:pt x="3428" y="1228"/>
                </a:cubicBezTo>
                <a:cubicBezTo>
                  <a:pt x="3529" y="1290"/>
                  <a:pt x="3647" y="1325"/>
                  <a:pt x="3773" y="1325"/>
                </a:cubicBezTo>
                <a:cubicBezTo>
                  <a:pt x="3837" y="1325"/>
                  <a:pt x="3899" y="1316"/>
                  <a:pt x="3958" y="1299"/>
                </a:cubicBezTo>
                <a:cubicBezTo>
                  <a:pt x="3958" y="26"/>
                  <a:pt x="3958" y="26"/>
                  <a:pt x="3958" y="26"/>
                </a:cubicBezTo>
                <a:cubicBezTo>
                  <a:pt x="3899" y="9"/>
                  <a:pt x="3837" y="0"/>
                  <a:pt x="377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948" name="组合 9947"/>
          <p:cNvGrpSpPr/>
          <p:nvPr>
            <p:custDataLst>
              <p:tags r:id="rId3"/>
            </p:custDataLst>
          </p:nvPr>
        </p:nvGrpSpPr>
        <p:grpSpPr>
          <a:xfrm>
            <a:off x="6119813" y="1327150"/>
            <a:ext cx="5618163" cy="4246563"/>
            <a:chOff x="6119813" y="1327150"/>
            <a:chExt cx="5618163" cy="4246563"/>
          </a:xfrm>
        </p:grpSpPr>
        <p:sp>
          <p:nvSpPr>
            <p:cNvPr id="9817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8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9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0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1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2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3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4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5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6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7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8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9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0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1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2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3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4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5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6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7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8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9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0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1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2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3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4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5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6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7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8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9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0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1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2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3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4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5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6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7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8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9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0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1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2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3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4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5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6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7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8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9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0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1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2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3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4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5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6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7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8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9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0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1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2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3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4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5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6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7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8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9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0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1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2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3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4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5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6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7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8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9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0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1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2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3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4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5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6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7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8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9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0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1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2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3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4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5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6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7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8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9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0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1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2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3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4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5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6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7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8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9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0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1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2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3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4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5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6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7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8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9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0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1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2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3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4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5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946" name="Oval 180"/>
          <p:cNvSpPr>
            <a:spLocks noChangeArrowheads="1"/>
          </p:cNvSpPr>
          <p:nvPr>
            <p:custDataLst>
              <p:tags r:id="rId133"/>
            </p:custDataLst>
          </p:nvPr>
        </p:nvSpPr>
        <p:spPr bwMode="auto">
          <a:xfrm>
            <a:off x="8977313" y="5340350"/>
            <a:ext cx="1281113" cy="12811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47" name="Freeform 181"/>
          <p:cNvSpPr/>
          <p:nvPr>
            <p:custDataLst>
              <p:tags r:id="rId134"/>
            </p:custDataLst>
          </p:nvPr>
        </p:nvSpPr>
        <p:spPr bwMode="auto">
          <a:xfrm>
            <a:off x="1588" y="4948417"/>
            <a:ext cx="12192000" cy="1920875"/>
          </a:xfrm>
          <a:custGeom>
            <a:avLst/>
            <a:gdLst>
              <a:gd name="T0" fmla="*/ 7680 w 7680"/>
              <a:gd name="T1" fmla="*/ 562 h 1209"/>
              <a:gd name="T2" fmla="*/ 7345 w 7680"/>
              <a:gd name="T3" fmla="*/ 393 h 1209"/>
              <a:gd name="T4" fmla="*/ 7160 w 7680"/>
              <a:gd name="T5" fmla="*/ 436 h 1209"/>
              <a:gd name="T6" fmla="*/ 7014 w 7680"/>
              <a:gd name="T7" fmla="*/ 326 h 1209"/>
              <a:gd name="T8" fmla="*/ 6862 w 7680"/>
              <a:gd name="T9" fmla="*/ 478 h 1209"/>
              <a:gd name="T10" fmla="*/ 6972 w 7680"/>
              <a:gd name="T11" fmla="*/ 624 h 1209"/>
              <a:gd name="T12" fmla="*/ 6962 w 7680"/>
              <a:gd name="T13" fmla="*/ 645 h 1209"/>
              <a:gd name="T14" fmla="*/ 6797 w 7680"/>
              <a:gd name="T15" fmla="*/ 612 h 1209"/>
              <a:gd name="T16" fmla="*/ 6687 w 7680"/>
              <a:gd name="T17" fmla="*/ 626 h 1209"/>
              <a:gd name="T18" fmla="*/ 6359 w 7680"/>
              <a:gd name="T19" fmla="*/ 468 h 1209"/>
              <a:gd name="T20" fmla="*/ 6108 w 7680"/>
              <a:gd name="T21" fmla="*/ 552 h 1209"/>
              <a:gd name="T22" fmla="*/ 5824 w 7680"/>
              <a:gd name="T23" fmla="*/ 441 h 1209"/>
              <a:gd name="T24" fmla="*/ 5530 w 7680"/>
              <a:gd name="T25" fmla="*/ 562 h 1209"/>
              <a:gd name="T26" fmla="*/ 5228 w 7680"/>
              <a:gd name="T27" fmla="*/ 431 h 1209"/>
              <a:gd name="T28" fmla="*/ 5010 w 7680"/>
              <a:gd name="T29" fmla="*/ 493 h 1209"/>
              <a:gd name="T30" fmla="*/ 4650 w 7680"/>
              <a:gd name="T31" fmla="*/ 285 h 1209"/>
              <a:gd name="T32" fmla="*/ 4304 w 7680"/>
              <a:gd name="T33" fmla="*/ 470 h 1209"/>
              <a:gd name="T34" fmla="*/ 4159 w 7680"/>
              <a:gd name="T35" fmla="*/ 444 h 1209"/>
              <a:gd name="T36" fmla="*/ 3918 w 7680"/>
              <a:gd name="T37" fmla="*/ 520 h 1209"/>
              <a:gd name="T38" fmla="*/ 3785 w 7680"/>
              <a:gd name="T39" fmla="*/ 441 h 1209"/>
              <a:gd name="T40" fmla="*/ 3647 w 7680"/>
              <a:gd name="T41" fmla="*/ 532 h 1209"/>
              <a:gd name="T42" fmla="*/ 3508 w 7680"/>
              <a:gd name="T43" fmla="*/ 508 h 1209"/>
              <a:gd name="T44" fmla="*/ 3284 w 7680"/>
              <a:gd name="T45" fmla="*/ 573 h 1209"/>
              <a:gd name="T46" fmla="*/ 2921 w 7680"/>
              <a:gd name="T47" fmla="*/ 361 h 1209"/>
              <a:gd name="T48" fmla="*/ 2510 w 7680"/>
              <a:gd name="T49" fmla="*/ 711 h 1209"/>
              <a:gd name="T50" fmla="*/ 2267 w 7680"/>
              <a:gd name="T51" fmla="*/ 633 h 1209"/>
              <a:gd name="T52" fmla="*/ 2160 w 7680"/>
              <a:gd name="T53" fmla="*/ 647 h 1209"/>
              <a:gd name="T54" fmla="*/ 1754 w 7680"/>
              <a:gd name="T55" fmla="*/ 322 h 1209"/>
              <a:gd name="T56" fmla="*/ 1491 w 7680"/>
              <a:gd name="T57" fmla="*/ 415 h 1209"/>
              <a:gd name="T58" fmla="*/ 1139 w 7680"/>
              <a:gd name="T59" fmla="*/ 221 h 1209"/>
              <a:gd name="T60" fmla="*/ 886 w 7680"/>
              <a:gd name="T61" fmla="*/ 306 h 1209"/>
              <a:gd name="T62" fmla="*/ 391 w 7680"/>
              <a:gd name="T63" fmla="*/ 0 h 1209"/>
              <a:gd name="T64" fmla="*/ 0 w 7680"/>
              <a:gd name="T65" fmla="*/ 163 h 1209"/>
              <a:gd name="T66" fmla="*/ 0 w 7680"/>
              <a:gd name="T67" fmla="*/ 1209 h 1209"/>
              <a:gd name="T68" fmla="*/ 3812 w 7680"/>
              <a:gd name="T69" fmla="*/ 1209 h 1209"/>
              <a:gd name="T70" fmla="*/ 3859 w 7680"/>
              <a:gd name="T71" fmla="*/ 1149 h 1209"/>
              <a:gd name="T72" fmla="*/ 3931 w 7680"/>
              <a:gd name="T73" fmla="*/ 1209 h 1209"/>
              <a:gd name="T74" fmla="*/ 6075 w 7680"/>
              <a:gd name="T75" fmla="*/ 1209 h 1209"/>
              <a:gd name="T76" fmla="*/ 6081 w 7680"/>
              <a:gd name="T77" fmla="*/ 1194 h 1209"/>
              <a:gd name="T78" fmla="*/ 6098 w 7680"/>
              <a:gd name="T79" fmla="*/ 1209 h 1209"/>
              <a:gd name="T80" fmla="*/ 7172 w 7680"/>
              <a:gd name="T81" fmla="*/ 1209 h 1209"/>
              <a:gd name="T82" fmla="*/ 7180 w 7680"/>
              <a:gd name="T83" fmla="*/ 1192 h 1209"/>
              <a:gd name="T84" fmla="*/ 7224 w 7680"/>
              <a:gd name="T85" fmla="*/ 1209 h 1209"/>
              <a:gd name="T86" fmla="*/ 7680 w 7680"/>
              <a:gd name="T87" fmla="*/ 1209 h 1209"/>
              <a:gd name="T88" fmla="*/ 7680 w 7680"/>
              <a:gd name="T89" fmla="*/ 562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80" h="1209">
                <a:moveTo>
                  <a:pt x="7680" y="562"/>
                </a:moveTo>
                <a:cubicBezTo>
                  <a:pt x="7604" y="460"/>
                  <a:pt x="7482" y="393"/>
                  <a:pt x="7345" y="393"/>
                </a:cubicBezTo>
                <a:cubicBezTo>
                  <a:pt x="7278" y="393"/>
                  <a:pt x="7216" y="409"/>
                  <a:pt x="7160" y="436"/>
                </a:cubicBezTo>
                <a:cubicBezTo>
                  <a:pt x="7142" y="373"/>
                  <a:pt x="7084" y="326"/>
                  <a:pt x="7014" y="326"/>
                </a:cubicBezTo>
                <a:cubicBezTo>
                  <a:pt x="6930" y="326"/>
                  <a:pt x="6862" y="394"/>
                  <a:pt x="6862" y="478"/>
                </a:cubicBezTo>
                <a:cubicBezTo>
                  <a:pt x="6862" y="547"/>
                  <a:pt x="6909" y="606"/>
                  <a:pt x="6972" y="624"/>
                </a:cubicBezTo>
                <a:cubicBezTo>
                  <a:pt x="6968" y="631"/>
                  <a:pt x="6965" y="638"/>
                  <a:pt x="6962" y="645"/>
                </a:cubicBezTo>
                <a:cubicBezTo>
                  <a:pt x="6911" y="624"/>
                  <a:pt x="6856" y="612"/>
                  <a:pt x="6797" y="612"/>
                </a:cubicBezTo>
                <a:cubicBezTo>
                  <a:pt x="6759" y="612"/>
                  <a:pt x="6722" y="617"/>
                  <a:pt x="6687" y="626"/>
                </a:cubicBezTo>
                <a:cubicBezTo>
                  <a:pt x="6610" y="530"/>
                  <a:pt x="6492" y="468"/>
                  <a:pt x="6359" y="468"/>
                </a:cubicBezTo>
                <a:cubicBezTo>
                  <a:pt x="6265" y="468"/>
                  <a:pt x="6178" y="499"/>
                  <a:pt x="6108" y="552"/>
                </a:cubicBezTo>
                <a:cubicBezTo>
                  <a:pt x="6033" y="483"/>
                  <a:pt x="5934" y="441"/>
                  <a:pt x="5824" y="441"/>
                </a:cubicBezTo>
                <a:cubicBezTo>
                  <a:pt x="5709" y="441"/>
                  <a:pt x="5606" y="487"/>
                  <a:pt x="5530" y="562"/>
                </a:cubicBezTo>
                <a:cubicBezTo>
                  <a:pt x="5454" y="481"/>
                  <a:pt x="5347" y="431"/>
                  <a:pt x="5228" y="431"/>
                </a:cubicBezTo>
                <a:cubicBezTo>
                  <a:pt x="5148" y="431"/>
                  <a:pt x="5074" y="454"/>
                  <a:pt x="5010" y="493"/>
                </a:cubicBezTo>
                <a:cubicBezTo>
                  <a:pt x="4938" y="368"/>
                  <a:pt x="4804" y="285"/>
                  <a:pt x="4650" y="285"/>
                </a:cubicBezTo>
                <a:cubicBezTo>
                  <a:pt x="4506" y="285"/>
                  <a:pt x="4379" y="358"/>
                  <a:pt x="4304" y="470"/>
                </a:cubicBezTo>
                <a:cubicBezTo>
                  <a:pt x="4259" y="453"/>
                  <a:pt x="4210" y="444"/>
                  <a:pt x="4159" y="444"/>
                </a:cubicBezTo>
                <a:cubicBezTo>
                  <a:pt x="4069" y="444"/>
                  <a:pt x="3986" y="472"/>
                  <a:pt x="3918" y="520"/>
                </a:cubicBezTo>
                <a:cubicBezTo>
                  <a:pt x="3893" y="473"/>
                  <a:pt x="3843" y="441"/>
                  <a:pt x="3785" y="441"/>
                </a:cubicBezTo>
                <a:cubicBezTo>
                  <a:pt x="3723" y="441"/>
                  <a:pt x="3670" y="478"/>
                  <a:pt x="3647" y="532"/>
                </a:cubicBezTo>
                <a:cubicBezTo>
                  <a:pt x="3603" y="516"/>
                  <a:pt x="3556" y="508"/>
                  <a:pt x="3508" y="508"/>
                </a:cubicBezTo>
                <a:cubicBezTo>
                  <a:pt x="3425" y="508"/>
                  <a:pt x="3348" y="532"/>
                  <a:pt x="3284" y="573"/>
                </a:cubicBezTo>
                <a:cubicBezTo>
                  <a:pt x="3212" y="447"/>
                  <a:pt x="3076" y="361"/>
                  <a:pt x="2921" y="361"/>
                </a:cubicBezTo>
                <a:cubicBezTo>
                  <a:pt x="2713" y="361"/>
                  <a:pt x="2541" y="513"/>
                  <a:pt x="2510" y="711"/>
                </a:cubicBezTo>
                <a:cubicBezTo>
                  <a:pt x="2441" y="662"/>
                  <a:pt x="2358" y="633"/>
                  <a:pt x="2267" y="633"/>
                </a:cubicBezTo>
                <a:cubicBezTo>
                  <a:pt x="2230" y="633"/>
                  <a:pt x="2195" y="638"/>
                  <a:pt x="2160" y="647"/>
                </a:cubicBezTo>
                <a:cubicBezTo>
                  <a:pt x="2119" y="461"/>
                  <a:pt x="1953" y="322"/>
                  <a:pt x="1754" y="322"/>
                </a:cubicBezTo>
                <a:cubicBezTo>
                  <a:pt x="1654" y="322"/>
                  <a:pt x="1563" y="356"/>
                  <a:pt x="1491" y="415"/>
                </a:cubicBezTo>
                <a:cubicBezTo>
                  <a:pt x="1418" y="298"/>
                  <a:pt x="1288" y="221"/>
                  <a:pt x="1139" y="221"/>
                </a:cubicBezTo>
                <a:cubicBezTo>
                  <a:pt x="1044" y="221"/>
                  <a:pt x="956" y="253"/>
                  <a:pt x="886" y="306"/>
                </a:cubicBezTo>
                <a:cubicBezTo>
                  <a:pt x="796" y="125"/>
                  <a:pt x="608" y="0"/>
                  <a:pt x="391" y="0"/>
                </a:cubicBezTo>
                <a:cubicBezTo>
                  <a:pt x="238" y="0"/>
                  <a:pt x="100" y="62"/>
                  <a:pt x="0" y="163"/>
                </a:cubicBezTo>
                <a:cubicBezTo>
                  <a:pt x="0" y="1209"/>
                  <a:pt x="0" y="1209"/>
                  <a:pt x="0" y="1209"/>
                </a:cubicBezTo>
                <a:cubicBezTo>
                  <a:pt x="3812" y="1209"/>
                  <a:pt x="3812" y="1209"/>
                  <a:pt x="3812" y="1209"/>
                </a:cubicBezTo>
                <a:cubicBezTo>
                  <a:pt x="3829" y="1190"/>
                  <a:pt x="3845" y="1170"/>
                  <a:pt x="3859" y="1149"/>
                </a:cubicBezTo>
                <a:cubicBezTo>
                  <a:pt x="3880" y="1171"/>
                  <a:pt x="3904" y="1191"/>
                  <a:pt x="3931" y="1209"/>
                </a:cubicBezTo>
                <a:cubicBezTo>
                  <a:pt x="6075" y="1209"/>
                  <a:pt x="6075" y="1209"/>
                  <a:pt x="6075" y="1209"/>
                </a:cubicBezTo>
                <a:cubicBezTo>
                  <a:pt x="6077" y="1204"/>
                  <a:pt x="6079" y="1199"/>
                  <a:pt x="6081" y="1194"/>
                </a:cubicBezTo>
                <a:cubicBezTo>
                  <a:pt x="6086" y="1199"/>
                  <a:pt x="6092" y="1204"/>
                  <a:pt x="6098" y="1209"/>
                </a:cubicBezTo>
                <a:cubicBezTo>
                  <a:pt x="7172" y="1209"/>
                  <a:pt x="7172" y="1209"/>
                  <a:pt x="7172" y="1209"/>
                </a:cubicBezTo>
                <a:cubicBezTo>
                  <a:pt x="7175" y="1203"/>
                  <a:pt x="7178" y="1198"/>
                  <a:pt x="7180" y="1192"/>
                </a:cubicBezTo>
                <a:cubicBezTo>
                  <a:pt x="7194" y="1199"/>
                  <a:pt x="7209" y="1204"/>
                  <a:pt x="7224" y="1209"/>
                </a:cubicBezTo>
                <a:cubicBezTo>
                  <a:pt x="7680" y="1209"/>
                  <a:pt x="7680" y="1209"/>
                  <a:pt x="7680" y="1209"/>
                </a:cubicBezTo>
                <a:lnTo>
                  <a:pt x="7680" y="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副标题 2"/>
          <p:cNvSpPr>
            <a:spLocks noGrp="1"/>
          </p:cNvSpPr>
          <p:nvPr>
            <p:ph type="subTitle" idx="1" hasCustomPrompt="1"/>
            <p:custDataLst>
              <p:tags r:id="rId135"/>
            </p:custDataLst>
          </p:nvPr>
        </p:nvSpPr>
        <p:spPr>
          <a:xfrm>
            <a:off x="954482" y="2451918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1" name="标题 1"/>
          <p:cNvSpPr>
            <a:spLocks noGrp="1"/>
          </p:cNvSpPr>
          <p:nvPr>
            <p:ph type="ctrTitle" hasCustomPrompt="1"/>
            <p:custDataLst>
              <p:tags r:id="rId136"/>
            </p:custDataLst>
          </p:nvPr>
        </p:nvSpPr>
        <p:spPr>
          <a:xfrm>
            <a:off x="954482" y="1165833"/>
            <a:ext cx="8250638" cy="1226299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2" name="文本占位符 13"/>
          <p:cNvSpPr>
            <a:spLocks noGrp="1"/>
          </p:cNvSpPr>
          <p:nvPr>
            <p:ph type="body" sz="quarter" idx="10" hasCustomPrompt="1"/>
            <p:custDataLst>
              <p:tags r:id="rId137"/>
            </p:custDataLst>
          </p:nvPr>
        </p:nvSpPr>
        <p:spPr>
          <a:xfrm>
            <a:off x="954482" y="3433984"/>
            <a:ext cx="2141415" cy="396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3" name="文本占位符 2"/>
          <p:cNvSpPr>
            <a:spLocks noGrp="1"/>
          </p:cNvSpPr>
          <p:nvPr>
            <p:ph type="body" sz="quarter" idx="11" hasCustomPrompt="1"/>
            <p:custDataLst>
              <p:tags r:id="rId138"/>
            </p:custDataLst>
          </p:nvPr>
        </p:nvSpPr>
        <p:spPr>
          <a:xfrm>
            <a:off x="954088" y="3887587"/>
            <a:ext cx="2144388" cy="39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3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4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>
            <p:custDataLst>
              <p:tags r:id="rId2"/>
            </p:custDataLst>
          </p:nvPr>
        </p:nvGrpSpPr>
        <p:grpSpPr>
          <a:xfrm>
            <a:off x="4152960" y="731397"/>
            <a:ext cx="3886081" cy="2937346"/>
            <a:chOff x="6119813" y="1327150"/>
            <a:chExt cx="5618163" cy="4246563"/>
          </a:xfrm>
        </p:grpSpPr>
        <p:sp>
          <p:nvSpPr>
            <p:cNvPr id="52" name="Freeform 5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7"/>
            <p:cNvSpPr/>
            <p:nvPr>
              <p:custDataLst>
                <p:tags r:id="rId9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8"/>
            <p:cNvSpPr/>
            <p:nvPr>
              <p:custDataLst>
                <p:tags r:id="rId10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9"/>
            <p:cNvSpPr/>
            <p:nvPr>
              <p:custDataLst>
                <p:tags r:id="rId11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60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1"/>
            <p:cNvSpPr/>
            <p:nvPr>
              <p:custDataLst>
                <p:tags r:id="rId13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2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3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4"/>
            <p:cNvSpPr/>
            <p:nvPr>
              <p:custDataLst>
                <p:tags r:id="rId16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5"/>
            <p:cNvSpPr/>
            <p:nvPr>
              <p:custDataLst>
                <p:tags r:id="rId17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6"/>
            <p:cNvSpPr/>
            <p:nvPr>
              <p:custDataLst>
                <p:tags r:id="rId18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7"/>
            <p:cNvSpPr/>
            <p:nvPr>
              <p:custDataLst>
                <p:tags r:id="rId19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3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4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5"/>
            <p:cNvSpPr/>
            <p:nvPr>
              <p:custDataLst>
                <p:tags r:id="rId27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6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7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8"/>
            <p:cNvSpPr/>
            <p:nvPr>
              <p:custDataLst>
                <p:tags r:id="rId30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9"/>
            <p:cNvSpPr/>
            <p:nvPr>
              <p:custDataLst>
                <p:tags r:id="rId31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80"/>
            <p:cNvSpPr/>
            <p:nvPr>
              <p:custDataLst>
                <p:tags r:id="rId32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82"/>
            <p:cNvSpPr/>
            <p:nvPr>
              <p:custDataLst>
                <p:tags r:id="rId34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3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4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5"/>
            <p:cNvSpPr/>
            <p:nvPr>
              <p:custDataLst>
                <p:tags r:id="rId37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6"/>
            <p:cNvSpPr/>
            <p:nvPr>
              <p:custDataLst>
                <p:tags r:id="rId38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7"/>
            <p:cNvSpPr/>
            <p:nvPr>
              <p:custDataLst>
                <p:tags r:id="rId39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89"/>
            <p:cNvSpPr/>
            <p:nvPr>
              <p:custDataLst>
                <p:tags r:id="rId41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90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1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2"/>
            <p:cNvSpPr/>
            <p:nvPr>
              <p:custDataLst>
                <p:tags r:id="rId44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3"/>
            <p:cNvSpPr/>
            <p:nvPr>
              <p:custDataLst>
                <p:tags r:id="rId45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4"/>
            <p:cNvSpPr/>
            <p:nvPr>
              <p:custDataLst>
                <p:tags r:id="rId46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5"/>
            <p:cNvSpPr/>
            <p:nvPr>
              <p:custDataLst>
                <p:tags r:id="rId47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98"/>
            <p:cNvSpPr/>
            <p:nvPr>
              <p:custDataLst>
                <p:tags r:id="rId50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9"/>
            <p:cNvSpPr/>
            <p:nvPr>
              <p:custDataLst>
                <p:tags r:id="rId51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00"/>
            <p:cNvSpPr/>
            <p:nvPr>
              <p:custDataLst>
                <p:tags r:id="rId52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03"/>
            <p:cNvSpPr/>
            <p:nvPr>
              <p:custDataLst>
                <p:tags r:id="rId55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11"/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2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3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4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5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6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7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8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9"/>
            <p:cNvSpPr/>
            <p:nvPr>
              <p:custDataLst>
                <p:tags r:id="rId71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1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22"/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4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5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6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7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8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9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30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1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2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3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4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5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6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7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8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9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40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1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2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3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4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5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6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8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9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50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1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2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4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5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6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7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8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9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60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1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2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3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4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5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6"/>
            <p:cNvSpPr/>
            <p:nvPr>
              <p:custDataLst>
                <p:tags r:id="rId118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Oval 167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8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Freeform 169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70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1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2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3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4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5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6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8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9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2"/>
            </p:custDataLst>
          </p:nvPr>
        </p:nvSpPr>
        <p:spPr>
          <a:xfrm>
            <a:off x="3091963" y="4083675"/>
            <a:ext cx="6008076" cy="1028699"/>
          </a:xfrm>
        </p:spPr>
        <p:txBody>
          <a:bodyPr>
            <a:noAutofit/>
          </a:bodyPr>
          <a:lstStyle>
            <a:lvl1pPr algn="ctr">
              <a:defRPr sz="7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  <p:custDataLst>
              <p:tags r:id="rId133"/>
            </p:custDataLst>
          </p:nvPr>
        </p:nvSpPr>
        <p:spPr>
          <a:xfrm>
            <a:off x="3091926" y="5191079"/>
            <a:ext cx="6008114" cy="454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  <p:custDataLst>
              <p:tags r:id="rId13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/>
          <p:cNvSpPr/>
          <p:nvPr>
            <p:custDataLst>
              <p:tags r:id="rId2"/>
            </p:custDataLst>
          </p:nvPr>
        </p:nvSpPr>
        <p:spPr>
          <a:xfrm>
            <a:off x="342997" y="444933"/>
            <a:ext cx="11506005" cy="596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9963661" y="5230648"/>
            <a:ext cx="2151842" cy="1626498"/>
            <a:chOff x="6119813" y="1327150"/>
            <a:chExt cx="5618163" cy="4246563"/>
          </a:xfrm>
        </p:grpSpPr>
        <p:sp>
          <p:nvSpPr>
            <p:cNvPr id="8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3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34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8" name="KSO_TEMPLATE" hidden="1"/>
          <p:cNvSpPr/>
          <p:nvPr>
            <p:custDataLst>
              <p:tags r:id="rId13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>
            <p:custDataLst>
              <p:tags r:id="rId2"/>
            </p:custDataLst>
          </p:nvPr>
        </p:nvSpPr>
        <p:spPr bwMode="auto">
          <a:xfrm>
            <a:off x="-1588" y="3116263"/>
            <a:ext cx="12195175" cy="3743325"/>
          </a:xfrm>
          <a:custGeom>
            <a:avLst/>
            <a:gdLst>
              <a:gd name="T0" fmla="*/ 0 w 7685"/>
              <a:gd name="T1" fmla="*/ 1802 h 2358"/>
              <a:gd name="T2" fmla="*/ 361 w 7685"/>
              <a:gd name="T3" fmla="*/ 1299 h 2358"/>
              <a:gd name="T4" fmla="*/ 900 w 7685"/>
              <a:gd name="T5" fmla="*/ 59 h 2358"/>
              <a:gd name="T6" fmla="*/ 1545 w 7685"/>
              <a:gd name="T7" fmla="*/ 1124 h 2358"/>
              <a:gd name="T8" fmla="*/ 2339 w 7685"/>
              <a:gd name="T9" fmla="*/ 1226 h 2358"/>
              <a:gd name="T10" fmla="*/ 3883 w 7685"/>
              <a:gd name="T11" fmla="*/ 920 h 2358"/>
              <a:gd name="T12" fmla="*/ 5262 w 7685"/>
              <a:gd name="T13" fmla="*/ 1182 h 2358"/>
              <a:gd name="T14" fmla="*/ 6476 w 7685"/>
              <a:gd name="T15" fmla="*/ 1299 h 2358"/>
              <a:gd name="T16" fmla="*/ 7105 w 7685"/>
              <a:gd name="T17" fmla="*/ 1007 h 2358"/>
              <a:gd name="T18" fmla="*/ 7685 w 7685"/>
              <a:gd name="T19" fmla="*/ 1610 h 2358"/>
              <a:gd name="T20" fmla="*/ 7680 w 7685"/>
              <a:gd name="T21" fmla="*/ 2358 h 2358"/>
              <a:gd name="T22" fmla="*/ 0 w 7685"/>
              <a:gd name="T23" fmla="*/ 2358 h 2358"/>
              <a:gd name="T24" fmla="*/ 0 w 7685"/>
              <a:gd name="T25" fmla="*/ 1802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5" h="2358">
                <a:moveTo>
                  <a:pt x="0" y="1802"/>
                </a:moveTo>
                <a:cubicBezTo>
                  <a:pt x="0" y="1802"/>
                  <a:pt x="331" y="1649"/>
                  <a:pt x="361" y="1299"/>
                </a:cubicBezTo>
                <a:cubicBezTo>
                  <a:pt x="391" y="949"/>
                  <a:pt x="616" y="117"/>
                  <a:pt x="900" y="59"/>
                </a:cubicBezTo>
                <a:cubicBezTo>
                  <a:pt x="1185" y="0"/>
                  <a:pt x="1470" y="861"/>
                  <a:pt x="1545" y="1124"/>
                </a:cubicBezTo>
                <a:cubicBezTo>
                  <a:pt x="1620" y="1386"/>
                  <a:pt x="1980" y="1634"/>
                  <a:pt x="2339" y="1226"/>
                </a:cubicBezTo>
                <a:cubicBezTo>
                  <a:pt x="2699" y="817"/>
                  <a:pt x="3568" y="774"/>
                  <a:pt x="3883" y="920"/>
                </a:cubicBezTo>
                <a:cubicBezTo>
                  <a:pt x="4198" y="1065"/>
                  <a:pt x="4872" y="1197"/>
                  <a:pt x="5262" y="1182"/>
                </a:cubicBezTo>
                <a:cubicBezTo>
                  <a:pt x="5651" y="1168"/>
                  <a:pt x="6161" y="1153"/>
                  <a:pt x="6476" y="1299"/>
                </a:cubicBezTo>
                <a:cubicBezTo>
                  <a:pt x="6790" y="1445"/>
                  <a:pt x="6895" y="861"/>
                  <a:pt x="7105" y="1007"/>
                </a:cubicBezTo>
                <a:cubicBezTo>
                  <a:pt x="7315" y="1153"/>
                  <a:pt x="7685" y="1610"/>
                  <a:pt x="7685" y="1610"/>
                </a:cubicBezTo>
                <a:cubicBezTo>
                  <a:pt x="7680" y="2358"/>
                  <a:pt x="7680" y="2358"/>
                  <a:pt x="7680" y="2358"/>
                </a:cubicBezTo>
                <a:cubicBezTo>
                  <a:pt x="0" y="2358"/>
                  <a:pt x="0" y="2358"/>
                  <a:pt x="0" y="2358"/>
                </a:cubicBezTo>
                <a:lnTo>
                  <a:pt x="0" y="18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7"/>
          <p:cNvSpPr/>
          <p:nvPr>
            <p:custDataLst>
              <p:tags r:id="rId3"/>
            </p:custDataLst>
          </p:nvPr>
        </p:nvSpPr>
        <p:spPr bwMode="auto">
          <a:xfrm>
            <a:off x="2028825" y="4745038"/>
            <a:ext cx="10156825" cy="2114550"/>
          </a:xfrm>
          <a:custGeom>
            <a:avLst/>
            <a:gdLst>
              <a:gd name="T0" fmla="*/ 6401 w 6401"/>
              <a:gd name="T1" fmla="*/ 1332 h 1332"/>
              <a:gd name="T2" fmla="*/ 6401 w 6401"/>
              <a:gd name="T3" fmla="*/ 361 h 1332"/>
              <a:gd name="T4" fmla="*/ 5833 w 6401"/>
              <a:gd name="T5" fmla="*/ 513 h 1332"/>
              <a:gd name="T6" fmla="*/ 3917 w 6401"/>
              <a:gd name="T7" fmla="*/ 0 h 1332"/>
              <a:gd name="T8" fmla="*/ 1985 w 6401"/>
              <a:gd name="T9" fmla="*/ 597 h 1332"/>
              <a:gd name="T10" fmla="*/ 682 w 6401"/>
              <a:gd name="T11" fmla="*/ 750 h 1332"/>
              <a:gd name="T12" fmla="*/ 0 w 6401"/>
              <a:gd name="T13" fmla="*/ 1332 h 1332"/>
              <a:gd name="T14" fmla="*/ 6401 w 6401"/>
              <a:gd name="T15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1" h="1332">
                <a:moveTo>
                  <a:pt x="6401" y="1332"/>
                </a:moveTo>
                <a:cubicBezTo>
                  <a:pt x="6401" y="361"/>
                  <a:pt x="6401" y="361"/>
                  <a:pt x="6401" y="361"/>
                </a:cubicBezTo>
                <a:cubicBezTo>
                  <a:pt x="6221" y="418"/>
                  <a:pt x="6023" y="487"/>
                  <a:pt x="5833" y="513"/>
                </a:cubicBezTo>
                <a:cubicBezTo>
                  <a:pt x="5332" y="583"/>
                  <a:pt x="4660" y="0"/>
                  <a:pt x="3917" y="0"/>
                </a:cubicBezTo>
                <a:cubicBezTo>
                  <a:pt x="3174" y="0"/>
                  <a:pt x="2101" y="536"/>
                  <a:pt x="1985" y="597"/>
                </a:cubicBezTo>
                <a:cubicBezTo>
                  <a:pt x="1909" y="637"/>
                  <a:pt x="1131" y="490"/>
                  <a:pt x="682" y="750"/>
                </a:cubicBezTo>
                <a:cubicBezTo>
                  <a:pt x="411" y="906"/>
                  <a:pt x="158" y="1157"/>
                  <a:pt x="0" y="1332"/>
                </a:cubicBezTo>
                <a:lnTo>
                  <a:pt x="6401" y="133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831850" y="698500"/>
            <a:ext cx="10528300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2" name="组合 51"/>
          <p:cNvGrpSpPr/>
          <p:nvPr>
            <p:custDataLst>
              <p:tags r:id="rId5"/>
            </p:custDataLst>
          </p:nvPr>
        </p:nvGrpSpPr>
        <p:grpSpPr>
          <a:xfrm>
            <a:off x="7836153" y="3640930"/>
            <a:ext cx="3332044" cy="2518570"/>
            <a:chOff x="6119813" y="1327150"/>
            <a:chExt cx="5618163" cy="4246563"/>
          </a:xfrm>
        </p:grpSpPr>
        <p:sp>
          <p:nvSpPr>
            <p:cNvPr id="53" name="Freeform 5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4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7"/>
            <p:cNvSpPr/>
            <p:nvPr>
              <p:custDataLst>
                <p:tags r:id="rId12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8"/>
            <p:cNvSpPr/>
            <p:nvPr>
              <p:custDataLst>
                <p:tags r:id="rId13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59"/>
            <p:cNvSpPr/>
            <p:nvPr>
              <p:custDataLst>
                <p:tags r:id="rId14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0"/>
            <p:cNvSpPr/>
            <p:nvPr>
              <p:custDataLst>
                <p:tags r:id="rId15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1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2"/>
            <p:cNvSpPr/>
            <p:nvPr>
              <p:custDataLst>
                <p:tags r:id="rId17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3"/>
            <p:cNvSpPr/>
            <p:nvPr>
              <p:custDataLst>
                <p:tags r:id="rId18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4"/>
            <p:cNvSpPr/>
            <p:nvPr>
              <p:custDataLst>
                <p:tags r:id="rId19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5"/>
            <p:cNvSpPr/>
            <p:nvPr>
              <p:custDataLst>
                <p:tags r:id="rId20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6"/>
            <p:cNvSpPr/>
            <p:nvPr>
              <p:custDataLst>
                <p:tags r:id="rId21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67"/>
            <p:cNvSpPr/>
            <p:nvPr>
              <p:custDataLst>
                <p:tags r:id="rId22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5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6"/>
            <p:cNvSpPr/>
            <p:nvPr>
              <p:custDataLst>
                <p:tags r:id="rId31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7"/>
            <p:cNvSpPr/>
            <p:nvPr>
              <p:custDataLst>
                <p:tags r:id="rId32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8"/>
            <p:cNvSpPr/>
            <p:nvPr>
              <p:custDataLst>
                <p:tags r:id="rId33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79"/>
            <p:cNvSpPr/>
            <p:nvPr>
              <p:custDataLst>
                <p:tags r:id="rId34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80"/>
            <p:cNvSpPr/>
            <p:nvPr>
              <p:custDataLst>
                <p:tags r:id="rId35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Rectangle 8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2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3"/>
            <p:cNvSpPr/>
            <p:nvPr>
              <p:custDataLst>
                <p:tags r:id="rId38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4"/>
            <p:cNvSpPr/>
            <p:nvPr>
              <p:custDataLst>
                <p:tags r:id="rId39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5"/>
            <p:cNvSpPr/>
            <p:nvPr>
              <p:custDataLst>
                <p:tags r:id="rId40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6"/>
            <p:cNvSpPr/>
            <p:nvPr>
              <p:custDataLst>
                <p:tags r:id="rId41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87"/>
            <p:cNvSpPr/>
            <p:nvPr>
              <p:custDataLst>
                <p:tags r:id="rId42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Rectangle 8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89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0"/>
            <p:cNvSpPr/>
            <p:nvPr>
              <p:custDataLst>
                <p:tags r:id="rId45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1"/>
            <p:cNvSpPr/>
            <p:nvPr>
              <p:custDataLst>
                <p:tags r:id="rId46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2"/>
            <p:cNvSpPr/>
            <p:nvPr>
              <p:custDataLst>
                <p:tags r:id="rId47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3"/>
            <p:cNvSpPr/>
            <p:nvPr>
              <p:custDataLst>
                <p:tags r:id="rId48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4"/>
            <p:cNvSpPr/>
            <p:nvPr>
              <p:custDataLst>
                <p:tags r:id="rId49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95"/>
            <p:cNvSpPr/>
            <p:nvPr>
              <p:custDataLst>
                <p:tags r:id="rId50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Rectangle 9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8"/>
            <p:cNvSpPr/>
            <p:nvPr>
              <p:custDataLst>
                <p:tags r:id="rId53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99"/>
            <p:cNvSpPr/>
            <p:nvPr>
              <p:custDataLst>
                <p:tags r:id="rId54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00"/>
            <p:cNvSpPr/>
            <p:nvPr>
              <p:custDataLst>
                <p:tags r:id="rId55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03"/>
            <p:cNvSpPr/>
            <p:nvPr>
              <p:custDataLst>
                <p:tags r:id="rId58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4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7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09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3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4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19"/>
            <p:cNvSpPr/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Line 121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5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6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7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8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49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0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1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2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3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4"/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5"/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Freeform 166"/>
            <p:cNvSpPr/>
            <p:nvPr>
              <p:custDataLst>
                <p:tags r:id="rId121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69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0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1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2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3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4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5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6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7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8"/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" name="Freeform 179"/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2" name="文本占位符 2"/>
          <p:cNvSpPr>
            <a:spLocks noGrp="1"/>
          </p:cNvSpPr>
          <p:nvPr>
            <p:ph type="body" idx="1" hasCustomPrompt="1"/>
            <p:custDataLst>
              <p:tags r:id="rId138"/>
            </p:custDataLst>
          </p:nvPr>
        </p:nvSpPr>
        <p:spPr>
          <a:xfrm>
            <a:off x="1444953" y="4484436"/>
            <a:ext cx="5419185" cy="96958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3" name="标题 1"/>
          <p:cNvSpPr>
            <a:spLocks noGrp="1"/>
          </p:cNvSpPr>
          <p:nvPr>
            <p:ph type="title" hasCustomPrompt="1"/>
            <p:custDataLst>
              <p:tags r:id="rId139"/>
            </p:custDataLst>
          </p:nvPr>
        </p:nvSpPr>
        <p:spPr>
          <a:xfrm>
            <a:off x="1444953" y="3605757"/>
            <a:ext cx="5419185" cy="832642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02.xml"/><Relationship Id="rId18" Type="http://schemas.openxmlformats.org/officeDocument/2006/relationships/tags" Target="../tags/tag601.xml"/><Relationship Id="rId17" Type="http://schemas.openxmlformats.org/officeDocument/2006/relationships/tags" Target="../tags/tag600.xml"/><Relationship Id="rId16" Type="http://schemas.openxmlformats.org/officeDocument/2006/relationships/tags" Target="../tags/tag599.xml"/><Relationship Id="rId15" Type="http://schemas.openxmlformats.org/officeDocument/2006/relationships/tags" Target="../tags/tag598.xml"/><Relationship Id="rId14" Type="http://schemas.openxmlformats.org/officeDocument/2006/relationships/tags" Target="../tags/tag59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9.xml"/><Relationship Id="rId2" Type="http://schemas.openxmlformats.org/officeDocument/2006/relationships/tags" Target="../tags/tag628.xml"/><Relationship Id="rId1" Type="http://schemas.openxmlformats.org/officeDocument/2006/relationships/tags" Target="../tags/tag62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2.xml"/><Relationship Id="rId2" Type="http://schemas.openxmlformats.org/officeDocument/2006/relationships/tags" Target="../tags/tag631.xml"/><Relationship Id="rId1" Type="http://schemas.openxmlformats.org/officeDocument/2006/relationships/tags" Target="../tags/tag63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" Type="http://schemas.openxmlformats.org/officeDocument/2006/relationships/tags" Target="../tags/tag63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8.xml"/><Relationship Id="rId2" Type="http://schemas.openxmlformats.org/officeDocument/2006/relationships/tags" Target="../tags/tag637.xml"/><Relationship Id="rId1" Type="http://schemas.openxmlformats.org/officeDocument/2006/relationships/tags" Target="../tags/tag63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" Type="http://schemas.openxmlformats.org/officeDocument/2006/relationships/tags" Target="../tags/tag63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4.xml"/><Relationship Id="rId2" Type="http://schemas.openxmlformats.org/officeDocument/2006/relationships/tags" Target="../tags/tag643.xml"/><Relationship Id="rId1" Type="http://schemas.openxmlformats.org/officeDocument/2006/relationships/tags" Target="../tags/tag64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7.xml"/><Relationship Id="rId2" Type="http://schemas.openxmlformats.org/officeDocument/2006/relationships/tags" Target="../tags/tag646.xml"/><Relationship Id="rId1" Type="http://schemas.openxmlformats.org/officeDocument/2006/relationships/tags" Target="../tags/tag64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0.xml"/><Relationship Id="rId2" Type="http://schemas.openxmlformats.org/officeDocument/2006/relationships/tags" Target="../tags/tag649.xml"/><Relationship Id="rId1" Type="http://schemas.openxmlformats.org/officeDocument/2006/relationships/tags" Target="../tags/tag64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3.xml"/><Relationship Id="rId2" Type="http://schemas.openxmlformats.org/officeDocument/2006/relationships/tags" Target="../tags/tag652.xml"/><Relationship Id="rId1" Type="http://schemas.openxmlformats.org/officeDocument/2006/relationships/tags" Target="../tags/tag65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6.xml"/><Relationship Id="rId2" Type="http://schemas.openxmlformats.org/officeDocument/2006/relationships/tags" Target="../tags/tag655.xml"/><Relationship Id="rId1" Type="http://schemas.openxmlformats.org/officeDocument/2006/relationships/tags" Target="../tags/tag65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tags" Target="../tags/tag60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9.xml"/><Relationship Id="rId2" Type="http://schemas.openxmlformats.org/officeDocument/2006/relationships/tags" Target="../tags/tag658.xml"/><Relationship Id="rId1" Type="http://schemas.openxmlformats.org/officeDocument/2006/relationships/tags" Target="../tags/tag65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2.xml"/><Relationship Id="rId2" Type="http://schemas.openxmlformats.org/officeDocument/2006/relationships/tags" Target="../tags/tag661.xml"/><Relationship Id="rId1" Type="http://schemas.openxmlformats.org/officeDocument/2006/relationships/tags" Target="../tags/tag660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5.xml"/><Relationship Id="rId2" Type="http://schemas.openxmlformats.org/officeDocument/2006/relationships/tags" Target="../tags/tag664.xml"/><Relationship Id="rId1" Type="http://schemas.openxmlformats.org/officeDocument/2006/relationships/tags" Target="../tags/tag66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8.xml"/><Relationship Id="rId2" Type="http://schemas.openxmlformats.org/officeDocument/2006/relationships/tags" Target="../tags/tag667.xml"/><Relationship Id="rId1" Type="http://schemas.openxmlformats.org/officeDocument/2006/relationships/tags" Target="../tags/tag666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1.xml"/><Relationship Id="rId2" Type="http://schemas.openxmlformats.org/officeDocument/2006/relationships/tags" Target="../tags/tag670.xml"/><Relationship Id="rId1" Type="http://schemas.openxmlformats.org/officeDocument/2006/relationships/tags" Target="../tags/tag669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4.xml"/><Relationship Id="rId2" Type="http://schemas.openxmlformats.org/officeDocument/2006/relationships/tags" Target="../tags/tag673.xml"/><Relationship Id="rId1" Type="http://schemas.openxmlformats.org/officeDocument/2006/relationships/tags" Target="../tags/tag67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7.xml"/><Relationship Id="rId2" Type="http://schemas.openxmlformats.org/officeDocument/2006/relationships/tags" Target="../tags/tag676.xml"/><Relationship Id="rId1" Type="http://schemas.openxmlformats.org/officeDocument/2006/relationships/tags" Target="../tags/tag67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0.xml"/><Relationship Id="rId2" Type="http://schemas.openxmlformats.org/officeDocument/2006/relationships/tags" Target="../tags/tag679.xml"/><Relationship Id="rId1" Type="http://schemas.openxmlformats.org/officeDocument/2006/relationships/tags" Target="../tags/tag678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3.xml"/><Relationship Id="rId2" Type="http://schemas.openxmlformats.org/officeDocument/2006/relationships/tags" Target="../tags/tag682.xml"/><Relationship Id="rId1" Type="http://schemas.openxmlformats.org/officeDocument/2006/relationships/tags" Target="../tags/tag681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6.xml"/><Relationship Id="rId2" Type="http://schemas.openxmlformats.org/officeDocument/2006/relationships/tags" Target="../tags/tag685.xml"/><Relationship Id="rId1" Type="http://schemas.openxmlformats.org/officeDocument/2006/relationships/tags" Target="../tags/tag68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" Type="http://schemas.openxmlformats.org/officeDocument/2006/relationships/tags" Target="../tags/tag606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9.xml"/><Relationship Id="rId2" Type="http://schemas.openxmlformats.org/officeDocument/2006/relationships/tags" Target="../tags/tag688.xml"/><Relationship Id="rId1" Type="http://schemas.openxmlformats.org/officeDocument/2006/relationships/tags" Target="../tags/tag687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2.xml"/><Relationship Id="rId2" Type="http://schemas.openxmlformats.org/officeDocument/2006/relationships/tags" Target="../tags/tag691.xml"/><Relationship Id="rId1" Type="http://schemas.openxmlformats.org/officeDocument/2006/relationships/tags" Target="../tags/tag690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5.xml"/><Relationship Id="rId2" Type="http://schemas.openxmlformats.org/officeDocument/2006/relationships/tags" Target="../tags/tag694.xml"/><Relationship Id="rId1" Type="http://schemas.openxmlformats.org/officeDocument/2006/relationships/tags" Target="../tags/tag693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8.xml"/><Relationship Id="rId2" Type="http://schemas.openxmlformats.org/officeDocument/2006/relationships/tags" Target="../tags/tag697.xml"/><Relationship Id="rId1" Type="http://schemas.openxmlformats.org/officeDocument/2006/relationships/tags" Target="../tags/tag696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1.xml"/><Relationship Id="rId2" Type="http://schemas.openxmlformats.org/officeDocument/2006/relationships/tags" Target="../tags/tag700.xml"/><Relationship Id="rId1" Type="http://schemas.openxmlformats.org/officeDocument/2006/relationships/tags" Target="../tags/tag699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4.xml"/><Relationship Id="rId2" Type="http://schemas.openxmlformats.org/officeDocument/2006/relationships/tags" Target="../tags/tag703.xml"/><Relationship Id="rId1" Type="http://schemas.openxmlformats.org/officeDocument/2006/relationships/tags" Target="../tags/tag70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7.xml"/><Relationship Id="rId2" Type="http://schemas.openxmlformats.org/officeDocument/2006/relationships/tags" Target="../tags/tag706.xml"/><Relationship Id="rId1" Type="http://schemas.openxmlformats.org/officeDocument/2006/relationships/tags" Target="../tags/tag705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0.xml"/><Relationship Id="rId2" Type="http://schemas.openxmlformats.org/officeDocument/2006/relationships/tags" Target="../tags/tag709.xml"/><Relationship Id="rId1" Type="http://schemas.openxmlformats.org/officeDocument/2006/relationships/tags" Target="../tags/tag708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3.xml"/><Relationship Id="rId2" Type="http://schemas.openxmlformats.org/officeDocument/2006/relationships/tags" Target="../tags/tag712.xml"/><Relationship Id="rId1" Type="http://schemas.openxmlformats.org/officeDocument/2006/relationships/tags" Target="../tags/tag711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6.xml"/><Relationship Id="rId2" Type="http://schemas.openxmlformats.org/officeDocument/2006/relationships/tags" Target="../tags/tag715.xml"/><Relationship Id="rId1" Type="http://schemas.openxmlformats.org/officeDocument/2006/relationships/tags" Target="../tags/tag71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1.xml"/><Relationship Id="rId2" Type="http://schemas.openxmlformats.org/officeDocument/2006/relationships/tags" Target="../tags/tag610.xml"/><Relationship Id="rId1" Type="http://schemas.openxmlformats.org/officeDocument/2006/relationships/tags" Target="../tags/tag609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9.xml"/><Relationship Id="rId2" Type="http://schemas.openxmlformats.org/officeDocument/2006/relationships/tags" Target="../tags/tag718.xml"/><Relationship Id="rId1" Type="http://schemas.openxmlformats.org/officeDocument/2006/relationships/tags" Target="../tags/tag717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2.xml"/><Relationship Id="rId2" Type="http://schemas.openxmlformats.org/officeDocument/2006/relationships/tags" Target="../tags/tag721.xml"/><Relationship Id="rId1" Type="http://schemas.openxmlformats.org/officeDocument/2006/relationships/tags" Target="../tags/tag720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5.xml"/><Relationship Id="rId2" Type="http://schemas.openxmlformats.org/officeDocument/2006/relationships/tags" Target="../tags/tag724.xml"/><Relationship Id="rId1" Type="http://schemas.openxmlformats.org/officeDocument/2006/relationships/tags" Target="../tags/tag723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8.xml"/><Relationship Id="rId2" Type="http://schemas.openxmlformats.org/officeDocument/2006/relationships/tags" Target="../tags/tag727.xml"/><Relationship Id="rId1" Type="http://schemas.openxmlformats.org/officeDocument/2006/relationships/tags" Target="../tags/tag726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1.xml"/><Relationship Id="rId2" Type="http://schemas.openxmlformats.org/officeDocument/2006/relationships/tags" Target="../tags/tag730.xml"/><Relationship Id="rId1" Type="http://schemas.openxmlformats.org/officeDocument/2006/relationships/tags" Target="../tags/tag729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4.xml"/><Relationship Id="rId2" Type="http://schemas.openxmlformats.org/officeDocument/2006/relationships/tags" Target="../tags/tag733.xml"/><Relationship Id="rId1" Type="http://schemas.openxmlformats.org/officeDocument/2006/relationships/tags" Target="../tags/tag73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7.xml"/><Relationship Id="rId2" Type="http://schemas.openxmlformats.org/officeDocument/2006/relationships/tags" Target="../tags/tag736.xml"/><Relationship Id="rId1" Type="http://schemas.openxmlformats.org/officeDocument/2006/relationships/tags" Target="../tags/tag735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0.xml"/><Relationship Id="rId2" Type="http://schemas.openxmlformats.org/officeDocument/2006/relationships/tags" Target="../tags/tag739.xml"/><Relationship Id="rId1" Type="http://schemas.openxmlformats.org/officeDocument/2006/relationships/tags" Target="../tags/tag738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3.xml"/><Relationship Id="rId2" Type="http://schemas.openxmlformats.org/officeDocument/2006/relationships/tags" Target="../tags/tag742.xml"/><Relationship Id="rId1" Type="http://schemas.openxmlformats.org/officeDocument/2006/relationships/tags" Target="../tags/tag741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6.xml"/><Relationship Id="rId2" Type="http://schemas.openxmlformats.org/officeDocument/2006/relationships/tags" Target="../tags/tag745.xml"/><Relationship Id="rId1" Type="http://schemas.openxmlformats.org/officeDocument/2006/relationships/tags" Target="../tags/tag74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4.xml"/><Relationship Id="rId2" Type="http://schemas.openxmlformats.org/officeDocument/2006/relationships/tags" Target="../tags/tag613.xml"/><Relationship Id="rId1" Type="http://schemas.openxmlformats.org/officeDocument/2006/relationships/tags" Target="../tags/tag61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9.xml"/><Relationship Id="rId2" Type="http://schemas.openxmlformats.org/officeDocument/2006/relationships/tags" Target="../tags/tag748.xml"/><Relationship Id="rId1" Type="http://schemas.openxmlformats.org/officeDocument/2006/relationships/tags" Target="../tags/tag747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2.xml"/><Relationship Id="rId2" Type="http://schemas.openxmlformats.org/officeDocument/2006/relationships/tags" Target="../tags/tag751.xml"/><Relationship Id="rId1" Type="http://schemas.openxmlformats.org/officeDocument/2006/relationships/tags" Target="../tags/tag750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5.xml"/><Relationship Id="rId2" Type="http://schemas.openxmlformats.org/officeDocument/2006/relationships/tags" Target="../tags/tag754.xml"/><Relationship Id="rId1" Type="http://schemas.openxmlformats.org/officeDocument/2006/relationships/tags" Target="../tags/tag753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8.xml"/><Relationship Id="rId2" Type="http://schemas.openxmlformats.org/officeDocument/2006/relationships/tags" Target="../tags/tag757.xml"/><Relationship Id="rId1" Type="http://schemas.openxmlformats.org/officeDocument/2006/relationships/tags" Target="../tags/tag756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1.xml"/><Relationship Id="rId2" Type="http://schemas.openxmlformats.org/officeDocument/2006/relationships/tags" Target="../tags/tag760.xml"/><Relationship Id="rId1" Type="http://schemas.openxmlformats.org/officeDocument/2006/relationships/tags" Target="../tags/tag759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4.xml"/><Relationship Id="rId2" Type="http://schemas.openxmlformats.org/officeDocument/2006/relationships/tags" Target="../tags/tag763.xml"/><Relationship Id="rId1" Type="http://schemas.openxmlformats.org/officeDocument/2006/relationships/tags" Target="../tags/tag762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7.xml"/><Relationship Id="rId2" Type="http://schemas.openxmlformats.org/officeDocument/2006/relationships/tags" Target="../tags/tag766.xml"/><Relationship Id="rId1" Type="http://schemas.openxmlformats.org/officeDocument/2006/relationships/tags" Target="../tags/tag765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0.xml"/><Relationship Id="rId2" Type="http://schemas.openxmlformats.org/officeDocument/2006/relationships/tags" Target="../tags/tag769.xml"/><Relationship Id="rId1" Type="http://schemas.openxmlformats.org/officeDocument/2006/relationships/tags" Target="../tags/tag768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3.xml"/><Relationship Id="rId2" Type="http://schemas.openxmlformats.org/officeDocument/2006/relationships/tags" Target="../tags/tag772.xml"/><Relationship Id="rId1" Type="http://schemas.openxmlformats.org/officeDocument/2006/relationships/tags" Target="../tags/tag771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6.xml"/><Relationship Id="rId2" Type="http://schemas.openxmlformats.org/officeDocument/2006/relationships/tags" Target="../tags/tag775.xml"/><Relationship Id="rId1" Type="http://schemas.openxmlformats.org/officeDocument/2006/relationships/tags" Target="../tags/tag77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tags" Target="../tags/tag615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9.xml"/><Relationship Id="rId2" Type="http://schemas.openxmlformats.org/officeDocument/2006/relationships/tags" Target="../tags/tag778.xml"/><Relationship Id="rId1" Type="http://schemas.openxmlformats.org/officeDocument/2006/relationships/tags" Target="../tags/tag777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2.xml"/><Relationship Id="rId2" Type="http://schemas.openxmlformats.org/officeDocument/2006/relationships/tags" Target="../tags/tag781.xml"/><Relationship Id="rId1" Type="http://schemas.openxmlformats.org/officeDocument/2006/relationships/tags" Target="../tags/tag780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84.xml"/><Relationship Id="rId1" Type="http://schemas.openxmlformats.org/officeDocument/2006/relationships/tags" Target="../tags/tag783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7.xml"/><Relationship Id="rId2" Type="http://schemas.openxmlformats.org/officeDocument/2006/relationships/tags" Target="../tags/tag786.xml"/><Relationship Id="rId1" Type="http://schemas.openxmlformats.org/officeDocument/2006/relationships/tags" Target="../tags/tag785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0.xml"/><Relationship Id="rId2" Type="http://schemas.openxmlformats.org/officeDocument/2006/relationships/tags" Target="../tags/tag789.xml"/><Relationship Id="rId1" Type="http://schemas.openxmlformats.org/officeDocument/2006/relationships/tags" Target="../tags/tag788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3.xml"/><Relationship Id="rId2" Type="http://schemas.openxmlformats.org/officeDocument/2006/relationships/tags" Target="../tags/tag792.xml"/><Relationship Id="rId1" Type="http://schemas.openxmlformats.org/officeDocument/2006/relationships/tags" Target="../tags/tag791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6.xml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9.xml"/><Relationship Id="rId2" Type="http://schemas.openxmlformats.org/officeDocument/2006/relationships/tags" Target="../tags/tag798.xml"/><Relationship Id="rId1" Type="http://schemas.openxmlformats.org/officeDocument/2006/relationships/tags" Target="../tags/tag797.xml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2.xml"/><Relationship Id="rId2" Type="http://schemas.openxmlformats.org/officeDocument/2006/relationships/tags" Target="../tags/tag801.xml"/><Relationship Id="rId1" Type="http://schemas.openxmlformats.org/officeDocument/2006/relationships/tags" Target="../tags/tag800.xml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5.xml"/><Relationship Id="rId2" Type="http://schemas.openxmlformats.org/officeDocument/2006/relationships/tags" Target="../tags/tag804.xml"/><Relationship Id="rId1" Type="http://schemas.openxmlformats.org/officeDocument/2006/relationships/tags" Target="../tags/tag80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0.xml"/><Relationship Id="rId2" Type="http://schemas.openxmlformats.org/officeDocument/2006/relationships/tags" Target="../tags/tag619.xml"/><Relationship Id="rId1" Type="http://schemas.openxmlformats.org/officeDocument/2006/relationships/tags" Target="../tags/tag618.xml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3.xml"/><Relationship Id="rId2" Type="http://schemas.openxmlformats.org/officeDocument/2006/relationships/tags" Target="../tags/tag622.xml"/><Relationship Id="rId1" Type="http://schemas.openxmlformats.org/officeDocument/2006/relationships/tags" Target="../tags/tag62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6.xml"/><Relationship Id="rId2" Type="http://schemas.openxmlformats.org/officeDocument/2006/relationships/tags" Target="../tags/tag625.xml"/><Relationship Id="rId1" Type="http://schemas.openxmlformats.org/officeDocument/2006/relationships/tags" Target="../tags/tag6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4021" y="698000"/>
            <a:ext cx="8250638" cy="1226299"/>
          </a:xfrm>
        </p:spPr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7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altLang="zh-CN" dirty="0"/>
              <a:t>数据验证</a:t>
            </a:r>
            <a:endParaRPr altLang="zh-C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altLang="zh-CN" sz="3200" b="1" dirty="0">
                <a:solidFill>
                  <a:srgbClr val="FF0000"/>
                </a:solidFill>
              </a:rPr>
              <a:t>普通字符</a:t>
            </a:r>
            <a:endParaRPr alt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69670" y="2202180"/>
            <a:ext cx="10214610" cy="417068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\</a:t>
            </a:r>
            <a:r>
              <a:rPr lang="zh-CN" altLang="en-US" sz="3200" dirty="0"/>
              <a:t>符号，</a:t>
            </a:r>
            <a:r>
              <a:rPr lang="zh-CN" altLang="zh-CN" sz="3200" dirty="0"/>
              <a:t>可以把元字符当成普通字符用，也称为</a:t>
            </a:r>
            <a:r>
              <a:rPr lang="zh-CN" altLang="zh-CN" sz="3200" b="1" dirty="0">
                <a:solidFill>
                  <a:srgbClr val="FF0000"/>
                </a:solidFill>
              </a:rPr>
              <a:t>转义字符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 </a:t>
            </a:r>
            <a:r>
              <a:rPr lang="zh-CN" altLang="en-US" sz="3200" b="1" dirty="0"/>
              <a:t>元字符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9686260" cy="417047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      </a:t>
            </a:r>
            <a:r>
              <a:rPr altLang="zh-CN" sz="3200" b="1" dirty="0">
                <a:solidFill>
                  <a:srgbClr val="FF0000"/>
                </a:solidFill>
              </a:rPr>
              <a:t>元字符</a:t>
            </a:r>
            <a:r>
              <a:rPr altLang="zh-CN" sz="3200" dirty="0"/>
              <a:t>是指在</a:t>
            </a:r>
            <a:r>
              <a:rPr altLang="zh-CN" sz="3200" b="1" dirty="0">
                <a:solidFill>
                  <a:srgbClr val="FF0000"/>
                </a:solidFill>
              </a:rPr>
              <a:t>正则表达式</a:t>
            </a:r>
            <a:r>
              <a:rPr altLang="zh-CN" sz="3200" dirty="0"/>
              <a:t>里有着</a:t>
            </a:r>
            <a:r>
              <a:rPr altLang="zh-CN" sz="3200" b="1" dirty="0">
                <a:solidFill>
                  <a:srgbClr val="FF0000"/>
                </a:solidFill>
              </a:rPr>
              <a:t>特殊含义的字符</a:t>
            </a:r>
            <a:r>
              <a:rPr altLang="zh-CN" sz="3200" dirty="0"/>
              <a:t>，其</a:t>
            </a:r>
            <a:r>
              <a:rPr altLang="zh-CN" sz="3200" b="1" dirty="0">
                <a:solidFill>
                  <a:srgbClr val="FF0000"/>
                </a:solidFill>
              </a:rPr>
              <a:t>代表</a:t>
            </a:r>
            <a:r>
              <a:rPr altLang="zh-CN" sz="3200" dirty="0"/>
              <a:t>一些</a:t>
            </a:r>
            <a:r>
              <a:rPr altLang="zh-CN" sz="3200" b="1" dirty="0">
                <a:solidFill>
                  <a:srgbClr val="FF0000"/>
                </a:solidFill>
              </a:rPr>
              <a:t>普通字符</a:t>
            </a:r>
            <a:r>
              <a:rPr altLang="zh-CN" sz="3200" dirty="0"/>
              <a:t>。</a:t>
            </a:r>
            <a:endParaRPr altLang="zh-CN" sz="3200" dirty="0"/>
          </a:p>
          <a:p>
            <a:r>
              <a:rPr altLang="zh-CN" sz="3200" b="1" dirty="0">
                <a:solidFill>
                  <a:srgbClr val="FF0000"/>
                </a:solidFill>
              </a:rPr>
              <a:t>元字符</a:t>
            </a:r>
            <a:r>
              <a:rPr altLang="zh-CN" sz="3200" dirty="0"/>
              <a:t>大致可以分为</a:t>
            </a:r>
            <a:r>
              <a:rPr altLang="zh-CN" sz="3200" b="1" dirty="0">
                <a:solidFill>
                  <a:srgbClr val="FF0000"/>
                </a:solidFill>
              </a:rPr>
              <a:t>两种</a:t>
            </a:r>
            <a:r>
              <a:rPr altLang="zh-CN" sz="3200" dirty="0"/>
              <a:t>：</a:t>
            </a:r>
            <a:endParaRPr altLang="zh-CN" sz="3200" dirty="0"/>
          </a:p>
          <a:p>
            <a:r>
              <a:rPr lang="zh-CN" sz="3200" dirty="0"/>
              <a:t>　　　</a:t>
            </a:r>
            <a:r>
              <a:rPr altLang="zh-CN" sz="3200" dirty="0"/>
              <a:t>用来</a:t>
            </a:r>
            <a:r>
              <a:rPr altLang="zh-CN" sz="3200" b="1" dirty="0">
                <a:solidFill>
                  <a:srgbClr val="FF0000"/>
                </a:solidFill>
              </a:rPr>
              <a:t>匹配文本</a:t>
            </a:r>
            <a:r>
              <a:rPr altLang="zh-CN" sz="3200" dirty="0"/>
              <a:t>的</a:t>
            </a:r>
            <a:endParaRPr altLang="zh-CN" sz="3200" dirty="0"/>
          </a:p>
          <a:p>
            <a:r>
              <a:rPr lang="zh-CN" sz="3200" dirty="0"/>
              <a:t>　　　</a:t>
            </a:r>
            <a:r>
              <a:rPr altLang="zh-CN" sz="3200" dirty="0"/>
              <a:t>正则表达式的</a:t>
            </a:r>
            <a:r>
              <a:rPr altLang="zh-CN" sz="3200" b="1" dirty="0">
                <a:solidFill>
                  <a:srgbClr val="FF0000"/>
                </a:solidFill>
              </a:rPr>
              <a:t>语法</a:t>
            </a:r>
            <a:r>
              <a:rPr altLang="zh-CN" sz="3200" dirty="0"/>
              <a:t>所</a:t>
            </a:r>
            <a:r>
              <a:rPr altLang="zh-CN" sz="3200" b="1" dirty="0">
                <a:solidFill>
                  <a:srgbClr val="FF0000"/>
                </a:solidFill>
              </a:rPr>
              <a:t>要求</a:t>
            </a:r>
            <a:r>
              <a:rPr altLang="zh-CN" sz="3200" dirty="0"/>
              <a:t>的。</a:t>
            </a:r>
            <a:endParaRPr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9686260" cy="417047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      </a:t>
            </a:r>
            <a:r>
              <a:rPr altLang="zh-CN" sz="3200" dirty="0"/>
              <a:t>正则表达式中的</a:t>
            </a:r>
            <a:r>
              <a:rPr altLang="zh-CN" sz="3200" b="1" dirty="0">
                <a:solidFill>
                  <a:srgbClr val="FF0000"/>
                </a:solidFill>
              </a:rPr>
              <a:t>元字符“[ ]”</a:t>
            </a:r>
            <a:r>
              <a:rPr altLang="zh-CN" sz="3200" dirty="0"/>
              <a:t>是用来</a:t>
            </a:r>
            <a:r>
              <a:rPr altLang="zh-CN" sz="3200" b="1" dirty="0">
                <a:solidFill>
                  <a:srgbClr val="FF0000"/>
                </a:solidFill>
              </a:rPr>
              <a:t>匹配</a:t>
            </a:r>
            <a:r>
              <a:rPr altLang="zh-CN" sz="3200" dirty="0"/>
              <a:t>所包含字符</a:t>
            </a:r>
            <a:r>
              <a:rPr altLang="zh-CN" sz="3200" b="1" dirty="0">
                <a:solidFill>
                  <a:srgbClr val="FF0000"/>
                </a:solidFill>
              </a:rPr>
              <a:t>集合中</a:t>
            </a:r>
            <a:r>
              <a:rPr altLang="zh-CN" sz="3200" dirty="0"/>
              <a:t>的</a:t>
            </a:r>
            <a:r>
              <a:rPr altLang="zh-CN" sz="3200" b="1" dirty="0">
                <a:solidFill>
                  <a:srgbClr val="FF0000"/>
                </a:solidFill>
              </a:rPr>
              <a:t>任意一个字符</a:t>
            </a:r>
            <a:endParaRPr altLang="zh-CN" sz="3200" dirty="0"/>
          </a:p>
          <a:p>
            <a:r>
              <a:rPr lang="zh-CN" sz="3200" dirty="0"/>
              <a:t>　　正则表达式在</a:t>
            </a:r>
            <a:r>
              <a:rPr altLang="zh-CN" sz="3200" b="1" dirty="0">
                <a:solidFill>
                  <a:srgbClr val="FF0000"/>
                </a:solidFill>
              </a:rPr>
              <a:t>中括号</a:t>
            </a:r>
            <a:r>
              <a:rPr lang="zh-CN" sz="3200" dirty="0"/>
              <a:t>中</a:t>
            </a:r>
            <a:r>
              <a:rPr altLang="zh-CN" sz="3200" b="1" dirty="0">
                <a:solidFill>
                  <a:srgbClr val="FF0000"/>
                </a:solidFill>
              </a:rPr>
              <a:t>使用</a:t>
            </a:r>
            <a:r>
              <a:rPr lang="zh-CN" sz="3200" dirty="0"/>
              <a:t>连字符“</a:t>
            </a:r>
            <a:r>
              <a:rPr altLang="zh-CN" sz="3200" b="1" dirty="0">
                <a:solidFill>
                  <a:srgbClr val="FF0000"/>
                </a:solidFill>
              </a:rPr>
              <a:t>-</a:t>
            </a:r>
            <a:r>
              <a:rPr lang="zh-CN" sz="3200" dirty="0"/>
              <a:t>”来指定</a:t>
            </a:r>
            <a:r>
              <a:rPr altLang="zh-CN" sz="3200" b="1" dirty="0">
                <a:solidFill>
                  <a:srgbClr val="FF0000"/>
                </a:solidFill>
              </a:rPr>
              <a:t>字符的区间</a:t>
            </a:r>
            <a:endParaRPr lang="zh-CN" sz="3200" dirty="0"/>
          </a:p>
          <a:p>
            <a:r>
              <a:rPr lang="zh-CN" sz="3200" dirty="0"/>
              <a:t>　　在</a:t>
            </a:r>
            <a:r>
              <a:rPr altLang="zh-CN" sz="3200" b="1" dirty="0">
                <a:solidFill>
                  <a:srgbClr val="FF0000"/>
                </a:solidFill>
              </a:rPr>
              <a:t>中括号</a:t>
            </a:r>
            <a:r>
              <a:rPr lang="zh-CN" sz="3200" dirty="0"/>
              <a:t>中</a:t>
            </a:r>
            <a:r>
              <a:rPr altLang="zh-CN" sz="3200" b="1" dirty="0">
                <a:solidFill>
                  <a:srgbClr val="FF0000"/>
                </a:solidFill>
              </a:rPr>
              <a:t>制定多个区间</a:t>
            </a:r>
            <a:endParaRPr altLang="zh-CN" sz="3200" b="1" dirty="0">
              <a:solidFill>
                <a:srgbClr val="FF0000"/>
              </a:solidFill>
            </a:endParaRPr>
          </a:p>
          <a:p>
            <a:r>
              <a:rPr lang="zh-CN" sz="3200" dirty="0"/>
              <a:t>例如正则表达式[0-9A-Za-z]</a:t>
            </a:r>
            <a:endParaRPr 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9686260" cy="417047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      </a:t>
            </a:r>
            <a:r>
              <a:rPr altLang="zh-CN" sz="3200" b="1" dirty="0">
                <a:solidFill>
                  <a:srgbClr val="FF0000"/>
                </a:solidFill>
              </a:rPr>
              <a:t>常用元字符</a:t>
            </a:r>
            <a:endParaRPr altLang="zh-CN" sz="3200" b="1" dirty="0">
              <a:solidFill>
                <a:srgbClr val="FF0000"/>
              </a:solidFill>
            </a:endParaRPr>
          </a:p>
          <a:p>
            <a:endParaRPr altLang="zh-CN" sz="3200" b="1" dirty="0">
              <a:solidFill>
                <a:srgbClr val="FF0000"/>
              </a:solidFill>
            </a:endParaRPr>
          </a:p>
          <a:p>
            <a:r>
              <a:rPr lang="zh-CN" sz="3200" b="1" dirty="0">
                <a:solidFill>
                  <a:srgbClr val="FF0000"/>
                </a:solidFill>
              </a:rPr>
              <a:t>　　复制字符：</a:t>
            </a:r>
            <a:r>
              <a:rPr 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来表达字符的重复模式。</a:t>
            </a:r>
            <a:endParaRPr 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sz="3200" b="1" dirty="0">
                <a:solidFill>
                  <a:srgbClr val="FF0000"/>
                </a:solidFill>
              </a:rPr>
              <a:t>匹配</a:t>
            </a:r>
            <a:r>
              <a:rPr sz="3200" b="1" dirty="0"/>
              <a:t>一个</a:t>
            </a:r>
            <a:r>
              <a:rPr sz="3200" b="1" dirty="0">
                <a:solidFill>
                  <a:srgbClr val="FF0000"/>
                </a:solidFill>
              </a:rPr>
              <a:t>电信手机号码</a:t>
            </a:r>
            <a:r>
              <a:rPr sz="3200" b="1" dirty="0"/>
              <a:t>的</a:t>
            </a:r>
            <a:r>
              <a:rPr sz="3200" b="1" dirty="0">
                <a:solidFill>
                  <a:srgbClr val="FF0000"/>
                </a:solidFill>
              </a:rPr>
              <a:t>正则表达式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5133" y="1911350"/>
            <a:ext cx="8861100" cy="417047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元字符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含义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种类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；</a:t>
            </a:r>
            <a:endParaRPr lang="zh-CN" altLang="en-US" sz="3200" dirty="0"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元字符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用来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代表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一些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普通字符</a:t>
            </a:r>
            <a:endParaRPr lang="zh-CN" altLang="en-US" sz="3200" dirty="0"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</a:t>
            </a:r>
            <a:r>
              <a:rPr altLang="zh-CN" sz="3200" dirty="0"/>
              <a:t>字符的</a:t>
            </a:r>
            <a:r>
              <a:rPr altLang="zh-CN" sz="3200" dirty="0">
                <a:solidFill>
                  <a:srgbClr val="FF0000"/>
                </a:solidFill>
              </a:rPr>
              <a:t>选择</a:t>
            </a:r>
            <a:r>
              <a:rPr altLang="zh-CN" sz="3200" dirty="0"/>
              <a:t>、</a:t>
            </a:r>
            <a:r>
              <a:rPr altLang="zh-CN" sz="3200" dirty="0">
                <a:solidFill>
                  <a:srgbClr val="FF0000"/>
                </a:solidFill>
              </a:rPr>
              <a:t>分组</a:t>
            </a:r>
            <a:endParaRPr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85190" y="1517650"/>
            <a:ext cx="10272395" cy="345376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1. </a:t>
            </a:r>
            <a:r>
              <a:rPr lang="zh-CN" sz="3200" b="1" dirty="0" smtClean="0">
                <a:solidFill>
                  <a:srgbClr val="FF0000"/>
                </a:solidFill>
              </a:rPr>
              <a:t>选择</a:t>
            </a:r>
            <a:endParaRPr lang="zh-CN" sz="3200" dirty="0" smtClean="0"/>
          </a:p>
          <a:p>
            <a:r>
              <a:rPr lang="zh-CN" sz="3200" dirty="0" smtClean="0"/>
              <a:t>　在正则表达式中，可以使用</a:t>
            </a:r>
            <a:r>
              <a:rPr lang="zh-CN" sz="3200" dirty="0" smtClean="0">
                <a:solidFill>
                  <a:srgbClr val="FF0000"/>
                </a:solidFill>
              </a:rPr>
              <a:t>分隔符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“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｜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”</a:t>
            </a:r>
            <a:r>
              <a:rPr lang="zh-CN" sz="3200" dirty="0" smtClean="0"/>
              <a:t>指定待选择的字符，例如正则表达式“/ xy</a:t>
            </a:r>
            <a:r>
              <a:rPr lang="zh-CN" sz="3200" b="1" dirty="0" smtClean="0">
                <a:solidFill>
                  <a:srgbClr val="FF0000"/>
                </a:solidFill>
              </a:rPr>
              <a:t> |</a:t>
            </a:r>
            <a:r>
              <a:rPr lang="zh-CN" sz="3200" dirty="0" smtClean="0"/>
              <a:t> ab </a:t>
            </a:r>
            <a:r>
              <a:rPr lang="zh-CN" sz="3200" b="1" dirty="0" smtClean="0">
                <a:solidFill>
                  <a:srgbClr val="FF0000"/>
                </a:solidFill>
              </a:rPr>
              <a:t>|</a:t>
            </a:r>
            <a:r>
              <a:rPr lang="zh-CN" sz="3200" dirty="0" smtClean="0"/>
              <a:t> mn/”</a:t>
            </a:r>
            <a:endParaRPr lang="zh-CN" sz="32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 </a:t>
            </a:r>
            <a:r>
              <a:rPr altLang="zh-CN" sz="3200" b="1" dirty="0"/>
              <a:t>利用</a:t>
            </a:r>
            <a:r>
              <a:rPr altLang="zh-CN" sz="3200" b="1" dirty="0">
                <a:solidFill>
                  <a:srgbClr val="FF0000"/>
                </a:solidFill>
              </a:rPr>
              <a:t>正则表达式</a:t>
            </a:r>
            <a:r>
              <a:rPr altLang="zh-CN" sz="3200" b="1" dirty="0"/>
              <a:t>把其中的</a:t>
            </a:r>
            <a:r>
              <a:rPr altLang="zh-CN" sz="3200" b="1" dirty="0">
                <a:solidFill>
                  <a:srgbClr val="FF0000"/>
                </a:solidFill>
              </a:rPr>
              <a:t>数字挑选</a:t>
            </a:r>
            <a:r>
              <a:rPr altLang="zh-CN" sz="3200" b="1" dirty="0"/>
              <a:t>出来</a:t>
            </a:r>
            <a:endParaRPr 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0" y="1517650"/>
            <a:ext cx="10272395" cy="345376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２</a:t>
            </a:r>
            <a:r>
              <a:rPr lang="en-US" sz="3200" dirty="0" smtClean="0"/>
              <a:t>. </a:t>
            </a:r>
            <a:r>
              <a:rPr lang="zh-CN" sz="3200" b="1" dirty="0" smtClean="0">
                <a:solidFill>
                  <a:srgbClr val="FF0000"/>
                </a:solidFill>
              </a:rPr>
              <a:t>分组</a:t>
            </a:r>
            <a:endParaRPr lang="zh-CN" sz="3200" dirty="0" smtClean="0"/>
          </a:p>
          <a:p>
            <a:r>
              <a:rPr lang="zh-CN" sz="3200" dirty="0" smtClean="0"/>
              <a:t>　用</a:t>
            </a:r>
            <a:r>
              <a:rPr lang="zh-CN" sz="3200" dirty="0" smtClean="0">
                <a:solidFill>
                  <a:srgbClr val="FF0000"/>
                </a:solidFill>
              </a:rPr>
              <a:t>小括号</a:t>
            </a:r>
            <a:r>
              <a:rPr lang="zh-CN" sz="3200" dirty="0" smtClean="0"/>
              <a:t>来指定</a:t>
            </a:r>
            <a:r>
              <a:rPr lang="zh-CN" sz="3200" dirty="0" smtClean="0">
                <a:solidFill>
                  <a:srgbClr val="FF0000"/>
                </a:solidFill>
              </a:rPr>
              <a:t>子表达式</a:t>
            </a:r>
            <a:r>
              <a:rPr lang="zh-CN" sz="3200" dirty="0" smtClean="0"/>
              <a:t>，叫分组</a:t>
            </a:r>
            <a:endParaRPr lang="zh-CN" sz="32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altLang="zh-CN" sz="3200" dirty="0">
                <a:solidFill>
                  <a:srgbClr val="FF0000"/>
                </a:solidFill>
              </a:rPr>
              <a:t>IPv4</a:t>
            </a:r>
            <a:r>
              <a:rPr altLang="zh-CN" sz="3200" dirty="0"/>
              <a:t>地址的</a:t>
            </a:r>
            <a:r>
              <a:rPr altLang="zh-CN" sz="3200" dirty="0">
                <a:solidFill>
                  <a:srgbClr val="FF0000"/>
                </a:solidFill>
              </a:rPr>
              <a:t>正则</a:t>
            </a:r>
            <a:r>
              <a:rPr altLang="zh-CN" sz="3200" dirty="0"/>
              <a:t>表达式</a:t>
            </a:r>
            <a:endParaRPr altLang="zh-CN" sz="3200" dirty="0"/>
          </a:p>
          <a:p>
            <a:pPr lvl="0"/>
            <a:r>
              <a:rPr lang="zh-CN" sz="3200" dirty="0"/>
              <a:t>　　例如：　</a:t>
            </a:r>
            <a:r>
              <a:rPr lang="en-US" altLang="zh-CN" sz="3200" dirty="0">
                <a:solidFill>
                  <a:srgbClr val="FF0000"/>
                </a:solidFill>
              </a:rPr>
              <a:t>211.85.192.1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5133" y="1911350"/>
            <a:ext cx="8861100" cy="4170473"/>
          </a:xfrm>
        </p:spPr>
        <p:txBody>
          <a:bodyPr>
            <a:normAutofit/>
          </a:bodyPr>
          <a:lstStyle/>
          <a:p>
            <a:r>
              <a:rPr altLang="zh-CN" sz="3200" dirty="0"/>
              <a:t>^</a:t>
            </a:r>
            <a:r>
              <a:rPr altLang="zh-CN" sz="3200" dirty="0">
                <a:solidFill>
                  <a:srgbClr val="FF0000"/>
                </a:solidFill>
              </a:rPr>
              <a:t>(([0-9]|[1-9][0-9]|1[0-9]{2}|2[0-4][0-9]|25[0-5])</a:t>
            </a:r>
            <a:r>
              <a:rPr altLang="zh-CN" sz="3200" dirty="0">
                <a:solidFill>
                  <a:schemeClr val="accent2">
                    <a:lumMod val="50000"/>
                  </a:schemeClr>
                </a:solidFill>
              </a:rPr>
              <a:t>\.</a:t>
            </a:r>
            <a:r>
              <a:rPr altLang="zh-CN" sz="3200" dirty="0">
                <a:solidFill>
                  <a:srgbClr val="FF0000"/>
                </a:solidFill>
              </a:rPr>
              <a:t>){3}</a:t>
            </a:r>
            <a:r>
              <a:rPr altLang="zh-CN" sz="3200" dirty="0">
                <a:solidFill>
                  <a:srgbClr val="00B050"/>
                </a:solidFill>
              </a:rPr>
              <a:t>([0-9]|[1-9][0-9]|1[0-9]{2}|2[0-4][0-9]|25[0-5])$</a:t>
            </a:r>
            <a:endParaRPr altLang="zh-CN" sz="3200" dirty="0">
              <a:solidFill>
                <a:srgbClr val="00B05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IPv4</a:t>
            </a:r>
            <a:r>
              <a:rPr lang="zh-CN" altLang="zh-CN" sz="3600" dirty="0"/>
              <a:t>地址的正则表达式：</a:t>
            </a:r>
            <a:endParaRPr lang="zh-CN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 </a:t>
            </a:r>
            <a:r>
              <a:rPr lang="zh-CN" altLang="en-US" sz="3200" b="1" dirty="0"/>
              <a:t>后向引用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5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sz="3200" dirty="0"/>
              <a:t>使用</a:t>
            </a:r>
            <a:r>
              <a:rPr sz="3200" dirty="0">
                <a:solidFill>
                  <a:srgbClr val="CC0000"/>
                </a:solidFill>
              </a:rPr>
              <a:t>小括号指定</a:t>
            </a:r>
            <a:r>
              <a:rPr sz="3200" dirty="0"/>
              <a:t>一个</a:t>
            </a:r>
            <a:r>
              <a:rPr sz="3200" dirty="0">
                <a:solidFill>
                  <a:srgbClr val="CC0000"/>
                </a:solidFill>
              </a:rPr>
              <a:t>子表达式</a:t>
            </a:r>
            <a:r>
              <a:rPr sz="3200" dirty="0"/>
              <a:t>后，</a:t>
            </a:r>
            <a:r>
              <a:rPr sz="3200" dirty="0">
                <a:solidFill>
                  <a:srgbClr val="CC0000"/>
                </a:solidFill>
              </a:rPr>
              <a:t>匹配</a:t>
            </a:r>
            <a:r>
              <a:rPr sz="3200" dirty="0"/>
              <a:t>这个</a:t>
            </a:r>
            <a:r>
              <a:rPr sz="3200" dirty="0">
                <a:solidFill>
                  <a:srgbClr val="CC0000"/>
                </a:solidFill>
              </a:rPr>
              <a:t>子表达式</a:t>
            </a:r>
            <a:r>
              <a:rPr sz="3200" dirty="0"/>
              <a:t>的</a:t>
            </a:r>
            <a:r>
              <a:rPr sz="3200" dirty="0">
                <a:solidFill>
                  <a:srgbClr val="CC0000"/>
                </a:solidFill>
              </a:rPr>
              <a:t>文本</a:t>
            </a:r>
            <a:r>
              <a:rPr sz="3200" dirty="0"/>
              <a:t>可以在表达式或其它程序中作</a:t>
            </a:r>
            <a:r>
              <a:rPr sz="3200" dirty="0">
                <a:solidFill>
                  <a:srgbClr val="CC0000"/>
                </a:solidFill>
              </a:rPr>
              <a:t>进一步的处理</a:t>
            </a:r>
            <a:r>
              <a:rPr sz="3200" dirty="0"/>
              <a:t>。</a:t>
            </a:r>
            <a:endParaRPr sz="3200" dirty="0"/>
          </a:p>
          <a:p>
            <a:r>
              <a:rPr sz="3200" dirty="0"/>
              <a:t>默认情况下，</a:t>
            </a:r>
            <a:r>
              <a:rPr sz="3200" dirty="0">
                <a:solidFill>
                  <a:srgbClr val="CC0000"/>
                </a:solidFill>
              </a:rPr>
              <a:t>每个分组</a:t>
            </a:r>
            <a:r>
              <a:rPr sz="3200" dirty="0"/>
              <a:t>会自动</a:t>
            </a:r>
            <a:r>
              <a:rPr sz="3200" dirty="0">
                <a:solidFill>
                  <a:srgbClr val="CC0000"/>
                </a:solidFill>
              </a:rPr>
              <a:t>拥有</a:t>
            </a:r>
            <a:r>
              <a:rPr sz="3200" dirty="0"/>
              <a:t>一个</a:t>
            </a:r>
            <a:r>
              <a:rPr sz="3200" dirty="0">
                <a:solidFill>
                  <a:srgbClr val="CC0000"/>
                </a:solidFill>
              </a:rPr>
              <a:t>组号</a:t>
            </a:r>
            <a:r>
              <a:rPr sz="3200" dirty="0"/>
              <a:t>，</a:t>
            </a:r>
            <a:r>
              <a:rPr sz="3200" dirty="0">
                <a:solidFill>
                  <a:srgbClr val="CC0000"/>
                </a:solidFill>
              </a:rPr>
              <a:t>规则</a:t>
            </a:r>
            <a:r>
              <a:rPr sz="3200" dirty="0"/>
              <a:t>是：</a:t>
            </a:r>
            <a:endParaRPr sz="3200" dirty="0"/>
          </a:p>
          <a:p>
            <a:r>
              <a:rPr sz="3200" dirty="0"/>
              <a:t>从</a:t>
            </a:r>
            <a:r>
              <a:rPr sz="3200" dirty="0">
                <a:solidFill>
                  <a:srgbClr val="CC0000"/>
                </a:solidFill>
              </a:rPr>
              <a:t>左</a:t>
            </a:r>
            <a:r>
              <a:rPr sz="3200" dirty="0"/>
              <a:t>向</a:t>
            </a:r>
            <a:r>
              <a:rPr sz="3200" dirty="0">
                <a:solidFill>
                  <a:srgbClr val="CC0000"/>
                </a:solidFill>
              </a:rPr>
              <a:t>右</a:t>
            </a:r>
            <a:r>
              <a:rPr sz="3200" dirty="0"/>
              <a:t>，以分组的左括号为标志</a:t>
            </a:r>
            <a:endParaRPr sz="3200" dirty="0"/>
          </a:p>
          <a:p>
            <a:r>
              <a:rPr sz="3200" dirty="0">
                <a:solidFill>
                  <a:srgbClr val="CC0000"/>
                </a:solidFill>
              </a:rPr>
              <a:t>第一个</a:t>
            </a:r>
            <a:r>
              <a:rPr sz="3200" dirty="0"/>
              <a:t>出现的分组的</a:t>
            </a:r>
            <a:r>
              <a:rPr sz="3200" dirty="0">
                <a:solidFill>
                  <a:srgbClr val="CC0000"/>
                </a:solidFill>
              </a:rPr>
              <a:t>组号为1</a:t>
            </a:r>
            <a:r>
              <a:rPr sz="3200" dirty="0"/>
              <a:t>，</a:t>
            </a:r>
            <a:r>
              <a:rPr sz="3200" dirty="0">
                <a:solidFill>
                  <a:srgbClr val="CC0000"/>
                </a:solidFill>
              </a:rPr>
              <a:t>第二个</a:t>
            </a:r>
            <a:r>
              <a:rPr lang="zh-CN" sz="3200" dirty="0">
                <a:solidFill>
                  <a:srgbClr val="CC0000"/>
                </a:solidFill>
              </a:rPr>
              <a:t>　</a:t>
            </a:r>
            <a:r>
              <a:rPr sz="3200" dirty="0">
                <a:solidFill>
                  <a:srgbClr val="CC0000"/>
                </a:solidFill>
              </a:rPr>
              <a:t>　　　　　　　为2</a:t>
            </a:r>
            <a:r>
              <a:rPr sz="3200" dirty="0"/>
              <a:t>，以此类推。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rgbClr val="CC0000"/>
                </a:solidFill>
              </a:rPr>
              <a:t>后向引用</a:t>
            </a:r>
            <a:r>
              <a:rPr sz="3200" dirty="0"/>
              <a:t>用于</a:t>
            </a:r>
            <a:r>
              <a:rPr sz="3200" dirty="0">
                <a:solidFill>
                  <a:srgbClr val="CC0000"/>
                </a:solidFill>
              </a:rPr>
              <a:t>重复搜索</a:t>
            </a:r>
            <a:r>
              <a:rPr sz="3200" dirty="0"/>
              <a:t>前面某个</a:t>
            </a:r>
            <a:r>
              <a:rPr sz="3200" dirty="0">
                <a:solidFill>
                  <a:srgbClr val="CC0000"/>
                </a:solidFill>
              </a:rPr>
              <a:t>分组匹配</a:t>
            </a:r>
            <a:r>
              <a:rPr sz="3200" dirty="0"/>
              <a:t>的文本。</a:t>
            </a:r>
            <a:endParaRPr sz="3200" dirty="0"/>
          </a:p>
          <a:p>
            <a:r>
              <a:rPr sz="3200" dirty="0"/>
              <a:t>例如，</a:t>
            </a:r>
            <a:r>
              <a:rPr sz="3200" dirty="0">
                <a:solidFill>
                  <a:srgbClr val="CC0000"/>
                </a:solidFill>
              </a:rPr>
              <a:t>\1</a:t>
            </a:r>
            <a:r>
              <a:rPr sz="3200" dirty="0"/>
              <a:t>代表</a:t>
            </a:r>
            <a:r>
              <a:rPr sz="3200" dirty="0">
                <a:solidFill>
                  <a:srgbClr val="CC0000"/>
                </a:solidFill>
              </a:rPr>
              <a:t>分组1</a:t>
            </a:r>
            <a:r>
              <a:rPr sz="3200" dirty="0"/>
              <a:t>匹配的</a:t>
            </a:r>
            <a:r>
              <a:rPr sz="3200" dirty="0">
                <a:solidFill>
                  <a:srgbClr val="CC0000"/>
                </a:solidFill>
              </a:rPr>
              <a:t>文本</a:t>
            </a:r>
            <a:r>
              <a:rPr sz="3200" dirty="0"/>
              <a:t>。</a:t>
            </a:r>
            <a:r>
              <a:rPr lang="zh-CN" sz="3200" dirty="0"/>
              <a:t>　　　　　　　　　　　</a:t>
            </a:r>
            <a:r>
              <a:rPr sz="3200" dirty="0"/>
              <a:t>正则表达式“/ \b</a:t>
            </a:r>
            <a:r>
              <a:rPr sz="3200" dirty="0">
                <a:solidFill>
                  <a:srgbClr val="CC0000"/>
                </a:solidFill>
              </a:rPr>
              <a:t>(\w+)</a:t>
            </a:r>
            <a:r>
              <a:rPr sz="3200" dirty="0"/>
              <a:t>\b\s+</a:t>
            </a:r>
            <a:r>
              <a:rPr sz="3200" dirty="0">
                <a:solidFill>
                  <a:srgbClr val="CC0000"/>
                </a:solidFill>
              </a:rPr>
              <a:t>\1</a:t>
            </a:r>
            <a:r>
              <a:rPr sz="3200" dirty="0"/>
              <a:t>\b /”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6710" cy="1706245"/>
          </a:xfrm>
        </p:spPr>
        <p:txBody>
          <a:bodyPr>
            <a:normAutofit/>
          </a:bodyPr>
          <a:lstStyle/>
          <a:p>
            <a:r>
              <a:rPr sz="3200" dirty="0"/>
              <a:t>从一个</a:t>
            </a:r>
            <a:r>
              <a:rPr sz="3200" dirty="0">
                <a:solidFill>
                  <a:srgbClr val="CC0000"/>
                </a:solidFill>
              </a:rPr>
              <a:t>字符串数组</a:t>
            </a:r>
            <a:r>
              <a:rPr sz="3200" dirty="0"/>
              <a:t>中</a:t>
            </a:r>
            <a:r>
              <a:rPr sz="3200" dirty="0">
                <a:solidFill>
                  <a:srgbClr val="CC0000"/>
                </a:solidFill>
              </a:rPr>
              <a:t>找</a:t>
            </a:r>
            <a:r>
              <a:rPr sz="3200" dirty="0"/>
              <a:t>到像</a:t>
            </a:r>
            <a:r>
              <a:rPr sz="3200" dirty="0">
                <a:solidFill>
                  <a:srgbClr val="CC0000"/>
                </a:solidFill>
              </a:rPr>
              <a:t>abab</a:t>
            </a:r>
            <a:r>
              <a:rPr sz="3200" dirty="0"/>
              <a:t>或者</a:t>
            </a:r>
            <a:r>
              <a:rPr sz="3200" dirty="0">
                <a:solidFill>
                  <a:srgbClr val="CC0000"/>
                </a:solidFill>
              </a:rPr>
              <a:t>abba</a:t>
            </a:r>
            <a:r>
              <a:rPr sz="3200" dirty="0"/>
              <a:t>的</a:t>
            </a:r>
            <a:r>
              <a:rPr sz="3200" dirty="0">
                <a:solidFill>
                  <a:srgbClr val="CC0000"/>
                </a:solidFill>
              </a:rPr>
              <a:t>数字</a:t>
            </a:r>
            <a:endParaRPr sz="3200" dirty="0">
              <a:solidFill>
                <a:srgbClr val="CC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5</a:t>
            </a:r>
            <a:r>
              <a:rPr lang="en-US" altLang="zh-CN" sz="3600" dirty="0" smtClean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83143" y="828675"/>
            <a:ext cx="8861100" cy="4170473"/>
          </a:xfrm>
        </p:spPr>
        <p:txBody>
          <a:bodyPr>
            <a:normAutofit/>
          </a:bodyPr>
          <a:lstStyle/>
          <a:p>
            <a:r>
              <a:rPr lang="zh-CN" sz="3200" dirty="0" smtClean="0"/>
              <a:t>使用的语法：</a:t>
            </a:r>
            <a:endParaRPr lang="zh-CN" sz="3200" dirty="0" smtClean="0"/>
          </a:p>
          <a:p>
            <a:r>
              <a:rPr lang="zh-CN" sz="3200" dirty="0" smtClean="0"/>
              <a:t>　(</a:t>
            </a:r>
            <a:r>
              <a:rPr lang="zh-CN" sz="3200" b="1" dirty="0" smtClean="0">
                <a:solidFill>
                  <a:srgbClr val="CC0000"/>
                </a:solidFill>
              </a:rPr>
              <a:t>?&lt;Word&gt;</a:t>
            </a:r>
            <a:r>
              <a:rPr lang="zh-CN" sz="3200" dirty="0" smtClean="0"/>
              <a:t>\w+)    或者  (</a:t>
            </a:r>
            <a:r>
              <a:rPr lang="zh-CN" sz="3200" b="1" dirty="0" smtClean="0">
                <a:solidFill>
                  <a:srgbClr val="CC0000"/>
                </a:solidFill>
              </a:rPr>
              <a:t>?'Word'</a:t>
            </a:r>
            <a:r>
              <a:rPr lang="zh-CN" sz="3200" dirty="0" smtClean="0"/>
              <a:t>\w+)</a:t>
            </a:r>
            <a:endParaRPr lang="zh-CN" sz="3200" dirty="0" smtClean="0"/>
          </a:p>
          <a:p>
            <a:r>
              <a:rPr lang="zh-CN" sz="3200" dirty="0" smtClean="0"/>
              <a:t>例如：</a:t>
            </a:r>
            <a:endParaRPr lang="zh-CN" sz="3200" dirty="0" smtClean="0"/>
          </a:p>
          <a:p>
            <a:r>
              <a:rPr lang="zh-CN" sz="3200" dirty="0" smtClean="0"/>
              <a:t>/(</a:t>
            </a:r>
            <a:r>
              <a:rPr lang="zh-CN" sz="3200" b="1" dirty="0" smtClean="0">
                <a:solidFill>
                  <a:srgbClr val="CC0000"/>
                </a:solidFill>
              </a:rPr>
              <a:t>?&lt;n1&gt;</a:t>
            </a:r>
            <a:r>
              <a:rPr lang="zh-CN" sz="3200" dirty="0" smtClean="0"/>
              <a:t>\d)(</a:t>
            </a:r>
            <a:r>
              <a:rPr lang="zh-CN" sz="3200" b="1" dirty="0" smtClean="0">
                <a:solidFill>
                  <a:srgbClr val="CC0000"/>
                </a:solidFill>
              </a:rPr>
              <a:t>?&lt;n2&gt;</a:t>
            </a:r>
            <a:r>
              <a:rPr lang="zh-CN" sz="3200" dirty="0" smtClean="0"/>
              <a:t>\d)\k</a:t>
            </a:r>
            <a:r>
              <a:rPr lang="zh-CN" sz="3200" b="1" dirty="0" smtClean="0">
                <a:solidFill>
                  <a:srgbClr val="CC0000"/>
                </a:solidFill>
              </a:rPr>
              <a:t>&lt;n2&gt;</a:t>
            </a:r>
            <a:r>
              <a:rPr lang="zh-CN" sz="3200" dirty="0" smtClean="0"/>
              <a:t>\k</a:t>
            </a:r>
            <a:r>
              <a:rPr lang="zh-CN" sz="3200" b="1" dirty="0" smtClean="0">
                <a:solidFill>
                  <a:srgbClr val="CC0000"/>
                </a:solidFill>
              </a:rPr>
              <a:t>&lt;n1&gt;</a:t>
            </a:r>
            <a:endParaRPr lang="zh-CN" sz="3200" dirty="0" smtClean="0"/>
          </a:p>
          <a:p>
            <a:r>
              <a:rPr lang="zh-CN" sz="3200" dirty="0" smtClean="0"/>
              <a:t>|(</a:t>
            </a:r>
            <a:r>
              <a:rPr lang="zh-CN" sz="3200" b="1" dirty="0" smtClean="0">
                <a:solidFill>
                  <a:srgbClr val="CC0000"/>
                </a:solidFill>
              </a:rPr>
              <a:t>?&lt;m1&gt;</a:t>
            </a:r>
            <a:r>
              <a:rPr lang="zh-CN" sz="3200" dirty="0" smtClean="0"/>
              <a:t>\d)(</a:t>
            </a:r>
            <a:r>
              <a:rPr lang="zh-CN" sz="3200" b="1" dirty="0" smtClean="0">
                <a:solidFill>
                  <a:srgbClr val="CC0000"/>
                </a:solidFill>
              </a:rPr>
              <a:t>?&lt;m2&gt;</a:t>
            </a:r>
            <a:r>
              <a:rPr lang="zh-CN" sz="3200" dirty="0" smtClean="0"/>
              <a:t>\d)\k</a:t>
            </a:r>
            <a:r>
              <a:rPr lang="zh-CN" sz="3200" b="1" dirty="0" smtClean="0">
                <a:solidFill>
                  <a:srgbClr val="CC0000"/>
                </a:solidFill>
              </a:rPr>
              <a:t>&lt;m1&gt;</a:t>
            </a:r>
            <a:r>
              <a:rPr lang="zh-CN" sz="3200" dirty="0" smtClean="0"/>
              <a:t>\k</a:t>
            </a:r>
            <a:r>
              <a:rPr lang="zh-CN" sz="3200" b="1" dirty="0" smtClean="0">
                <a:solidFill>
                  <a:srgbClr val="CC0000"/>
                </a:solidFill>
              </a:rPr>
              <a:t>&lt;m2&gt;/</a:t>
            </a:r>
            <a:endParaRPr lang="zh-CN" sz="32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6453" y="828902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总结</a:t>
            </a:r>
            <a:endParaRPr lang="zh-CN" altLang="en-US" sz="3600" dirty="0" smtClean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 </a:t>
            </a:r>
            <a:r>
              <a:rPr altLang="zh-CN" sz="3200" b="1" dirty="0">
                <a:solidFill>
                  <a:srgbClr val="FF0000"/>
                </a:solidFill>
              </a:rPr>
              <a:t>修饰符</a:t>
            </a:r>
            <a:endParaRPr alt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6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rgbClr val="FF0000"/>
                </a:solidFill>
              </a:rPr>
              <a:t>修饰符</a:t>
            </a:r>
            <a:r>
              <a:rPr sz="3200" dirty="0"/>
              <a:t>是影响整个正则规则的</a:t>
            </a:r>
            <a:r>
              <a:rPr sz="3200" dirty="0">
                <a:solidFill>
                  <a:srgbClr val="FF0000"/>
                </a:solidFill>
              </a:rPr>
              <a:t>特殊符号</a:t>
            </a:r>
            <a:r>
              <a:rPr sz="3200" dirty="0"/>
              <a:t>，会对</a:t>
            </a:r>
            <a:r>
              <a:rPr sz="3200" dirty="0">
                <a:solidFill>
                  <a:srgbClr val="FF0000"/>
                </a:solidFill>
              </a:rPr>
              <a:t>匹配结果</a:t>
            </a:r>
            <a:r>
              <a:rPr sz="3200" dirty="0"/>
              <a:t>和</a:t>
            </a:r>
            <a:r>
              <a:rPr sz="3200" dirty="0">
                <a:solidFill>
                  <a:srgbClr val="FF0000"/>
                </a:solidFill>
              </a:rPr>
              <a:t>部分内置函数</a:t>
            </a:r>
            <a:r>
              <a:rPr sz="3200" dirty="0"/>
              <a:t>行为</a:t>
            </a:r>
            <a:r>
              <a:rPr sz="3200" dirty="0">
                <a:solidFill>
                  <a:srgbClr val="FF0000"/>
                </a:solidFill>
              </a:rPr>
              <a:t>产生不同</a:t>
            </a:r>
            <a:r>
              <a:rPr sz="3200" dirty="0"/>
              <a:t>的</a:t>
            </a:r>
            <a:r>
              <a:rPr sz="3200" dirty="0">
                <a:solidFill>
                  <a:srgbClr val="FF0000"/>
                </a:solidFill>
              </a:rPr>
              <a:t>效果</a:t>
            </a:r>
            <a:r>
              <a:rPr sz="3200" dirty="0"/>
              <a:t>。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5768" y="1616075"/>
            <a:ext cx="8861100" cy="4170473"/>
          </a:xfrm>
        </p:spPr>
        <p:txBody>
          <a:bodyPr>
            <a:normAutofit/>
          </a:bodyPr>
          <a:lstStyle/>
          <a:p>
            <a:r>
              <a:rPr altLang="zh-CN" sz="3200" dirty="0"/>
              <a:t>对</a:t>
            </a:r>
            <a:r>
              <a:rPr altLang="zh-CN" sz="3200" b="1" dirty="0">
                <a:solidFill>
                  <a:srgbClr val="FF0000"/>
                </a:solidFill>
              </a:rPr>
              <a:t>一个字符串</a:t>
            </a:r>
            <a:r>
              <a:rPr altLang="zh-CN" sz="3200" dirty="0"/>
              <a:t>是否</a:t>
            </a:r>
            <a:r>
              <a:rPr altLang="zh-CN" sz="3200" b="1" dirty="0">
                <a:solidFill>
                  <a:srgbClr val="FF0000"/>
                </a:solidFill>
              </a:rPr>
              <a:t>符合</a:t>
            </a:r>
            <a:r>
              <a:rPr altLang="zh-CN" sz="3200" dirty="0"/>
              <a:t>一种</a:t>
            </a:r>
            <a:r>
              <a:rPr altLang="zh-CN" sz="3200" b="1" dirty="0">
                <a:solidFill>
                  <a:srgbClr val="FF0000"/>
                </a:solidFill>
              </a:rPr>
              <a:t>特定格式</a:t>
            </a:r>
            <a:r>
              <a:rPr altLang="zh-CN" sz="3200" dirty="0"/>
              <a:t>进行</a:t>
            </a:r>
            <a:r>
              <a:rPr altLang="zh-CN" sz="3200" b="1" dirty="0">
                <a:solidFill>
                  <a:srgbClr val="FF0000"/>
                </a:solidFill>
              </a:rPr>
              <a:t>判断</a:t>
            </a:r>
            <a:r>
              <a:rPr altLang="zh-CN" sz="3200" dirty="0"/>
              <a:t>，这种特殊规则表达式称为</a:t>
            </a:r>
            <a:r>
              <a:rPr altLang="zh-CN" sz="3200" b="1" dirty="0">
                <a:solidFill>
                  <a:srgbClr val="FF0000"/>
                </a:solidFill>
              </a:rPr>
              <a:t>正则表达式</a:t>
            </a:r>
            <a:endParaRPr altLang="zh-CN" sz="3200" dirty="0"/>
          </a:p>
          <a:p>
            <a:r>
              <a:rPr altLang="zh-CN" sz="3200" b="1" dirty="0">
                <a:solidFill>
                  <a:srgbClr val="FF0000"/>
                </a:solidFill>
              </a:rPr>
              <a:t>正则表达式</a:t>
            </a:r>
            <a:r>
              <a:rPr altLang="zh-CN" sz="3200" dirty="0"/>
              <a:t>通常被用来</a:t>
            </a:r>
            <a:r>
              <a:rPr altLang="zh-CN" sz="3200" b="1" dirty="0">
                <a:solidFill>
                  <a:srgbClr val="FF0000"/>
                </a:solidFill>
              </a:rPr>
              <a:t>检索</a:t>
            </a:r>
            <a:r>
              <a:rPr altLang="zh-CN" sz="3200" dirty="0"/>
              <a:t>、</a:t>
            </a:r>
            <a:r>
              <a:rPr altLang="zh-CN" sz="3200" b="1" dirty="0">
                <a:solidFill>
                  <a:srgbClr val="FF0000"/>
                </a:solidFill>
              </a:rPr>
              <a:t>替换</a:t>
            </a:r>
            <a:r>
              <a:rPr altLang="zh-CN" sz="3200" dirty="0"/>
              <a:t>那些</a:t>
            </a:r>
            <a:r>
              <a:rPr altLang="zh-CN" sz="3200" b="1" dirty="0">
                <a:solidFill>
                  <a:srgbClr val="FF0000"/>
                </a:solidFill>
              </a:rPr>
              <a:t>符合</a:t>
            </a:r>
            <a:r>
              <a:rPr altLang="zh-CN" sz="3200" dirty="0"/>
              <a:t>某个</a:t>
            </a:r>
            <a:r>
              <a:rPr altLang="zh-CN" sz="3200" b="1" dirty="0">
                <a:solidFill>
                  <a:srgbClr val="FF0000"/>
                </a:solidFill>
              </a:rPr>
              <a:t>模式</a:t>
            </a:r>
            <a:r>
              <a:rPr altLang="zh-CN" sz="3200" dirty="0"/>
              <a:t>（规则）的</a:t>
            </a:r>
            <a:r>
              <a:rPr altLang="zh-CN" sz="3200" b="1" dirty="0">
                <a:solidFill>
                  <a:srgbClr val="FF0000"/>
                </a:solidFill>
              </a:rPr>
              <a:t>文本</a:t>
            </a:r>
            <a:endParaRPr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26488" y="783817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sz="3200" dirty="0"/>
              <a:t>修饰符</a:t>
            </a:r>
            <a:r>
              <a:rPr sz="4000" b="1" dirty="0">
                <a:solidFill>
                  <a:srgbClr val="FF0000"/>
                </a:solidFill>
              </a:rPr>
              <a:t>i</a:t>
            </a:r>
            <a:r>
              <a:rPr sz="3200" dirty="0"/>
              <a:t>表示匹配结果</a:t>
            </a:r>
            <a:r>
              <a:rPr sz="3200" dirty="0">
                <a:solidFill>
                  <a:srgbClr val="FF0000"/>
                </a:solidFill>
              </a:rPr>
              <a:t>忽略大小写</a:t>
            </a:r>
            <a:endParaRPr sz="3200" dirty="0">
              <a:solidFill>
                <a:srgbClr val="FF0000"/>
              </a:solidFill>
            </a:endParaRPr>
          </a:p>
          <a:p>
            <a:r>
              <a:rPr sz="3200" dirty="0"/>
              <a:t>修饰符</a:t>
            </a:r>
            <a:r>
              <a:rPr sz="3600" b="1" dirty="0">
                <a:solidFill>
                  <a:srgbClr val="FF0000"/>
                </a:solidFill>
              </a:rPr>
              <a:t>g</a:t>
            </a:r>
            <a:r>
              <a:rPr sz="3200" dirty="0"/>
              <a:t>表示全局查找，对于一些特定的函数，将查找整个字符串，获得所有的匹配结果，而不仅仅在得到第一个匹配后就停止进行。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sz="3200" dirty="0"/>
              <a:t>把</a:t>
            </a:r>
            <a:r>
              <a:rPr sz="3200" dirty="0">
                <a:solidFill>
                  <a:srgbClr val="FF0000"/>
                </a:solidFill>
              </a:rPr>
              <a:t>字符</a:t>
            </a:r>
            <a:r>
              <a:rPr sz="3200" dirty="0">
                <a:solidFill>
                  <a:srgbClr val="FF0000"/>
                </a:solidFill>
                <a:sym typeface="+mn-ea"/>
              </a:rPr>
              <a:t>串</a:t>
            </a:r>
            <a:r>
              <a:rPr sz="3200" dirty="0"/>
              <a:t>中的所有“</a:t>
            </a:r>
            <a:r>
              <a:rPr sz="3200" dirty="0">
                <a:solidFill>
                  <a:srgbClr val="FF0000"/>
                </a:solidFill>
              </a:rPr>
              <a:t>linux</a:t>
            </a:r>
            <a:r>
              <a:rPr sz="3200" dirty="0"/>
              <a:t>”</a:t>
            </a:r>
            <a:r>
              <a:rPr sz="3200" dirty="0">
                <a:solidFill>
                  <a:srgbClr val="FF0000"/>
                </a:solidFill>
              </a:rPr>
              <a:t>子串查找</a:t>
            </a:r>
            <a:r>
              <a:rPr sz="3200" dirty="0"/>
              <a:t>出来，并且</a:t>
            </a:r>
            <a:r>
              <a:rPr sz="3200" dirty="0">
                <a:solidFill>
                  <a:srgbClr val="FF0000"/>
                </a:solidFill>
              </a:rPr>
              <a:t>忽略</a:t>
            </a:r>
            <a:r>
              <a:rPr sz="3200" dirty="0"/>
              <a:t>子串匹配的</a:t>
            </a:r>
            <a:r>
              <a:rPr sz="3200" dirty="0">
                <a:solidFill>
                  <a:srgbClr val="FF0000"/>
                </a:solidFill>
              </a:rPr>
              <a:t>大小写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6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5133" y="1911350"/>
            <a:ext cx="8861100" cy="417047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例7-6的正则表达式“/linux/ig”中，如果</a:t>
            </a:r>
            <a:r>
              <a:rPr lang="en-US" altLang="zh-CN" sz="3200" b="1" dirty="0">
                <a:solidFill>
                  <a:srgbClr val="FF0000"/>
                </a:solidFill>
              </a:rPr>
              <a:t>没有“i”</a:t>
            </a:r>
            <a:r>
              <a:rPr lang="en-US" altLang="zh-CN" sz="3200" dirty="0">
                <a:solidFill>
                  <a:schemeClr val="tx1"/>
                </a:solidFill>
              </a:rPr>
              <a:t>，那么匹配出的结果</a:t>
            </a:r>
            <a:r>
              <a:rPr lang="en-US" altLang="zh-CN" sz="3200" dirty="0">
                <a:solidFill>
                  <a:srgbClr val="FF0000"/>
                </a:solidFill>
              </a:rPr>
              <a:t>只有</a:t>
            </a:r>
            <a:r>
              <a:rPr lang="en-US" altLang="zh-CN" sz="3200" dirty="0">
                <a:solidFill>
                  <a:schemeClr val="tx1"/>
                </a:solidFill>
              </a:rPr>
              <a:t>“</a:t>
            </a:r>
            <a:r>
              <a:rPr lang="en-US" altLang="zh-CN" sz="3200" dirty="0">
                <a:solidFill>
                  <a:srgbClr val="FF0000"/>
                </a:solidFill>
              </a:rPr>
              <a:t>linux</a:t>
            </a:r>
            <a:r>
              <a:rPr lang="en-US" altLang="zh-CN" sz="3200" dirty="0">
                <a:solidFill>
                  <a:schemeClr val="tx1"/>
                </a:solidFill>
              </a:rPr>
              <a:t>”；如果</a:t>
            </a:r>
            <a:r>
              <a:rPr lang="en-US" altLang="zh-CN" sz="3200" b="1" dirty="0">
                <a:solidFill>
                  <a:srgbClr val="FF0000"/>
                </a:solidFill>
              </a:rPr>
              <a:t>没有“g”</a:t>
            </a:r>
            <a:r>
              <a:rPr lang="en-US" altLang="zh-CN" sz="3200" dirty="0">
                <a:solidFill>
                  <a:schemeClr val="tx1"/>
                </a:solidFill>
              </a:rPr>
              <a:t>，那么匹配出的结果只有</a:t>
            </a:r>
            <a:r>
              <a:rPr lang="en-US" altLang="zh-CN" sz="3200" dirty="0">
                <a:solidFill>
                  <a:srgbClr val="FF0000"/>
                </a:solidFill>
              </a:rPr>
              <a:t>第一个符合</a:t>
            </a:r>
            <a:r>
              <a:rPr lang="en-US" altLang="zh-CN" sz="3200" dirty="0">
                <a:solidFill>
                  <a:schemeClr val="tx1"/>
                </a:solidFill>
              </a:rPr>
              <a:t>规则的字符串“</a:t>
            </a:r>
            <a:r>
              <a:rPr lang="en-US" altLang="zh-CN" sz="3200" dirty="0">
                <a:solidFill>
                  <a:srgbClr val="FF0000"/>
                </a:solidFill>
              </a:rPr>
              <a:t>LiNux</a:t>
            </a:r>
            <a:r>
              <a:rPr lang="en-US" altLang="zh-CN" sz="3200" dirty="0">
                <a:solidFill>
                  <a:schemeClr val="tx1"/>
                </a:solidFill>
              </a:rPr>
              <a:t>”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 </a:t>
            </a:r>
            <a:r>
              <a:rPr altLang="zh-CN" sz="3200" b="1" dirty="0">
                <a:solidFill>
                  <a:srgbClr val="FF0000"/>
                </a:solidFill>
              </a:rPr>
              <a:t>换行</a:t>
            </a:r>
            <a:r>
              <a:rPr altLang="zh-CN" sz="3200" dirty="0"/>
              <a:t>修饰符</a:t>
            </a:r>
            <a:endParaRPr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7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       </a:t>
            </a:r>
            <a:r>
              <a:rPr sz="3200" b="1" dirty="0" smtClean="0">
                <a:solidFill>
                  <a:srgbClr val="FF0000"/>
                </a:solidFill>
              </a:rPr>
              <a:t>修饰符m</a:t>
            </a:r>
            <a:r>
              <a:rPr sz="3200" dirty="0" smtClean="0"/>
              <a:t>是</a:t>
            </a:r>
            <a:r>
              <a:rPr sz="3200" b="1" dirty="0" smtClean="0">
                <a:solidFill>
                  <a:srgbClr val="FF0000"/>
                </a:solidFill>
              </a:rPr>
              <a:t>检测</a:t>
            </a:r>
            <a:r>
              <a:rPr sz="3200" dirty="0" smtClean="0"/>
              <a:t>字符串中的</a:t>
            </a:r>
            <a:r>
              <a:rPr sz="3200" b="1" dirty="0" smtClean="0">
                <a:solidFill>
                  <a:srgbClr val="FF0000"/>
                </a:solidFill>
              </a:rPr>
              <a:t>换行符</a:t>
            </a:r>
            <a:r>
              <a:rPr sz="3200" dirty="0" smtClean="0"/>
              <a:t>，主要是影响字符串</a:t>
            </a:r>
            <a:r>
              <a:rPr sz="3200" b="1" dirty="0" smtClean="0">
                <a:solidFill>
                  <a:srgbClr val="FF0000"/>
                </a:solidFill>
              </a:rPr>
              <a:t>开始</a:t>
            </a:r>
            <a:r>
              <a:rPr sz="3200" dirty="0" smtClean="0"/>
              <a:t>标识符</a:t>
            </a:r>
            <a:r>
              <a:rPr sz="3200" b="1" dirty="0" smtClean="0">
                <a:solidFill>
                  <a:srgbClr val="FF0000"/>
                </a:solidFill>
              </a:rPr>
              <a:t>^</a:t>
            </a:r>
            <a:r>
              <a:rPr sz="3200" dirty="0" smtClean="0"/>
              <a:t>和</a:t>
            </a:r>
            <a:r>
              <a:rPr sz="3200" b="1" dirty="0" smtClean="0">
                <a:solidFill>
                  <a:srgbClr val="FF0000"/>
                </a:solidFill>
              </a:rPr>
              <a:t>结束</a:t>
            </a:r>
            <a:r>
              <a:rPr sz="3200" dirty="0" smtClean="0"/>
              <a:t>标识符</a:t>
            </a:r>
            <a:r>
              <a:rPr sz="3200" b="1" dirty="0" smtClean="0">
                <a:solidFill>
                  <a:srgbClr val="FF0000"/>
                </a:solidFill>
              </a:rPr>
              <a:t>$</a:t>
            </a:r>
            <a:r>
              <a:rPr sz="3200" dirty="0" smtClean="0"/>
              <a:t>的使用。</a:t>
            </a:r>
            <a:endParaRPr sz="32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 lnSpcReduction="20000"/>
          </a:bodyPr>
          <a:lstStyle/>
          <a:p>
            <a:r>
              <a:rPr lang="en-US" sz="3200" dirty="0"/>
              <a:t>      </a:t>
            </a:r>
            <a:r>
              <a:rPr altLang="zh-CN" sz="3200" dirty="0"/>
              <a:t>字符串</a:t>
            </a:r>
            <a:r>
              <a:rPr sz="3200" b="1" dirty="0" smtClean="0">
                <a:solidFill>
                  <a:srgbClr val="FF0000"/>
                </a:solidFill>
              </a:rPr>
              <a:t>包含</a:t>
            </a:r>
            <a:r>
              <a:rPr altLang="zh-CN" sz="3200" dirty="0"/>
              <a:t>有换行符“</a:t>
            </a:r>
            <a:r>
              <a:rPr sz="3200" b="1" dirty="0" smtClean="0">
                <a:solidFill>
                  <a:srgbClr val="FF0000"/>
                </a:solidFill>
              </a:rPr>
              <a:t>\n</a:t>
            </a:r>
            <a:r>
              <a:rPr altLang="zh-CN" sz="3200" dirty="0"/>
              <a:t>”，把这个字符串中所有以“</a:t>
            </a:r>
            <a:r>
              <a:rPr sz="3200" b="1" dirty="0" smtClean="0">
                <a:solidFill>
                  <a:srgbClr val="FF0000"/>
                </a:solidFill>
              </a:rPr>
              <a:t>linux</a:t>
            </a:r>
            <a:r>
              <a:rPr altLang="zh-CN" sz="3200" dirty="0"/>
              <a:t>”子串为</a:t>
            </a:r>
            <a:r>
              <a:rPr sz="3200" b="1" dirty="0" smtClean="0">
                <a:solidFill>
                  <a:srgbClr val="FF0000"/>
                </a:solidFill>
              </a:rPr>
              <a:t>开头</a:t>
            </a:r>
            <a:r>
              <a:rPr altLang="zh-CN" sz="3200" dirty="0"/>
              <a:t>的</a:t>
            </a:r>
            <a:r>
              <a:rPr sz="3200" b="1" dirty="0" smtClean="0">
                <a:solidFill>
                  <a:srgbClr val="FF0000"/>
                </a:solidFill>
              </a:rPr>
              <a:t>查找</a:t>
            </a:r>
            <a:r>
              <a:rPr altLang="zh-CN" sz="3200" dirty="0"/>
              <a:t>出来，并且</a:t>
            </a:r>
            <a:r>
              <a:rPr sz="3200" b="1" dirty="0" smtClean="0">
                <a:solidFill>
                  <a:srgbClr val="FF0000"/>
                </a:solidFill>
              </a:rPr>
              <a:t>忽略</a:t>
            </a:r>
            <a:r>
              <a:rPr altLang="zh-CN" sz="3200" dirty="0"/>
              <a:t>子串匹配的</a:t>
            </a:r>
            <a:r>
              <a:rPr sz="3200" b="1" dirty="0" smtClean="0">
                <a:solidFill>
                  <a:srgbClr val="FF0000"/>
                </a:solidFill>
              </a:rPr>
              <a:t>大小写</a:t>
            </a:r>
            <a:r>
              <a:rPr altLang="zh-CN" sz="3200" dirty="0"/>
              <a:t>。</a:t>
            </a:r>
            <a:endParaRPr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7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/>
          </a:bodyPr>
          <a:lstStyle/>
          <a:p>
            <a:r>
              <a:rPr sz="3200" b="1" dirty="0" smtClean="0">
                <a:solidFill>
                  <a:srgbClr val="FF0000"/>
                </a:solidFill>
                <a:sym typeface="+mn-ea"/>
              </a:rPr>
              <a:t>修饰符m</a:t>
            </a:r>
            <a:r>
              <a:rPr lang="zh-CN" sz="3200" b="1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的主要</a:t>
            </a:r>
            <a:r>
              <a:rPr lang="zh-CN" sz="3200" b="1" dirty="0" smtClean="0">
                <a:solidFill>
                  <a:srgbClr val="FF0000"/>
                </a:solidFill>
                <a:sym typeface="+mn-ea"/>
              </a:rPr>
              <a:t>作用</a:t>
            </a:r>
            <a:endParaRPr lang="zh-CN" sz="3200" b="1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 </a:t>
            </a:r>
            <a:r>
              <a:rPr sz="3200" b="1" dirty="0" smtClean="0">
                <a:solidFill>
                  <a:srgbClr val="FF0000"/>
                </a:solidFill>
              </a:rPr>
              <a:t>贪婪</a:t>
            </a:r>
            <a:r>
              <a:rPr altLang="zh-CN" sz="3200" dirty="0"/>
              <a:t>模式</a:t>
            </a:r>
            <a:endParaRPr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8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sz="3200" b="1" dirty="0" smtClean="0">
                <a:solidFill>
                  <a:srgbClr val="FF0000"/>
                </a:solidFill>
              </a:rPr>
              <a:t>贪婪模式</a:t>
            </a:r>
            <a:r>
              <a:rPr lang="zh-CN" altLang="en-US" sz="3200" dirty="0" smtClean="0"/>
              <a:t>的特性是</a:t>
            </a:r>
            <a:r>
              <a:rPr sz="3200" b="1" dirty="0" smtClean="0">
                <a:solidFill>
                  <a:srgbClr val="FF0000"/>
                </a:solidFill>
              </a:rPr>
              <a:t>一次性</a:t>
            </a:r>
            <a:r>
              <a:rPr lang="zh-CN" altLang="en-US" sz="3200" dirty="0" smtClean="0"/>
              <a:t>地</a:t>
            </a:r>
            <a:r>
              <a:rPr sz="3200" b="1" dirty="0" smtClean="0">
                <a:solidFill>
                  <a:srgbClr val="FF0000"/>
                </a:solidFill>
              </a:rPr>
              <a:t>读入整个</a:t>
            </a:r>
            <a:r>
              <a:rPr lang="zh-CN" altLang="en-US" sz="3200" dirty="0" smtClean="0"/>
              <a:t>字符串</a:t>
            </a:r>
            <a:endParaRPr lang="zh-CN" altLang="en-US" sz="3200" dirty="0" smtClean="0"/>
          </a:p>
          <a:p>
            <a:r>
              <a:rPr lang="zh-CN" altLang="en-US" sz="3200" dirty="0" smtClean="0"/>
              <a:t>如果</a:t>
            </a:r>
            <a:r>
              <a:rPr sz="3200" b="1" dirty="0" smtClean="0">
                <a:solidFill>
                  <a:srgbClr val="FF0000"/>
                </a:solidFill>
              </a:rPr>
              <a:t>不匹配</a:t>
            </a:r>
            <a:r>
              <a:rPr lang="zh-CN" altLang="en-US" sz="3200" dirty="0" smtClean="0"/>
              <a:t>就</a:t>
            </a:r>
            <a:r>
              <a:rPr sz="3200" b="1" dirty="0" smtClean="0">
                <a:solidFill>
                  <a:srgbClr val="FF0000"/>
                </a:solidFill>
              </a:rPr>
              <a:t>删除</a:t>
            </a:r>
            <a:r>
              <a:rPr lang="zh-CN" altLang="en-US" sz="3200" dirty="0" smtClean="0"/>
              <a:t>掉</a:t>
            </a:r>
            <a:r>
              <a:rPr sz="3200" b="1" dirty="0" smtClean="0">
                <a:solidFill>
                  <a:srgbClr val="FF0000"/>
                </a:solidFill>
              </a:rPr>
              <a:t>最右边</a:t>
            </a:r>
            <a:r>
              <a:rPr lang="zh-CN" altLang="en-US" sz="3200" dirty="0" smtClean="0"/>
              <a:t>的</a:t>
            </a:r>
            <a:r>
              <a:rPr sz="3200" b="1" dirty="0" smtClean="0">
                <a:solidFill>
                  <a:srgbClr val="FF0000"/>
                </a:solidFill>
              </a:rPr>
              <a:t>一个</a:t>
            </a:r>
            <a:r>
              <a:rPr lang="zh-CN" altLang="en-US" sz="3200" dirty="0" smtClean="0"/>
              <a:t>字符</a:t>
            </a:r>
            <a:r>
              <a:rPr sz="3200" b="1" dirty="0" smtClean="0">
                <a:solidFill>
                  <a:srgbClr val="FF0000"/>
                </a:solidFill>
              </a:rPr>
              <a:t>再匹配</a:t>
            </a:r>
            <a:endParaRPr lang="zh-CN" altLang="en-US" sz="3200" dirty="0" smtClean="0"/>
          </a:p>
          <a:p>
            <a:r>
              <a:rPr sz="3200" b="1" dirty="0" smtClean="0">
                <a:solidFill>
                  <a:srgbClr val="FF0000"/>
                </a:solidFill>
              </a:rPr>
              <a:t>直到</a:t>
            </a:r>
            <a:r>
              <a:rPr lang="zh-CN" altLang="en-US" sz="3200" dirty="0" smtClean="0"/>
              <a:t>找到</a:t>
            </a:r>
            <a:r>
              <a:rPr sz="3200" b="1" dirty="0" smtClean="0">
                <a:solidFill>
                  <a:srgbClr val="FF0000"/>
                </a:solidFill>
              </a:rPr>
              <a:t>匹配</a:t>
            </a:r>
            <a:r>
              <a:rPr lang="zh-CN" altLang="en-US" sz="3200" dirty="0" smtClean="0"/>
              <a:t>的</a:t>
            </a:r>
            <a:r>
              <a:rPr sz="3200" b="1" dirty="0" smtClean="0">
                <a:solidFill>
                  <a:srgbClr val="FF0000"/>
                </a:solidFill>
              </a:rPr>
              <a:t>字符串</a:t>
            </a:r>
            <a:r>
              <a:rPr lang="zh-CN" altLang="en-US" sz="3200" dirty="0" smtClean="0"/>
              <a:t>或字符串的</a:t>
            </a:r>
            <a:r>
              <a:rPr sz="3200" b="1" dirty="0" smtClean="0">
                <a:solidFill>
                  <a:srgbClr val="FF0000"/>
                </a:solidFill>
              </a:rPr>
              <a:t>长度</a:t>
            </a:r>
            <a:r>
              <a:rPr lang="zh-CN" altLang="en-US" sz="3200" dirty="0" smtClean="0"/>
              <a:t>是</a:t>
            </a:r>
            <a:r>
              <a:rPr sz="32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3200" dirty="0" smtClean="0"/>
              <a:t>为止</a:t>
            </a:r>
            <a:endParaRPr lang="zh-CN" altLang="en-US" sz="3200" dirty="0" smtClean="0"/>
          </a:p>
          <a:p>
            <a:r>
              <a:rPr lang="zh-CN" altLang="en-US" sz="3200" dirty="0" smtClean="0"/>
              <a:t>其宗旨是</a:t>
            </a:r>
            <a:r>
              <a:rPr sz="3200" b="1" dirty="0" smtClean="0">
                <a:solidFill>
                  <a:srgbClr val="FF0000"/>
                </a:solidFill>
              </a:rPr>
              <a:t>读尽可能多</a:t>
            </a:r>
            <a:r>
              <a:rPr lang="zh-CN" altLang="en-US" sz="3200" dirty="0" smtClean="0"/>
              <a:t>的</a:t>
            </a:r>
            <a:r>
              <a:rPr sz="3200" b="1" dirty="0" smtClean="0">
                <a:solidFill>
                  <a:srgbClr val="FF0000"/>
                </a:solidFill>
              </a:rPr>
              <a:t>字符</a:t>
            </a:r>
            <a:r>
              <a:rPr lang="zh-CN" altLang="en-US" sz="3200" dirty="0" smtClean="0"/>
              <a:t>，所以当读到</a:t>
            </a:r>
            <a:r>
              <a:rPr sz="3200" b="1" dirty="0" smtClean="0">
                <a:solidFill>
                  <a:srgbClr val="FF0000"/>
                </a:solidFill>
              </a:rPr>
              <a:t>第一个匹配</a:t>
            </a:r>
            <a:r>
              <a:rPr lang="zh-CN" altLang="en-US" sz="3200" dirty="0" smtClean="0"/>
              <a:t>时就立刻</a:t>
            </a:r>
            <a:r>
              <a:rPr sz="3200" b="1" dirty="0" smtClean="0">
                <a:solidFill>
                  <a:srgbClr val="FF0000"/>
                </a:solidFill>
              </a:rPr>
              <a:t>返回</a:t>
            </a:r>
            <a:r>
              <a:rPr lang="zh-CN" altLang="en-US" sz="3200" dirty="0" smtClean="0"/>
              <a:t>。</a:t>
            </a:r>
            <a:endParaRPr lang="zh-CN" altLang="en-US" sz="32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sz="3200" b="1" dirty="0" smtClean="0">
                <a:solidFill>
                  <a:schemeClr val="accent2">
                    <a:lumMod val="75000"/>
                  </a:schemeClr>
                </a:solidFill>
              </a:rPr>
              <a:t>“&lt;b&gt;</a:t>
            </a:r>
            <a:r>
              <a:rPr sz="3200" b="1" dirty="0" smtClean="0">
                <a:solidFill>
                  <a:srgbClr val="FF0000"/>
                </a:solidFill>
              </a:rPr>
              <a:t>Linux</a:t>
            </a:r>
            <a:r>
              <a:rPr sz="3200" b="1" dirty="0" smtClean="0">
                <a:solidFill>
                  <a:schemeClr val="accent2">
                    <a:lumMod val="75000"/>
                  </a:schemeClr>
                </a:solidFill>
              </a:rPr>
              <a:t>&lt;/b&gt; an &lt;b&gt;</a:t>
            </a:r>
            <a:r>
              <a:rPr sz="3200" b="1" dirty="0" smtClean="0">
                <a:solidFill>
                  <a:srgbClr val="FF0000"/>
                </a:solidFill>
              </a:rPr>
              <a:t>php</a:t>
            </a:r>
            <a:r>
              <a:rPr sz="3200" b="1" dirty="0" smtClean="0">
                <a:solidFill>
                  <a:schemeClr val="accent2">
                    <a:lumMod val="75000"/>
                  </a:schemeClr>
                </a:solidFill>
              </a:rPr>
              <a:t>&lt;/b&gt; linux abc”</a:t>
            </a:r>
            <a:endParaRPr sz="32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5768" y="1616075"/>
            <a:ext cx="8861100" cy="4170473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altLang="zh-CN" sz="3200" b="1" dirty="0">
                <a:solidFill>
                  <a:schemeClr val="accent2"/>
                </a:solidFill>
              </a:rPr>
              <a:t>正则表达式是使用</a:t>
            </a:r>
            <a:r>
              <a:rPr altLang="zh-CN" sz="3200" b="1" dirty="0">
                <a:solidFill>
                  <a:srgbClr val="FF0000"/>
                </a:solidFill>
              </a:rPr>
              <a:t>单个字符串</a:t>
            </a:r>
            <a:r>
              <a:rPr altLang="zh-CN" sz="3200" b="1" dirty="0">
                <a:solidFill>
                  <a:schemeClr val="accent2"/>
                </a:solidFill>
              </a:rPr>
              <a:t>来</a:t>
            </a:r>
            <a:r>
              <a:rPr altLang="zh-CN" sz="3200" b="1" dirty="0">
                <a:solidFill>
                  <a:srgbClr val="FF0000"/>
                </a:solidFill>
              </a:rPr>
              <a:t>描述</a:t>
            </a:r>
            <a:r>
              <a:rPr altLang="zh-CN" sz="3200" b="1" dirty="0">
                <a:solidFill>
                  <a:schemeClr val="accent2"/>
                </a:solidFill>
              </a:rPr>
              <a:t>、</a:t>
            </a:r>
            <a:r>
              <a:rPr altLang="zh-CN" sz="3200" b="1" dirty="0">
                <a:solidFill>
                  <a:srgbClr val="FF0000"/>
                </a:solidFill>
              </a:rPr>
              <a:t>匹配</a:t>
            </a:r>
            <a:r>
              <a:rPr altLang="zh-CN" sz="3200" b="1" dirty="0">
                <a:solidFill>
                  <a:schemeClr val="accent2"/>
                </a:solidFill>
              </a:rPr>
              <a:t>一系列</a:t>
            </a:r>
            <a:r>
              <a:rPr altLang="zh-CN" sz="3200" b="1" dirty="0">
                <a:solidFill>
                  <a:srgbClr val="FF0000"/>
                </a:solidFill>
              </a:rPr>
              <a:t>符合</a:t>
            </a:r>
            <a:r>
              <a:rPr altLang="zh-CN" sz="3200" b="1" dirty="0">
                <a:solidFill>
                  <a:schemeClr val="accent2"/>
                </a:solidFill>
              </a:rPr>
              <a:t>某个句法</a:t>
            </a:r>
            <a:r>
              <a:rPr altLang="zh-CN" sz="3200" b="1" dirty="0">
                <a:solidFill>
                  <a:srgbClr val="FF0000"/>
                </a:solidFill>
              </a:rPr>
              <a:t>规则</a:t>
            </a:r>
            <a:r>
              <a:rPr altLang="zh-CN" sz="3200" b="1" dirty="0">
                <a:solidFill>
                  <a:schemeClr val="accent2"/>
                </a:solidFill>
              </a:rPr>
              <a:t>的</a:t>
            </a:r>
            <a:r>
              <a:rPr altLang="zh-CN" sz="3200" b="1" dirty="0">
                <a:solidFill>
                  <a:srgbClr val="FF0000"/>
                </a:solidFill>
              </a:rPr>
              <a:t>字符串</a:t>
            </a:r>
            <a:endParaRPr altLang="zh-CN" sz="3200" b="1" dirty="0">
              <a:solidFill>
                <a:srgbClr val="FF0000"/>
              </a:solidFill>
            </a:endParaRPr>
          </a:p>
          <a:p>
            <a:pPr algn="l">
              <a:buClrTx/>
              <a:buSzTx/>
            </a:pPr>
            <a:r>
              <a:rPr altLang="zh-CN" sz="3200" b="1" dirty="0">
                <a:solidFill>
                  <a:schemeClr val="accent2"/>
                </a:solidFill>
              </a:rPr>
              <a:t>正则表达式语言由</a:t>
            </a:r>
            <a:r>
              <a:rPr altLang="zh-CN" sz="3200" b="1" dirty="0">
                <a:solidFill>
                  <a:srgbClr val="FF0000"/>
                </a:solidFill>
              </a:rPr>
              <a:t>两种</a:t>
            </a:r>
            <a:r>
              <a:rPr altLang="zh-CN" sz="3200" b="1" dirty="0">
                <a:solidFill>
                  <a:schemeClr val="accent2"/>
                </a:solidFill>
              </a:rPr>
              <a:t>基本</a:t>
            </a:r>
            <a:r>
              <a:rPr altLang="zh-CN" sz="3200" b="1" dirty="0">
                <a:solidFill>
                  <a:srgbClr val="FF0000"/>
                </a:solidFill>
              </a:rPr>
              <a:t>字符类型</a:t>
            </a:r>
            <a:r>
              <a:rPr altLang="zh-CN" sz="3200" b="1" dirty="0">
                <a:solidFill>
                  <a:schemeClr val="accent2"/>
                </a:solidFill>
              </a:rPr>
              <a:t>组成：</a:t>
            </a:r>
            <a:r>
              <a:rPr altLang="zh-CN" sz="3200" b="1" dirty="0">
                <a:solidFill>
                  <a:srgbClr val="FF0000"/>
                </a:solidFill>
              </a:rPr>
              <a:t>普通字符</a:t>
            </a:r>
            <a:r>
              <a:rPr altLang="zh-CN" sz="3200" b="1" dirty="0">
                <a:solidFill>
                  <a:schemeClr val="accent2"/>
                </a:solidFill>
              </a:rPr>
              <a:t>和</a:t>
            </a:r>
            <a:r>
              <a:rPr altLang="zh-CN" sz="3200" b="1" dirty="0">
                <a:solidFill>
                  <a:srgbClr val="FF0000"/>
                </a:solidFill>
              </a:rPr>
              <a:t>元字符</a:t>
            </a:r>
            <a:r>
              <a:rPr altLang="zh-CN" sz="3200" b="1" dirty="0">
                <a:solidFill>
                  <a:schemeClr val="accent2"/>
                </a:solidFill>
              </a:rPr>
              <a:t>。</a:t>
            </a:r>
            <a:endParaRPr altLang="zh-CN" sz="3200" b="1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26488" y="783817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标记对“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&lt;b&gt;&lt;/b&gt;</a:t>
            </a:r>
            <a:r>
              <a:rPr lang="zh-CN" altLang="en-US" sz="3200" b="1" dirty="0" smtClean="0"/>
              <a:t>”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之间</a:t>
            </a:r>
            <a:r>
              <a:rPr lang="zh-CN" altLang="en-US" sz="3200" b="1" dirty="0" smtClean="0"/>
              <a:t>的内容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捕获</a:t>
            </a:r>
            <a:r>
              <a:rPr lang="zh-CN" altLang="en-US" sz="3200" b="1" dirty="0" smtClean="0"/>
              <a:t>出来</a:t>
            </a:r>
            <a:endParaRPr lang="zh-CN" altLang="en-US" sz="3200" b="1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8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JavaScript脚本是按照</a:t>
            </a:r>
            <a:r>
              <a:rPr lang="zh-CN" altLang="en-US" sz="3200" dirty="0" smtClean="0">
                <a:solidFill>
                  <a:srgbClr val="FF0000"/>
                </a:solidFill>
              </a:rPr>
              <a:t>贪婪模式</a:t>
            </a:r>
            <a:r>
              <a:rPr lang="zh-CN" altLang="en-US" sz="3200" dirty="0" smtClean="0"/>
              <a:t>进行字符串</a:t>
            </a:r>
            <a:r>
              <a:rPr lang="zh-CN" altLang="en-US" sz="3200" dirty="0" smtClean="0">
                <a:solidFill>
                  <a:srgbClr val="FF0000"/>
                </a:solidFill>
              </a:rPr>
              <a:t>匹配</a:t>
            </a:r>
            <a:r>
              <a:rPr lang="zh-CN" altLang="en-US" sz="3200" dirty="0" smtClean="0"/>
              <a:t>，也就是该</a:t>
            </a:r>
            <a:r>
              <a:rPr lang="zh-CN" altLang="en-US" sz="3200" dirty="0" smtClean="0">
                <a:solidFill>
                  <a:srgbClr val="FF0000"/>
                </a:solidFill>
              </a:rPr>
              <a:t>返回</a:t>
            </a:r>
            <a:r>
              <a:rPr lang="zh-CN" altLang="en-US" sz="3200" dirty="0" smtClean="0"/>
              <a:t>的结果是</a:t>
            </a:r>
            <a:r>
              <a:rPr lang="zh-CN" altLang="en-US" sz="3200" dirty="0" smtClean="0">
                <a:solidFill>
                  <a:srgbClr val="FF0000"/>
                </a:solidFill>
              </a:rPr>
              <a:t>一个</a:t>
            </a:r>
            <a:r>
              <a:rPr lang="zh-CN" altLang="en-US" sz="3200" dirty="0" smtClean="0"/>
              <a:t>“&lt;b&gt;Linux&lt;/b&gt; an &lt;b&gt;php&lt;/b&gt; ”</a:t>
            </a:r>
            <a:endParaRPr lang="zh-CN" altLang="en-US" sz="32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懒惰</a:t>
            </a:r>
            <a:r>
              <a:rPr lang="zh-CN" altLang="en-US" sz="3200" dirty="0" smtClean="0"/>
              <a:t>模式的特性是从</a:t>
            </a:r>
            <a:r>
              <a:rPr lang="zh-CN" altLang="en-US" sz="3200" dirty="0" smtClean="0">
                <a:solidFill>
                  <a:srgbClr val="FF0000"/>
                </a:solidFill>
              </a:rPr>
              <a:t>字符串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FF0000"/>
                </a:solidFill>
              </a:rPr>
              <a:t>左边</a:t>
            </a:r>
            <a:r>
              <a:rPr lang="zh-CN" altLang="en-US" sz="3200" dirty="0" smtClean="0"/>
              <a:t>开始，试图</a:t>
            </a:r>
            <a:r>
              <a:rPr lang="zh-CN" altLang="en-US" sz="3200" dirty="0" smtClean="0">
                <a:solidFill>
                  <a:srgbClr val="FF0000"/>
                </a:solidFill>
              </a:rPr>
              <a:t>不读入</a:t>
            </a:r>
            <a:r>
              <a:rPr lang="zh-CN" altLang="en-US" sz="3200" dirty="0" smtClean="0"/>
              <a:t>字符串中的</a:t>
            </a:r>
            <a:r>
              <a:rPr lang="zh-CN" altLang="en-US" sz="3200" dirty="0" smtClean="0">
                <a:solidFill>
                  <a:srgbClr val="FF0000"/>
                </a:solidFill>
              </a:rPr>
              <a:t>字符</a:t>
            </a:r>
            <a:r>
              <a:rPr lang="zh-CN" altLang="en-US" sz="3200" dirty="0" smtClean="0"/>
              <a:t>进行</a:t>
            </a:r>
            <a:r>
              <a:rPr lang="zh-CN" altLang="en-US" sz="3200" dirty="0" smtClean="0">
                <a:solidFill>
                  <a:srgbClr val="FF0000"/>
                </a:solidFill>
              </a:rPr>
              <a:t>匹配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olidFill>
                  <a:srgbClr val="FF0000"/>
                </a:solidFill>
              </a:rPr>
              <a:t>失败</a:t>
            </a:r>
            <a:r>
              <a:rPr lang="zh-CN" altLang="en-US" sz="3200" dirty="0" smtClean="0"/>
              <a:t>，则</a:t>
            </a:r>
            <a:r>
              <a:rPr lang="zh-CN" altLang="en-US" sz="3200" dirty="0" smtClean="0">
                <a:solidFill>
                  <a:srgbClr val="FF0000"/>
                </a:solidFill>
              </a:rPr>
              <a:t>多读一个</a:t>
            </a:r>
            <a:r>
              <a:rPr lang="zh-CN" altLang="en-US" sz="3200" dirty="0" smtClean="0"/>
              <a:t>字符，</a:t>
            </a:r>
            <a:r>
              <a:rPr lang="zh-CN" altLang="en-US" sz="3200" dirty="0" smtClean="0">
                <a:solidFill>
                  <a:srgbClr val="FF0000"/>
                </a:solidFill>
              </a:rPr>
              <a:t>再匹配</a:t>
            </a:r>
            <a:r>
              <a:rPr lang="zh-CN" altLang="en-US" sz="3200" dirty="0" smtClean="0"/>
              <a:t>，如此循环，当</a:t>
            </a:r>
            <a:r>
              <a:rPr lang="zh-CN" altLang="en-US" sz="3200" dirty="0" smtClean="0">
                <a:solidFill>
                  <a:srgbClr val="FF0000"/>
                </a:solidFill>
              </a:rPr>
              <a:t>找到</a:t>
            </a:r>
            <a:r>
              <a:rPr lang="zh-CN" altLang="en-US" sz="3200" dirty="0" smtClean="0"/>
              <a:t>一个匹配时会</a:t>
            </a:r>
            <a:r>
              <a:rPr lang="zh-CN" altLang="en-US" sz="3200" dirty="0" smtClean="0">
                <a:solidFill>
                  <a:srgbClr val="FF0000"/>
                </a:solidFill>
              </a:rPr>
              <a:t>返回</a:t>
            </a:r>
            <a:r>
              <a:rPr lang="zh-CN" altLang="en-US" sz="3200" dirty="0" smtClean="0"/>
              <a:t>该匹配的字符串，然后</a:t>
            </a:r>
            <a:r>
              <a:rPr lang="zh-CN" altLang="en-US" sz="3200" dirty="0" smtClean="0">
                <a:solidFill>
                  <a:srgbClr val="FF0000"/>
                </a:solidFill>
              </a:rPr>
              <a:t>再次进行匹配</a:t>
            </a:r>
            <a:r>
              <a:rPr lang="zh-CN" altLang="en-US" sz="3200" dirty="0" smtClean="0"/>
              <a:t>直到字符串结束。</a:t>
            </a:r>
            <a:endParaRPr lang="zh-CN" altLang="en-US" sz="32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懒惰模式</a:t>
            </a:r>
            <a:endParaRPr lang="zh-CN" altLang="en-US" sz="3600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b="1" dirty="0">
                <a:solidFill>
                  <a:srgbClr val="FF0000"/>
                </a:solidFill>
              </a:rPr>
              <a:t>test</a:t>
            </a:r>
            <a:r>
              <a:rPr lang="zh-CN" altLang="zh-CN" sz="3200" dirty="0"/>
              <a:t>方法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9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 lnSpcReduction="10000"/>
          </a:bodyPr>
          <a:lstStyle/>
          <a:p>
            <a:r>
              <a:rPr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测试</a:t>
            </a:r>
            <a:r>
              <a:rPr altLang="zh-CN" sz="3200" b="1" dirty="0">
                <a:latin typeface="Times New Roman" panose="02020603050405020304"/>
                <a:ea typeface="宋体" panose="02010600030101010101" pitchFamily="2" charset="-122"/>
              </a:rPr>
              <a:t>字符串中是否</a:t>
            </a:r>
            <a:r>
              <a:rPr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存在</a:t>
            </a:r>
            <a:r>
              <a:rPr altLang="zh-CN" sz="3200" b="1" dirty="0">
                <a:latin typeface="Times New Roman" panose="02020603050405020304"/>
                <a:ea typeface="宋体" panose="02010600030101010101" pitchFamily="2" charset="-122"/>
              </a:rPr>
              <a:t>和</a:t>
            </a:r>
            <a:r>
              <a:rPr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正则表达式</a:t>
            </a:r>
            <a:r>
              <a:rPr altLang="zh-CN" sz="3200" b="1" dirty="0">
                <a:latin typeface="Times New Roman" panose="02020603050405020304"/>
                <a:ea typeface="宋体" panose="02010600030101010101" pitchFamily="2" charset="-122"/>
              </a:rPr>
              <a:t>相</a:t>
            </a:r>
            <a:r>
              <a:rPr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匹配</a:t>
            </a:r>
            <a:r>
              <a:rPr altLang="zh-CN" sz="3200" b="1" dirty="0">
                <a:latin typeface="Times New Roman" panose="02020603050405020304"/>
                <a:ea typeface="宋体" panose="02010600030101010101" pitchFamily="2" charset="-122"/>
              </a:rPr>
              <a:t>的结果，如果</a:t>
            </a:r>
            <a:r>
              <a:rPr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有</a:t>
            </a:r>
            <a:r>
              <a:rPr altLang="zh-CN" sz="3200" b="1" dirty="0">
                <a:latin typeface="Times New Roman" panose="02020603050405020304"/>
                <a:ea typeface="宋体" panose="02010600030101010101" pitchFamily="2" charset="-122"/>
              </a:rPr>
              <a:t>相匹配的结果，返回</a:t>
            </a:r>
            <a:r>
              <a:rPr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true</a:t>
            </a:r>
            <a:r>
              <a:rPr altLang="zh-CN" sz="3200" b="1" dirty="0">
                <a:latin typeface="Times New Roman" panose="02020603050405020304"/>
                <a:ea typeface="宋体" panose="02010600030101010101" pitchFamily="2" charset="-122"/>
              </a:rPr>
              <a:t>，</a:t>
            </a:r>
            <a:r>
              <a:rPr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否</a:t>
            </a:r>
            <a:r>
              <a:rPr altLang="zh-CN" sz="3200" b="1" dirty="0">
                <a:latin typeface="Times New Roman" panose="02020603050405020304"/>
                <a:ea typeface="宋体" panose="02010600030101010101" pitchFamily="2" charset="-122"/>
              </a:rPr>
              <a:t>则返回</a:t>
            </a:r>
            <a:r>
              <a:rPr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false</a:t>
            </a:r>
            <a:r>
              <a:rPr altLang="zh-CN" sz="3200" b="1" dirty="0">
                <a:latin typeface="Times New Roman" panose="02020603050405020304"/>
                <a:ea typeface="宋体" panose="02010600030101010101" pitchFamily="2" charset="-122"/>
              </a:rPr>
              <a:t>。</a:t>
            </a:r>
            <a:endParaRPr altLang="zh-CN" sz="3200" b="1" dirty="0">
              <a:latin typeface="Times New Roman" panose="02020603050405020304"/>
              <a:ea typeface="宋体" panose="02010600030101010101" pitchFamily="2" charset="-122"/>
            </a:endParaRPr>
          </a:p>
          <a:p>
            <a:r>
              <a:rPr altLang="zh-CN" sz="3200" b="1" dirty="0">
                <a:latin typeface="Times New Roman" panose="02020603050405020304"/>
                <a:ea typeface="宋体" panose="02010600030101010101" pitchFamily="2" charset="-122"/>
              </a:rPr>
              <a:t>该方法常用于</a:t>
            </a:r>
            <a:r>
              <a:rPr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判断</a:t>
            </a:r>
            <a:r>
              <a:rPr altLang="zh-CN" sz="3200" b="1" dirty="0">
                <a:latin typeface="Times New Roman" panose="02020603050405020304"/>
                <a:ea typeface="宋体" panose="02010600030101010101" pitchFamily="2" charset="-122"/>
              </a:rPr>
              <a:t>用户</a:t>
            </a:r>
            <a:r>
              <a:rPr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输入</a:t>
            </a:r>
            <a:r>
              <a:rPr altLang="zh-CN" sz="3200" b="1" dirty="0">
                <a:latin typeface="Times New Roman" panose="02020603050405020304"/>
                <a:ea typeface="宋体" panose="02010600030101010101" pitchFamily="2" charset="-122"/>
              </a:rPr>
              <a:t>数据的</a:t>
            </a:r>
            <a:r>
              <a:rPr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合法性</a:t>
            </a:r>
            <a:endParaRPr altLang="zh-CN" sz="3200" b="1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r>
              <a:rPr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语法</a:t>
            </a:r>
            <a:r>
              <a:rPr altLang="zh-CN" sz="3200" b="1" dirty="0">
                <a:latin typeface="Times New Roman" panose="02020603050405020304"/>
                <a:ea typeface="宋体" panose="02010600030101010101" pitchFamily="2" charset="-122"/>
              </a:rPr>
              <a:t>格式如下所示：</a:t>
            </a:r>
            <a:endParaRPr altLang="zh-CN" sz="3200" b="1" dirty="0">
              <a:latin typeface="Times New Roman" panose="02020603050405020304"/>
              <a:ea typeface="宋体" panose="02010600030101010101" pitchFamily="2" charset="-122"/>
            </a:endParaRPr>
          </a:p>
          <a:p>
            <a:r>
              <a:rPr altLang="zh-CN" sz="3200" b="1" dirty="0">
                <a:latin typeface="Times New Roman" panose="02020603050405020304"/>
                <a:ea typeface="宋体" panose="02010600030101010101" pitchFamily="2" charset="-122"/>
              </a:rPr>
              <a:t>  </a:t>
            </a:r>
            <a:r>
              <a:rPr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 rgExp.test(objStr) </a:t>
            </a:r>
            <a:endParaRPr altLang="zh-CN" sz="3200" b="1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endParaRPr altLang="zh-CN" sz="3200" b="1" dirty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dirty="0">
                <a:solidFill>
                  <a:srgbClr val="FF0000"/>
                </a:solidFill>
                <a:sym typeface="+mn-ea"/>
              </a:rPr>
              <a:t>邮箱</a:t>
            </a:r>
            <a:r>
              <a:rPr lang="zh-CN" altLang="zh-CN" sz="3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的</a:t>
            </a:r>
            <a:r>
              <a:rPr lang="zh-CN" altLang="zh-CN" sz="3200" dirty="0">
                <a:solidFill>
                  <a:srgbClr val="FF0000"/>
                </a:solidFill>
                <a:sym typeface="+mn-ea"/>
              </a:rPr>
              <a:t>正则</a:t>
            </a:r>
            <a:r>
              <a:rPr lang="zh-CN" altLang="zh-CN" sz="3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表达式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9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16330" y="1911350"/>
            <a:ext cx="10147300" cy="302577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rgExp.test(objStr) </a:t>
            </a:r>
            <a:endParaRPr lang="zh-CN" altLang="en-US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dirty="0" smtClean="0"/>
              <a:t>其中：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rgExp</a:t>
            </a:r>
            <a:r>
              <a:rPr lang="zh-CN" altLang="en-US" sz="3200" dirty="0" smtClean="0"/>
              <a:t>表示正则表达式</a:t>
            </a:r>
            <a:endParaRPr lang="zh-CN" altLang="en-US" sz="3200" dirty="0" smtClean="0"/>
          </a:p>
          <a:p>
            <a:r>
              <a:rPr lang="zh-CN" altLang="en-US" sz="3200" dirty="0" smtClean="0"/>
              <a:t>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objStr</a:t>
            </a:r>
            <a:r>
              <a:rPr lang="zh-CN" altLang="en-US" sz="3200" dirty="0" smtClean="0"/>
              <a:t>表示需要通过正则表达式进行验证的字符串。</a:t>
            </a:r>
            <a:endParaRPr lang="zh-CN" altLang="en-US" sz="32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dirty="0">
                <a:solidFill>
                  <a:srgbClr val="FF0000"/>
                </a:solidFill>
              </a:rPr>
              <a:t> </a:t>
            </a:r>
            <a:r>
              <a:rPr lang="zh-CN" altLang="zh-CN" sz="3200" b="1" dirty="0">
                <a:solidFill>
                  <a:srgbClr val="FF0000"/>
                </a:solidFill>
              </a:rPr>
              <a:t>match</a:t>
            </a:r>
            <a:r>
              <a:rPr lang="zh-CN" altLang="zh-CN" sz="3200" dirty="0">
                <a:solidFill>
                  <a:srgbClr val="002060"/>
                </a:solidFill>
              </a:rPr>
              <a:t>方法</a:t>
            </a:r>
            <a:endParaRPr lang="zh-CN" altLang="zh-CN" sz="3200" dirty="0">
              <a:solidFill>
                <a:srgbClr val="00206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10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     </a:t>
            </a:r>
            <a:r>
              <a:rPr altLang="zh-CN" sz="3200" b="1" dirty="0">
                <a:solidFill>
                  <a:srgbClr val="FF0000"/>
                </a:solidFill>
              </a:rPr>
              <a:t>match()</a:t>
            </a:r>
            <a:r>
              <a:rPr altLang="zh-CN" sz="3200" dirty="0"/>
              <a:t> 方法用于</a:t>
            </a:r>
            <a:r>
              <a:rPr altLang="zh-CN" sz="3200" b="1" dirty="0">
                <a:solidFill>
                  <a:srgbClr val="FF0000"/>
                </a:solidFill>
              </a:rPr>
              <a:t>检索字符串</a:t>
            </a:r>
            <a:r>
              <a:rPr altLang="zh-CN" sz="3200" dirty="0"/>
              <a:t> ，以找到</a:t>
            </a:r>
            <a:r>
              <a:rPr altLang="zh-CN" sz="3200" b="1" dirty="0">
                <a:solidFill>
                  <a:srgbClr val="FF0000"/>
                </a:solidFill>
              </a:rPr>
              <a:t>一个</a:t>
            </a:r>
            <a:r>
              <a:rPr altLang="zh-CN" sz="3200" dirty="0"/>
              <a:t>或</a:t>
            </a:r>
            <a:r>
              <a:rPr altLang="zh-CN" sz="3200" b="1" dirty="0">
                <a:solidFill>
                  <a:srgbClr val="FF0000"/>
                </a:solidFill>
              </a:rPr>
              <a:t>多个</a:t>
            </a:r>
            <a:r>
              <a:rPr altLang="zh-CN" sz="3200" dirty="0"/>
              <a:t>与正则表达式</a:t>
            </a:r>
            <a:r>
              <a:rPr altLang="zh-CN" sz="3200" b="1" dirty="0">
                <a:solidFill>
                  <a:srgbClr val="FF0000"/>
                </a:solidFill>
              </a:rPr>
              <a:t>匹配</a:t>
            </a:r>
            <a:r>
              <a:rPr altLang="zh-CN" sz="3200" dirty="0"/>
              <a:t>的</a:t>
            </a:r>
            <a:r>
              <a:rPr altLang="zh-CN" sz="3200" b="1" dirty="0">
                <a:solidFill>
                  <a:srgbClr val="FF0000"/>
                </a:solidFill>
              </a:rPr>
              <a:t>文本</a:t>
            </a:r>
            <a:r>
              <a:rPr altLang="zh-CN" sz="3200" dirty="0"/>
              <a:t>。</a:t>
            </a:r>
            <a:endParaRPr altLang="zh-CN" sz="3200" dirty="0"/>
          </a:p>
          <a:p>
            <a:endParaRPr altLang="zh-CN" sz="3200" dirty="0"/>
          </a:p>
          <a:p>
            <a:r>
              <a:rPr altLang="zh-CN" sz="3200" b="1" dirty="0">
                <a:solidFill>
                  <a:srgbClr val="FF0000"/>
                </a:solidFill>
              </a:rPr>
              <a:t>语法</a:t>
            </a:r>
            <a:r>
              <a:rPr altLang="zh-CN" sz="3200" dirty="0"/>
              <a:t>格式如下所示：</a:t>
            </a:r>
            <a:endParaRPr altLang="zh-CN" sz="3200" dirty="0"/>
          </a:p>
          <a:p>
            <a:r>
              <a:rPr altLang="zh-CN" sz="3200" dirty="0"/>
              <a:t>stringObj.</a:t>
            </a:r>
            <a:r>
              <a:rPr altLang="zh-CN" sz="3200" b="1" dirty="0">
                <a:solidFill>
                  <a:srgbClr val="FF0000"/>
                </a:solidFill>
              </a:rPr>
              <a:t>match</a:t>
            </a:r>
            <a:r>
              <a:rPr altLang="zh-CN" sz="3200" dirty="0"/>
              <a:t>(</a:t>
            </a:r>
            <a:r>
              <a:rPr altLang="zh-CN" sz="3200" b="1" dirty="0">
                <a:solidFill>
                  <a:srgbClr val="FF0000"/>
                </a:solidFill>
              </a:rPr>
              <a:t>rgExp</a:t>
            </a:r>
            <a:r>
              <a:rPr altLang="zh-CN" sz="3200" dirty="0"/>
              <a:t>)</a:t>
            </a:r>
            <a:endParaRPr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46175" y="1911350"/>
            <a:ext cx="8455025" cy="1573530"/>
          </a:xfrm>
        </p:spPr>
        <p:txBody>
          <a:bodyPr>
            <a:normAutofit/>
          </a:bodyPr>
          <a:lstStyle/>
          <a:p>
            <a:r>
              <a:rPr altLang="zh-CN" sz="3200" dirty="0"/>
              <a:t>不进行全局匹配的正则表达式</a:t>
            </a:r>
            <a:endParaRPr altLang="zh-CN" sz="3200" dirty="0"/>
          </a:p>
          <a:p>
            <a:r>
              <a:rPr altLang="zh-CN" sz="3200" dirty="0"/>
              <a:t>       “</a:t>
            </a:r>
            <a:r>
              <a:rPr altLang="zh-CN" sz="3200" b="1" dirty="0">
                <a:solidFill>
                  <a:srgbClr val="FF0000"/>
                </a:solidFill>
              </a:rPr>
              <a:t>/([^?&amp;=]+)=([^?&amp;=])*/</a:t>
            </a:r>
            <a:r>
              <a:rPr altLang="zh-CN" sz="3200" dirty="0"/>
              <a:t>”</a:t>
            </a:r>
            <a:endParaRPr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10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5768" y="1616075"/>
            <a:ext cx="8861100" cy="4170473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altLang="zh-CN" sz="3200" b="1" dirty="0"/>
              <a:t>大多数的字符仅能够</a:t>
            </a:r>
            <a:r>
              <a:rPr altLang="zh-CN" sz="3200" b="1" dirty="0">
                <a:solidFill>
                  <a:srgbClr val="FF0000"/>
                </a:solidFill>
              </a:rPr>
              <a:t>描述其本身</a:t>
            </a:r>
            <a:r>
              <a:rPr altLang="zh-CN" sz="3200" b="1" dirty="0"/>
              <a:t>，这些字符称作</a:t>
            </a:r>
            <a:r>
              <a:rPr altLang="zh-CN" sz="3200" b="1" dirty="0">
                <a:solidFill>
                  <a:srgbClr val="FF0000"/>
                </a:solidFill>
              </a:rPr>
              <a:t>普通字符</a:t>
            </a:r>
            <a:r>
              <a:rPr altLang="zh-CN" sz="3200" b="1" dirty="0"/>
              <a:t>，例如所有的字母和数字</a:t>
            </a:r>
            <a:endParaRPr altLang="zh-CN" sz="3200" b="1" dirty="0"/>
          </a:p>
          <a:p>
            <a:pPr algn="l">
              <a:buClrTx/>
              <a:buSzTx/>
            </a:pPr>
            <a:r>
              <a:rPr altLang="zh-CN" sz="3200" b="1" dirty="0">
                <a:solidFill>
                  <a:srgbClr val="FF0000"/>
                </a:solidFill>
              </a:rPr>
              <a:t>元字符</a:t>
            </a:r>
            <a:r>
              <a:rPr altLang="zh-CN" sz="3200" b="1" dirty="0"/>
              <a:t>就是指那些在正则表达式中</a:t>
            </a:r>
            <a:r>
              <a:rPr altLang="zh-CN" sz="3200" b="1" dirty="0">
                <a:solidFill>
                  <a:srgbClr val="FF0000"/>
                </a:solidFill>
              </a:rPr>
              <a:t>具有特殊意义</a:t>
            </a:r>
            <a:r>
              <a:rPr altLang="zh-CN" sz="3200" b="1" dirty="0"/>
              <a:t>的</a:t>
            </a:r>
            <a:r>
              <a:rPr altLang="zh-CN" sz="3200" b="1" dirty="0">
                <a:solidFill>
                  <a:srgbClr val="FF0000"/>
                </a:solidFill>
              </a:rPr>
              <a:t>专</a:t>
            </a:r>
            <a:r>
              <a:rPr altLang="zh-CN" sz="3200" b="1" dirty="0">
                <a:solidFill>
                  <a:srgbClr val="FF0000"/>
                </a:solidFill>
              </a:rPr>
              <a:t>用字符</a:t>
            </a:r>
            <a:r>
              <a:rPr altLang="zh-CN" sz="3200" b="1" dirty="0"/>
              <a:t>。例如字符^ $ . * + ? = ! : | \ / ( ) [ ] { }</a:t>
            </a:r>
            <a:endParaRPr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26488" y="783817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match()</a:t>
            </a:r>
            <a:r>
              <a:rPr altLang="zh-CN" sz="3200" dirty="0"/>
              <a:t>方法的行为在很大程度上</a:t>
            </a:r>
            <a:r>
              <a:rPr lang="en-US" altLang="zh-CN" sz="3200" b="1" dirty="0">
                <a:solidFill>
                  <a:srgbClr val="FF0000"/>
                </a:solidFill>
              </a:rPr>
              <a:t>依赖于</a:t>
            </a:r>
            <a:r>
              <a:rPr altLang="zh-CN" sz="3200" dirty="0"/>
              <a:t>正则表达式</a:t>
            </a:r>
            <a:r>
              <a:rPr lang="en-US" altLang="zh-CN" sz="3200" b="1" dirty="0">
                <a:solidFill>
                  <a:srgbClr val="FF0000"/>
                </a:solidFill>
              </a:rPr>
              <a:t>是否具有</a:t>
            </a:r>
            <a:r>
              <a:rPr altLang="zh-CN" sz="3200" dirty="0"/>
              <a:t>标志 </a:t>
            </a:r>
            <a:r>
              <a:rPr lang="en-US" altLang="zh-CN" sz="3200" b="1" dirty="0">
                <a:solidFill>
                  <a:srgbClr val="FF0000"/>
                </a:solidFill>
              </a:rPr>
              <a:t>g</a:t>
            </a:r>
            <a:r>
              <a:rPr altLang="zh-CN" sz="3200" dirty="0"/>
              <a:t>，即</a:t>
            </a:r>
            <a:r>
              <a:rPr lang="en-US" altLang="zh-CN" sz="3200" b="1" dirty="0">
                <a:solidFill>
                  <a:srgbClr val="FF0000"/>
                </a:solidFill>
              </a:rPr>
              <a:t>全局匹配</a:t>
            </a:r>
            <a:r>
              <a:rPr altLang="zh-CN" sz="3200" dirty="0"/>
              <a:t>模式。</a:t>
            </a:r>
            <a:endParaRPr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dirty="0">
                <a:solidFill>
                  <a:srgbClr val="FF0000"/>
                </a:solidFill>
              </a:rPr>
              <a:t>replace</a:t>
            </a:r>
            <a:r>
              <a:rPr lang="zh-CN" altLang="zh-CN" sz="3200" dirty="0">
                <a:solidFill>
                  <a:schemeClr val="accent2">
                    <a:lumMod val="50000"/>
                  </a:schemeClr>
                </a:solidFill>
              </a:rPr>
              <a:t>方法</a:t>
            </a:r>
            <a:endParaRPr lang="en-US" altLang="zh-C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11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altLang="zh-CN" sz="3200" dirty="0"/>
              <a:t>字符串的 </a:t>
            </a:r>
            <a:r>
              <a:rPr altLang="zh-CN" sz="3200" b="1" dirty="0">
                <a:solidFill>
                  <a:srgbClr val="FF0000"/>
                </a:solidFill>
              </a:rPr>
              <a:t>replace() </a:t>
            </a:r>
            <a:r>
              <a:rPr altLang="zh-CN" sz="3200" dirty="0"/>
              <a:t>方法执行的是</a:t>
            </a:r>
            <a:r>
              <a:rPr altLang="zh-CN" sz="3200" b="1" dirty="0">
                <a:solidFill>
                  <a:srgbClr val="FF0000"/>
                </a:solidFill>
              </a:rPr>
              <a:t>查找并替换</a:t>
            </a:r>
            <a:r>
              <a:rPr altLang="zh-CN" sz="3200" dirty="0"/>
              <a:t>的操作</a:t>
            </a:r>
            <a:endParaRPr altLang="zh-CN" sz="3200" dirty="0"/>
          </a:p>
          <a:p>
            <a:r>
              <a:rPr altLang="zh-CN" sz="3200" b="1" dirty="0">
                <a:solidFill>
                  <a:srgbClr val="FF0000"/>
                </a:solidFill>
              </a:rPr>
              <a:t>语法</a:t>
            </a:r>
            <a:r>
              <a:rPr altLang="zh-CN" sz="3200" dirty="0"/>
              <a:t>格式如下所示：</a:t>
            </a:r>
            <a:endParaRPr altLang="zh-CN" sz="3200" dirty="0"/>
          </a:p>
          <a:p>
            <a:r>
              <a:rPr altLang="zh-CN" sz="3200" dirty="0"/>
              <a:t>stringObject.</a:t>
            </a:r>
            <a:r>
              <a:rPr altLang="zh-CN" sz="3200" b="1" dirty="0">
                <a:solidFill>
                  <a:srgbClr val="FF0000"/>
                </a:solidFill>
              </a:rPr>
              <a:t>replace</a:t>
            </a:r>
            <a:r>
              <a:rPr altLang="zh-CN" sz="3200" dirty="0"/>
              <a:t>(</a:t>
            </a:r>
            <a:r>
              <a:rPr altLang="zh-CN" sz="3200" b="1" dirty="0">
                <a:solidFill>
                  <a:srgbClr val="FF0000"/>
                </a:solidFill>
              </a:rPr>
              <a:t>rgExp</a:t>
            </a:r>
            <a:r>
              <a:rPr altLang="zh-CN" sz="3200" dirty="0"/>
              <a:t>,</a:t>
            </a:r>
            <a:r>
              <a:rPr altLang="zh-CN" sz="3200" b="1" dirty="0">
                <a:solidFill>
                  <a:srgbClr val="FF0000"/>
                </a:solidFill>
              </a:rPr>
              <a:t>replacement</a:t>
            </a:r>
            <a:r>
              <a:rPr altLang="zh-CN" sz="3200" dirty="0"/>
              <a:t>)</a:t>
            </a:r>
            <a:endParaRPr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/>
              <a:t>      </a:t>
            </a:r>
            <a:r>
              <a:rPr altLang="zh-CN" sz="3200" dirty="0"/>
              <a:t>敏感</a:t>
            </a:r>
            <a:r>
              <a:rPr altLang="zh-CN" sz="3200" b="1" dirty="0">
                <a:solidFill>
                  <a:srgbClr val="FF0000"/>
                </a:solidFill>
              </a:rPr>
              <a:t>词过滤</a:t>
            </a:r>
            <a:endParaRPr alt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/>
          </a:bodyPr>
          <a:lstStyle/>
          <a:p>
            <a:r>
              <a:rPr sz="3200" dirty="0"/>
              <a:t>如果 rgExp具有</a:t>
            </a:r>
            <a:r>
              <a:rPr sz="3200" b="1" dirty="0">
                <a:solidFill>
                  <a:srgbClr val="FF0000"/>
                </a:solidFill>
              </a:rPr>
              <a:t>全局模式</a:t>
            </a:r>
            <a:r>
              <a:rPr sz="3200" dirty="0"/>
              <a:t>标志</a:t>
            </a:r>
            <a:r>
              <a:rPr sz="3200" b="1" dirty="0">
                <a:solidFill>
                  <a:srgbClr val="FF0000"/>
                </a:solidFill>
              </a:rPr>
              <a:t> g</a:t>
            </a:r>
            <a:r>
              <a:rPr sz="3200" dirty="0"/>
              <a:t>，那么 replace() 方法将</a:t>
            </a:r>
            <a:r>
              <a:rPr sz="3200" b="1" dirty="0">
                <a:solidFill>
                  <a:srgbClr val="FF0000"/>
                </a:solidFill>
              </a:rPr>
              <a:t>替换所有匹配</a:t>
            </a:r>
            <a:r>
              <a:rPr sz="3200" dirty="0"/>
              <a:t>的</a:t>
            </a:r>
            <a:r>
              <a:rPr sz="3200" b="1" dirty="0">
                <a:solidFill>
                  <a:srgbClr val="FF0000"/>
                </a:solidFill>
              </a:rPr>
              <a:t>子串</a:t>
            </a:r>
            <a:r>
              <a:rPr sz="3200" dirty="0"/>
              <a:t>。</a:t>
            </a:r>
            <a:endParaRPr sz="3200" dirty="0"/>
          </a:p>
          <a:p>
            <a:r>
              <a:rPr sz="3200" b="1" dirty="0">
                <a:solidFill>
                  <a:srgbClr val="FF0000"/>
                </a:solidFill>
              </a:rPr>
              <a:t>否则</a:t>
            </a:r>
            <a:r>
              <a:rPr sz="3200" dirty="0"/>
              <a:t>只</a:t>
            </a:r>
            <a:r>
              <a:rPr sz="3200" b="1" dirty="0">
                <a:solidFill>
                  <a:srgbClr val="FF0000"/>
                </a:solidFill>
              </a:rPr>
              <a:t>替换第一个</a:t>
            </a:r>
            <a:r>
              <a:rPr sz="3200" dirty="0"/>
              <a:t>匹配子串。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altLang="zh-CN" sz="3200" b="1" dirty="0">
                <a:solidFill>
                  <a:srgbClr val="FF0000"/>
                </a:solidFill>
              </a:rPr>
              <a:t>search</a:t>
            </a:r>
            <a:r>
              <a:rPr altLang="zh-CN" sz="3200" dirty="0">
                <a:solidFill>
                  <a:schemeClr val="accent2">
                    <a:lumMod val="75000"/>
                  </a:schemeClr>
                </a:solidFill>
              </a:rPr>
              <a:t>方法</a:t>
            </a:r>
            <a:endParaRPr altLang="zh-CN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12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28371" y="855004"/>
            <a:ext cx="10334846" cy="4627675"/>
          </a:xfrm>
        </p:spPr>
        <p:txBody>
          <a:bodyPr>
            <a:normAutofit lnSpcReduction="10000"/>
          </a:bodyPr>
          <a:lstStyle/>
          <a:p>
            <a:r>
              <a:rPr altLang="zh-CN" sz="2800" b="1" dirty="0">
                <a:solidFill>
                  <a:srgbClr val="FF0000"/>
                </a:solidFill>
              </a:rPr>
              <a:t>search</a:t>
            </a:r>
            <a:r>
              <a:rPr altLang="zh-CN" sz="2800" dirty="0"/>
              <a:t>方法</a:t>
            </a:r>
            <a:r>
              <a:rPr altLang="zh-CN" sz="2800" b="1" dirty="0">
                <a:solidFill>
                  <a:srgbClr val="FF0000"/>
                </a:solidFill>
              </a:rPr>
              <a:t>指明是否</a:t>
            </a:r>
            <a:r>
              <a:rPr altLang="zh-CN" sz="2800" dirty="0"/>
              <a:t>存在相应的</a:t>
            </a:r>
            <a:r>
              <a:rPr altLang="zh-CN" sz="2800" b="1" dirty="0">
                <a:solidFill>
                  <a:srgbClr val="FF0000"/>
                </a:solidFill>
              </a:rPr>
              <a:t>匹配</a:t>
            </a:r>
            <a:endParaRPr altLang="zh-CN" sz="2800" dirty="0"/>
          </a:p>
          <a:p>
            <a:r>
              <a:rPr altLang="zh-CN" sz="2800" dirty="0"/>
              <a:t>用该方法去</a:t>
            </a:r>
            <a:r>
              <a:rPr altLang="zh-CN" sz="2800" b="1" dirty="0">
                <a:solidFill>
                  <a:srgbClr val="FF0000"/>
                </a:solidFill>
              </a:rPr>
              <a:t>判断</a:t>
            </a:r>
            <a:r>
              <a:rPr altLang="zh-CN" sz="2800" dirty="0"/>
              <a:t>是否源串中</a:t>
            </a:r>
            <a:r>
              <a:rPr altLang="zh-CN" sz="2800" b="1" dirty="0">
                <a:solidFill>
                  <a:srgbClr val="FF0000"/>
                </a:solidFill>
              </a:rPr>
              <a:t>有值匹配</a:t>
            </a:r>
            <a:endParaRPr altLang="zh-CN" sz="2800" b="1" dirty="0">
              <a:solidFill>
                <a:srgbClr val="FF0000"/>
              </a:solidFill>
            </a:endParaRPr>
          </a:p>
          <a:p>
            <a:r>
              <a:rPr altLang="zh-CN" sz="2800" dirty="0"/>
              <a:t>如果</a:t>
            </a:r>
            <a:r>
              <a:rPr altLang="zh-CN" sz="2800" b="1" dirty="0">
                <a:solidFill>
                  <a:srgbClr val="FF0000"/>
                </a:solidFill>
              </a:rPr>
              <a:t>找到</a:t>
            </a:r>
            <a:r>
              <a:rPr altLang="zh-CN" sz="2800" dirty="0"/>
              <a:t>一个匹配，search方法将</a:t>
            </a:r>
            <a:r>
              <a:rPr altLang="zh-CN" sz="2800" b="1" dirty="0">
                <a:solidFill>
                  <a:srgbClr val="FF0000"/>
                </a:solidFill>
              </a:rPr>
              <a:t>返回一个整数值</a:t>
            </a:r>
            <a:r>
              <a:rPr altLang="zh-CN" sz="2800" dirty="0"/>
              <a:t>，</a:t>
            </a:r>
            <a:r>
              <a:rPr altLang="zh-CN" sz="2800" b="1" dirty="0">
                <a:solidFill>
                  <a:srgbClr val="FF0000"/>
                </a:solidFill>
              </a:rPr>
              <a:t>指明</a:t>
            </a:r>
            <a:r>
              <a:rPr altLang="zh-CN" sz="2800" dirty="0"/>
              <a:t>这个匹配距离字符串开始的偏移</a:t>
            </a:r>
            <a:r>
              <a:rPr altLang="zh-CN" sz="2800" b="1" dirty="0">
                <a:solidFill>
                  <a:srgbClr val="FF0000"/>
                </a:solidFill>
              </a:rPr>
              <a:t>位置</a:t>
            </a:r>
            <a:r>
              <a:rPr altLang="zh-CN" sz="2800" dirty="0"/>
              <a:t>。</a:t>
            </a:r>
            <a:endParaRPr altLang="zh-CN" sz="2800" dirty="0"/>
          </a:p>
          <a:p>
            <a:r>
              <a:rPr altLang="zh-CN" sz="2800" dirty="0"/>
              <a:t>如果</a:t>
            </a:r>
            <a:r>
              <a:rPr altLang="zh-CN" sz="2800" b="1" dirty="0">
                <a:solidFill>
                  <a:srgbClr val="FF0000"/>
                </a:solidFill>
              </a:rPr>
              <a:t>没有找到</a:t>
            </a:r>
            <a:r>
              <a:rPr altLang="zh-CN" sz="2800" dirty="0"/>
              <a:t>匹配，则返回 </a:t>
            </a:r>
            <a:r>
              <a:rPr altLang="zh-CN" sz="2800" b="1" dirty="0">
                <a:solidFill>
                  <a:srgbClr val="FF0000"/>
                </a:solidFill>
              </a:rPr>
              <a:t>-1</a:t>
            </a:r>
            <a:r>
              <a:rPr altLang="zh-CN" sz="2800" dirty="0"/>
              <a:t>。</a:t>
            </a:r>
            <a:endParaRPr altLang="zh-CN" sz="2800" dirty="0"/>
          </a:p>
          <a:p>
            <a:r>
              <a:rPr altLang="zh-CN" sz="2800" dirty="0"/>
              <a:t>该方法的使用</a:t>
            </a:r>
            <a:r>
              <a:rPr altLang="zh-CN" sz="2800" b="1" dirty="0">
                <a:solidFill>
                  <a:srgbClr val="FF0000"/>
                </a:solidFill>
              </a:rPr>
              <a:t>语法</a:t>
            </a:r>
            <a:r>
              <a:rPr altLang="zh-CN" sz="2800" dirty="0"/>
              <a:t>如下：</a:t>
            </a:r>
            <a:endParaRPr altLang="zh-CN" sz="2800" dirty="0"/>
          </a:p>
          <a:p>
            <a:r>
              <a:rPr altLang="zh-CN" sz="2800" dirty="0"/>
              <a:t>        stringObj.</a:t>
            </a:r>
            <a:r>
              <a:rPr altLang="zh-CN" sz="2800" b="1" dirty="0">
                <a:solidFill>
                  <a:srgbClr val="FF0000"/>
                </a:solidFill>
              </a:rPr>
              <a:t>search</a:t>
            </a:r>
            <a:r>
              <a:rPr altLang="zh-CN" sz="2800" dirty="0"/>
              <a:t>(</a:t>
            </a:r>
            <a:r>
              <a:rPr altLang="zh-CN" sz="2800" b="1" dirty="0">
                <a:solidFill>
                  <a:srgbClr val="FF0000"/>
                </a:solidFill>
              </a:rPr>
              <a:t>rgExp</a:t>
            </a:r>
            <a:r>
              <a:rPr altLang="zh-CN" sz="2800" dirty="0"/>
              <a:t>)</a:t>
            </a:r>
            <a:endParaRPr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93975" y="-135707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zh-CN" altLang="en-US" sz="3600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altLang="zh-CN" sz="3200" dirty="0"/>
              <a:t>找到类似</a:t>
            </a:r>
            <a:r>
              <a:rPr altLang="zh-CN" sz="3200" b="1" dirty="0">
                <a:solidFill>
                  <a:srgbClr val="FF0000"/>
                </a:solidFill>
              </a:rPr>
              <a:t>abcba</a:t>
            </a:r>
            <a:r>
              <a:rPr altLang="zh-CN" sz="3200" dirty="0"/>
              <a:t>的数字</a:t>
            </a:r>
            <a:endParaRPr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/>
          </a:bodyPr>
          <a:lstStyle/>
          <a:p>
            <a:r>
              <a:rPr lang="en-US" sz="3200" dirty="0"/>
              <a:t>    </a:t>
            </a:r>
            <a:r>
              <a:rPr altLang="zh-CN" sz="3200" b="1" dirty="0">
                <a:solidFill>
                  <a:srgbClr val="FF0000"/>
                </a:solidFill>
              </a:rPr>
              <a:t>stringObj</a:t>
            </a:r>
            <a:r>
              <a:rPr altLang="zh-CN" sz="3200" dirty="0"/>
              <a:t>.</a:t>
            </a:r>
            <a:r>
              <a:rPr altLang="zh-CN" sz="3200" b="1" dirty="0">
                <a:solidFill>
                  <a:srgbClr val="FF0000"/>
                </a:solidFill>
              </a:rPr>
              <a:t>search</a:t>
            </a:r>
            <a:r>
              <a:rPr altLang="zh-CN" sz="3200" dirty="0"/>
              <a:t>(</a:t>
            </a:r>
            <a:r>
              <a:rPr altLang="zh-CN" sz="3200" b="1" dirty="0">
                <a:solidFill>
                  <a:srgbClr val="FF0000"/>
                </a:solidFill>
              </a:rPr>
              <a:t>rgExp</a:t>
            </a:r>
            <a:r>
              <a:rPr altLang="zh-CN" sz="3200" dirty="0"/>
              <a:t>)</a:t>
            </a:r>
            <a:endParaRPr altLang="zh-CN" sz="3200" dirty="0"/>
          </a:p>
          <a:p>
            <a:r>
              <a:rPr altLang="zh-CN" sz="3200" dirty="0"/>
              <a:t>其中stringObj是源串，rgExp是正则表达式。</a:t>
            </a:r>
            <a:endParaRPr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altLang="zh-CN" sz="3200" dirty="0">
                <a:solidFill>
                  <a:srgbClr val="FF0000"/>
                </a:solidFill>
              </a:rPr>
              <a:t>表单验证</a:t>
            </a:r>
            <a:endParaRPr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13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altLang="zh-CN" sz="3200" b="1" dirty="0">
                <a:sym typeface="+mn-ea"/>
              </a:rPr>
              <a:t>利用</a:t>
            </a:r>
            <a:r>
              <a:rPr altLang="zh-CN" sz="3200" b="1" dirty="0">
                <a:solidFill>
                  <a:srgbClr val="FF0000"/>
                </a:solidFill>
                <a:sym typeface="+mn-ea"/>
              </a:rPr>
              <a:t>正则表达式</a:t>
            </a:r>
            <a:r>
              <a:rPr altLang="zh-CN" sz="3200" b="1" dirty="0">
                <a:sym typeface="+mn-ea"/>
              </a:rPr>
              <a:t>把其中的</a:t>
            </a:r>
            <a:r>
              <a:rPr altLang="zh-CN" sz="3200" b="1" dirty="0">
                <a:solidFill>
                  <a:srgbClr val="FF0000"/>
                </a:solidFill>
                <a:sym typeface="+mn-ea"/>
              </a:rPr>
              <a:t>数字挑选</a:t>
            </a:r>
            <a:r>
              <a:rPr altLang="zh-CN" sz="3200" b="1" dirty="0">
                <a:sym typeface="+mn-ea"/>
              </a:rPr>
              <a:t>出来</a:t>
            </a:r>
            <a:endParaRPr 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zh-CN" sz="3200" dirty="0"/>
              <a:t>利用之前所学</a:t>
            </a:r>
            <a:r>
              <a:rPr lang="zh-CN" sz="3200" dirty="0">
                <a:solidFill>
                  <a:srgbClr val="FF0000"/>
                </a:solidFill>
              </a:rPr>
              <a:t>正则表达式</a:t>
            </a:r>
            <a:r>
              <a:rPr lang="zh-CN" sz="3200" dirty="0"/>
              <a:t>进行</a:t>
            </a:r>
            <a:r>
              <a:rPr lang="zh-CN" sz="3200" dirty="0">
                <a:solidFill>
                  <a:srgbClr val="FF0000"/>
                </a:solidFill>
              </a:rPr>
              <a:t>综合应用</a:t>
            </a:r>
            <a:endParaRPr 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注册表单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altLang="zh-CN" sz="3200" dirty="0">
                <a:solidFill>
                  <a:srgbClr val="FF0000"/>
                </a:solidFill>
              </a:rPr>
              <a:t>级联下拉列表</a:t>
            </a:r>
            <a:endParaRPr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14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altLang="zh-CN" sz="3200" dirty="0"/>
              <a:t>当需要用户进行一些</a:t>
            </a:r>
            <a:r>
              <a:rPr altLang="zh-CN" sz="3200" b="1" dirty="0">
                <a:solidFill>
                  <a:srgbClr val="FF0000"/>
                </a:solidFill>
              </a:rPr>
              <a:t>下拉列表</a:t>
            </a:r>
            <a:r>
              <a:rPr altLang="zh-CN" sz="3200" dirty="0"/>
              <a:t>数据的</a:t>
            </a:r>
            <a:r>
              <a:rPr altLang="zh-CN" sz="3200" b="1" dirty="0">
                <a:solidFill>
                  <a:srgbClr val="FF0000"/>
                </a:solidFill>
              </a:rPr>
              <a:t>选择</a:t>
            </a:r>
            <a:r>
              <a:rPr altLang="zh-CN" sz="3200" dirty="0"/>
              <a:t>时，有些需要根据用户从下拉列表中</a:t>
            </a:r>
            <a:r>
              <a:rPr altLang="zh-CN" sz="3200" b="1" dirty="0">
                <a:solidFill>
                  <a:srgbClr val="FF0000"/>
                </a:solidFill>
              </a:rPr>
              <a:t>选择结果</a:t>
            </a:r>
            <a:r>
              <a:rPr altLang="zh-CN" sz="3200" dirty="0"/>
              <a:t>来</a:t>
            </a:r>
            <a:r>
              <a:rPr altLang="zh-CN" sz="3200" b="1" dirty="0">
                <a:solidFill>
                  <a:srgbClr val="FF0000"/>
                </a:solidFill>
              </a:rPr>
              <a:t>更新</a:t>
            </a:r>
            <a:r>
              <a:rPr altLang="zh-CN" sz="3200" dirty="0"/>
              <a:t>某些表单</a:t>
            </a:r>
            <a:r>
              <a:rPr altLang="zh-CN" sz="3200" b="1" dirty="0">
                <a:solidFill>
                  <a:srgbClr val="FF0000"/>
                </a:solidFill>
              </a:rPr>
              <a:t>元素的内容</a:t>
            </a:r>
            <a:r>
              <a:rPr altLang="zh-CN" sz="3200" dirty="0"/>
              <a:t>。</a:t>
            </a:r>
            <a:endParaRPr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altLang="zh-CN" sz="3200" dirty="0">
                <a:solidFill>
                  <a:srgbClr val="FF0000"/>
                </a:solidFill>
                <a:sym typeface="+mn-ea"/>
              </a:rPr>
              <a:t>级联下拉列表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JavaScript</a:t>
            </a:r>
            <a:r>
              <a:rPr lang="zh-CN" altLang="zh-CN" sz="3200" dirty="0">
                <a:solidFill>
                  <a:srgbClr val="FF0000"/>
                </a:solidFill>
              </a:rPr>
              <a:t>综合应用方式</a:t>
            </a:r>
            <a:endParaRPr lang="zh-CN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288540" y="1911350"/>
            <a:ext cx="8234680" cy="1706245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评　　分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15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在</a:t>
            </a:r>
            <a:r>
              <a:rPr lang="en-US" altLang="zh-CN" sz="3200" dirty="0"/>
              <a:t>JavaScript</a:t>
            </a:r>
            <a:r>
              <a:rPr lang="zh-CN" altLang="zh-CN" sz="3200" dirty="0"/>
              <a:t>中，</a:t>
            </a:r>
            <a:r>
              <a:rPr lang="zh-CN" altLang="zh-CN" sz="3200" b="1" dirty="0">
                <a:solidFill>
                  <a:srgbClr val="FF0000"/>
                </a:solidFill>
              </a:rPr>
              <a:t>样式风格改变</a:t>
            </a:r>
            <a:r>
              <a:rPr lang="zh-CN" altLang="zh-CN" sz="3200" dirty="0">
                <a:sym typeface="+mn-ea"/>
              </a:rPr>
              <a:t>的</a:t>
            </a:r>
            <a:r>
              <a:rPr lang="zh-CN" altLang="zh-CN" sz="3200" dirty="0"/>
              <a:t>语法格式：</a:t>
            </a:r>
            <a:endParaRPr lang="zh-CN" altLang="zh-CN" sz="3200" dirty="0"/>
          </a:p>
          <a:p>
            <a:r>
              <a:rPr lang="zh-CN" altLang="zh-CN" sz="3200" dirty="0"/>
              <a:t>　　</a:t>
            </a:r>
            <a:r>
              <a:rPr lang="zh-CN" altLang="zh-CN" sz="3200" b="1" dirty="0">
                <a:solidFill>
                  <a:srgbClr val="FF0000"/>
                </a:solidFill>
              </a:rPr>
              <a:t>对象名</a:t>
            </a:r>
            <a:r>
              <a:rPr lang="zh-CN" altLang="zh-CN" sz="3200" dirty="0"/>
              <a:t>.</a:t>
            </a:r>
            <a:r>
              <a:rPr lang="zh-CN" altLang="zh-CN" sz="3200" b="1" dirty="0">
                <a:solidFill>
                  <a:srgbClr val="FF0000"/>
                </a:solidFill>
              </a:rPr>
              <a:t>className</a:t>
            </a:r>
            <a:r>
              <a:rPr lang="zh-CN" altLang="zh-CN" sz="3200" dirty="0"/>
              <a:t>="</a:t>
            </a:r>
            <a:r>
              <a:rPr lang="zh-CN" altLang="zh-CN" sz="3200" b="1" dirty="0">
                <a:solidFill>
                  <a:srgbClr val="FF0000"/>
                </a:solidFill>
              </a:rPr>
              <a:t>CSS类名</a:t>
            </a:r>
            <a:r>
              <a:rPr lang="zh-CN" altLang="zh-CN" sz="3200" dirty="0"/>
              <a:t>";</a:t>
            </a:r>
            <a:endParaRPr lang="zh-CN" altLang="zh-CN" sz="3200" dirty="0"/>
          </a:p>
          <a:p>
            <a:endParaRPr lang="en-US" altLang="zh-CN" sz="3200" dirty="0"/>
          </a:p>
          <a:p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dirty="0">
                <a:solidFill>
                  <a:srgbClr val="FF0000"/>
                </a:solidFill>
              </a:rPr>
              <a:t>评　　分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７－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５</a:t>
            </a:r>
            <a:endParaRPr lang="zh-CN" altLang="en-US" sz="3600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20303" y="864870"/>
            <a:ext cx="8861100" cy="4170473"/>
          </a:xfrm>
        </p:spPr>
        <p:txBody>
          <a:bodyPr>
            <a:normAutofit/>
          </a:bodyPr>
          <a:lstStyle/>
          <a:p>
            <a:r>
              <a:rPr altLang="zh-CN" sz="3200" dirty="0">
                <a:solidFill>
                  <a:srgbClr val="FF0000"/>
                </a:solidFill>
              </a:rPr>
              <a:t>正则表达式</a:t>
            </a:r>
            <a:r>
              <a:rPr altLang="zh-CN" sz="3200" dirty="0"/>
              <a:t>的主要</a:t>
            </a:r>
            <a:r>
              <a:rPr altLang="zh-CN" sz="3200" dirty="0">
                <a:solidFill>
                  <a:srgbClr val="FF0000"/>
                </a:solidFill>
              </a:rPr>
              <a:t>作用</a:t>
            </a:r>
            <a:r>
              <a:rPr altLang="zh-CN" sz="3200" dirty="0"/>
              <a:t>包括：</a:t>
            </a:r>
            <a:endParaRPr altLang="zh-CN" sz="3200" dirty="0"/>
          </a:p>
          <a:p>
            <a:r>
              <a:rPr altLang="zh-CN" sz="3200" dirty="0"/>
              <a:t>（1）</a:t>
            </a:r>
            <a:r>
              <a:rPr altLang="zh-CN" sz="3200" b="1" dirty="0">
                <a:solidFill>
                  <a:srgbClr val="FF0000"/>
                </a:solidFill>
              </a:rPr>
              <a:t>测试</a:t>
            </a:r>
            <a:r>
              <a:rPr altLang="zh-CN" sz="3200" dirty="0"/>
              <a:t>字符串的某个</a:t>
            </a:r>
            <a:r>
              <a:rPr altLang="zh-CN" sz="3200" b="1" dirty="0">
                <a:solidFill>
                  <a:srgbClr val="FF0000"/>
                </a:solidFill>
              </a:rPr>
              <a:t>模式</a:t>
            </a:r>
            <a:r>
              <a:rPr altLang="zh-CN" sz="3200" dirty="0"/>
              <a:t>。</a:t>
            </a:r>
            <a:endParaRPr altLang="zh-CN" sz="3200" dirty="0"/>
          </a:p>
          <a:p>
            <a:r>
              <a:rPr altLang="zh-CN" sz="3200" dirty="0"/>
              <a:t>（2）</a:t>
            </a:r>
            <a:r>
              <a:rPr altLang="zh-CN" sz="3200" b="1" dirty="0">
                <a:solidFill>
                  <a:srgbClr val="FF0000"/>
                </a:solidFill>
              </a:rPr>
              <a:t>替换</a:t>
            </a:r>
            <a:r>
              <a:rPr altLang="zh-CN" sz="3200" dirty="0"/>
              <a:t>文本。</a:t>
            </a:r>
            <a:endParaRPr altLang="zh-CN" sz="3200" dirty="0"/>
          </a:p>
          <a:p>
            <a:r>
              <a:rPr altLang="zh-CN" sz="3200" dirty="0"/>
              <a:t>（3）根据模式匹配从字符串中</a:t>
            </a:r>
            <a:r>
              <a:rPr altLang="zh-CN" sz="3200" b="1" dirty="0">
                <a:solidFill>
                  <a:srgbClr val="FF0000"/>
                </a:solidFill>
              </a:rPr>
              <a:t>提取</a:t>
            </a:r>
            <a:r>
              <a:rPr altLang="zh-CN" sz="3200" dirty="0"/>
              <a:t>一个</a:t>
            </a:r>
            <a:r>
              <a:rPr altLang="zh-CN" sz="3200" b="1" dirty="0">
                <a:solidFill>
                  <a:srgbClr val="FF0000"/>
                </a:solidFill>
              </a:rPr>
              <a:t>子字符串</a:t>
            </a:r>
            <a:r>
              <a:rPr altLang="zh-CN" sz="3200" dirty="0"/>
              <a:t>。</a:t>
            </a:r>
            <a:endParaRPr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40078" y="-70893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总结</a:t>
            </a:r>
            <a:endParaRPr lang="zh-CN" altLang="en-US" sz="3600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414130" y="1826291"/>
            <a:ext cx="8952614" cy="209712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CSS</a:t>
            </a:r>
            <a:r>
              <a:rPr lang="zh-CN" altLang="zh-CN" sz="3200" dirty="0">
                <a:solidFill>
                  <a:srgbClr val="FF0000"/>
                </a:solidFill>
              </a:rPr>
              <a:t>样式</a:t>
            </a:r>
            <a:r>
              <a:rPr lang="zh-CN" altLang="zh-CN" sz="3200" dirty="0">
                <a:solidFill>
                  <a:schemeClr val="accent2">
                    <a:lumMod val="50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</a:rPr>
              <a:t>JavaScript</a:t>
            </a:r>
            <a:r>
              <a:rPr lang="en-US" altLang="zh-CN" sz="3200" dirty="0">
                <a:solidFill>
                  <a:srgbClr val="FF0000"/>
                </a:solidFill>
              </a:rPr>
              <a:t>改变</a:t>
            </a:r>
            <a:r>
              <a:rPr lang="zh-CN" altLang="zh-CN" sz="3200" dirty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en-US" altLang="zh-CN" sz="3200" dirty="0">
                <a:solidFill>
                  <a:srgbClr val="FF0000"/>
                </a:solidFill>
              </a:rPr>
              <a:t>方法</a:t>
            </a:r>
            <a:endParaRPr lang="zh-CN" altLang="zh-C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 </a:t>
            </a:r>
            <a:r>
              <a:rPr lang="zh-CN" altLang="en-US" sz="3200" b="1" dirty="0">
                <a:solidFill>
                  <a:srgbClr val="FF0000"/>
                </a:solidFill>
              </a:rPr>
              <a:t>普通字符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zh-CN" altLang="en-US" sz="3600" dirty="0" smtClean="0"/>
              <a:t>７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395096" y="1582079"/>
            <a:ext cx="9686260" cy="417047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普通字符</a:t>
            </a:r>
            <a:r>
              <a:rPr lang="en-US" altLang="zh-CN" sz="3200" dirty="0"/>
              <a:t>只能够匹配</a:t>
            </a:r>
            <a:r>
              <a:rPr lang="en-US" altLang="zh-CN" sz="3200" dirty="0">
                <a:solidFill>
                  <a:srgbClr val="FF0000"/>
                </a:solidFill>
              </a:rPr>
              <a:t>和自身相同</a:t>
            </a:r>
            <a:r>
              <a:rPr lang="en-US" altLang="zh-CN" sz="3200" dirty="0"/>
              <a:t>的字符</a:t>
            </a:r>
            <a:endParaRPr lang="en-US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6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4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4"/>
  <p:tag name="KSO_WM_UNIT_COLOR_SCHEME_PARENT_PAGE" val="2_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5"/>
  <p:tag name="KSO_WM_UNIT_COLOR_SCHEME_PARENT_PAGE" val="2_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6"/>
  <p:tag name="KSO_WM_UNIT_COLOR_SCHEME_PARENT_PAGE" val="2_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7"/>
  <p:tag name="KSO_WM_UNIT_COLOR_SCHEME_PARENT_PAGE" val="2_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8"/>
  <p:tag name="KSO_WM_UNIT_COLOR_SCHEME_PARENT_PAGE" val="2_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9"/>
  <p:tag name="KSO_WM_UNIT_COLOR_SCHEME_PARENT_PAGE" val="2_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0"/>
  <p:tag name="KSO_WM_UNIT_COLOR_SCHEME_PARENT_PAGE" val="2_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1"/>
  <p:tag name="KSO_WM_UNIT_COLOR_SCHEME_PARENT_PAGE" val="2_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2"/>
  <p:tag name="KSO_WM_UNIT_COLOR_SCHEME_PARENT_PAGE" val="2_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3"/>
  <p:tag name="KSO_WM_UNIT_COLOR_SCHEME_PARENT_PAGE" val="2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5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4"/>
  <p:tag name="KSO_WM_UNIT_COLOR_SCHEME_PARENT_PAGE" val="2_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5"/>
  <p:tag name="KSO_WM_UNIT_COLOR_SCHEME_PARENT_PAGE" val="2_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6"/>
  <p:tag name="KSO_WM_UNIT_COLOR_SCHEME_PARENT_PAGE" val="2_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7"/>
  <p:tag name="KSO_WM_UNIT_COLOR_SCHEME_PARENT_PAGE" val="2_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8"/>
  <p:tag name="KSO_WM_UNIT_COLOR_SCHEME_PARENT_PAGE" val="2_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9"/>
  <p:tag name="KSO_WM_UNIT_COLOR_SCHEME_PARENT_PAGE" val="2_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0"/>
  <p:tag name="KSO_WM_UNIT_COLOR_SCHEME_PARENT_PAGE" val="2_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1"/>
  <p:tag name="KSO_WM_UNIT_COLOR_SCHEME_PARENT_PAGE" val="2_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2"/>
  <p:tag name="KSO_WM_UNIT_COLOR_SCHEME_PARENT_PAGE" val="2_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3"/>
  <p:tag name="KSO_WM_UNIT_COLOR_SCHEME_PARENT_PAGE" val="2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6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4"/>
  <p:tag name="KSO_WM_UNIT_COLOR_SCHEME_PARENT_PAGE" val="2_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5"/>
  <p:tag name="KSO_WM_UNIT_COLOR_SCHEME_PARENT_PAGE" val="2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6"/>
  <p:tag name="KSO_WM_UNIT_COLOR_SCHEME_PARENT_PAGE" val="2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7"/>
  <p:tag name="KSO_WM_UNIT_COLOR_SCHEME_PARENT_PAGE" val="2_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8"/>
  <p:tag name="KSO_WM_UNIT_COLOR_SCHEME_PARENT_PAGE" val="2_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9"/>
  <p:tag name="KSO_WM_UNIT_COLOR_SCHEME_PARENT_PAGE" val="2_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0"/>
  <p:tag name="KSO_WM_UNIT_COLOR_SCHEME_PARENT_PAGE" val="2_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1"/>
  <p:tag name="KSO_WM_UNIT_COLOR_SCHEME_PARENT_PAGE" val="2_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2"/>
  <p:tag name="KSO_WM_UNIT_COLOR_SCHEME_PARENT_PAGE" val="2_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3"/>
  <p:tag name="KSO_WM_UNIT_COLOR_SCHEME_PARENT_PAGE" val="2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7"/>
  <p:tag name="KSO_WM_UNIT_COLOR_SCHEME_PARENT_PAGE" val="2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4"/>
  <p:tag name="KSO_WM_UNIT_COLOR_SCHEME_PARENT_PAGE" val="2_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5"/>
  <p:tag name="KSO_WM_UNIT_COLOR_SCHEME_PARENT_PAGE" val="2_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6"/>
  <p:tag name="KSO_WM_UNIT_COLOR_SCHEME_PARENT_PAGE" val="2_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7"/>
  <p:tag name="KSO_WM_UNIT_COLOR_SCHEME_PARENT_PAGE" val="2_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0"/>
  <p:tag name="KSO_WM_UNIT_COLOR_SCHEME_PARENT_PAGE" val="2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1"/>
  <p:tag name="KSO_WM_UNIT_COLOR_SCHEME_PARENT_PAGE" val="2_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2"/>
  <p:tag name="KSO_WM_UNIT_COLOR_SCHEME_PARENT_PAGE" val="2_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3"/>
  <p:tag name="KSO_WM_UNIT_COLOR_SCHEME_PARENT_PAGE" val="2_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8"/>
  <p:tag name="KSO_WM_UNIT_COLOR_SCHEME_PARENT_PAGE" val="2_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4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7"/>
  <p:tag name="KSO_WM_UNIT_COLOR_SCHEME_PARENT_PAGE" val="2_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"/>
  <p:tag name="KSO_WM_UNIT_COLOR_SCHEME_PARENT_PAGE" val="2_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"/>
  <p:tag name="KSO_WM_UNIT_COLOR_SCHEME_PARENT_PAGE" val="2_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"/>
  <p:tag name="KSO_WM_UNIT_COLOR_SCHEME_PARENT_PAGE" val="2_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"/>
  <p:tag name="KSO_WM_UNIT_COLOR_SCHEME_PARENT_PAGE" val="2_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9"/>
  <p:tag name="KSO_WM_UNIT_COLOR_SCHEME_PARENT_PAGE" val="2_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"/>
  <p:tag name="KSO_WM_UNIT_COLOR_SCHEME_PARENT_PAGE" val="2_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"/>
  <p:tag name="KSO_WM_UNIT_COLOR_SCHEME_PARENT_PAGE" val="2_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"/>
  <p:tag name="KSO_WM_UNIT_COLOR_SCHEME_PARENT_PAGE" val="2_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"/>
  <p:tag name="KSO_WM_UNIT_COLOR_SCHEME_PARENT_PAGE" val="2_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"/>
  <p:tag name="KSO_WM_UNIT_COLOR_SCHEME_PARENT_PAGE" val="2_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"/>
  <p:tag name="KSO_WM_UNIT_COLOR_SCHEME_PARENT_PAGE" val="2_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"/>
  <p:tag name="KSO_WM_UNIT_COLOR_SCHEME_PARENT_PAGE" val="2_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"/>
  <p:tag name="KSO_WM_UNIT_COLOR_SCHEME_PARENT_PAGE" val="2_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"/>
  <p:tag name="KSO_WM_UNIT_COLOR_SCHEME_PARENT_PAGE" val="2_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0"/>
  <p:tag name="KSO_WM_UNIT_COLOR_SCHEME_PARENT_PAGE" val="2_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"/>
  <p:tag name="KSO_WM_UNIT_COLOR_SCHEME_PARENT_PAGE" val="2_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"/>
  <p:tag name="KSO_WM_UNIT_COLOR_SCHEME_PARENT_PAGE" val="2_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"/>
  <p:tag name="KSO_WM_UNIT_COLOR_SCHEME_PARENT_PAGE" val="2_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"/>
  <p:tag name="KSO_WM_UNIT_COLOR_SCHEME_PARENT_PAGE" val="2_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"/>
  <p:tag name="KSO_WM_UNIT_COLOR_SCHEME_PARENT_PAGE" val="2_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"/>
  <p:tag name="KSO_WM_UNIT_COLOR_SCHEME_PARENT_PAGE" val="2_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"/>
  <p:tag name="KSO_WM_UNIT_COLOR_SCHEME_PARENT_PAGE" val="2_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"/>
  <p:tag name="KSO_WM_UNIT_COLOR_SCHEME_PARENT_PAGE" val="2_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"/>
  <p:tag name="KSO_WM_UNIT_COLOR_SCHEME_PARENT_PAGE" val="2_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"/>
  <p:tag name="KSO_WM_UNIT_COLOR_SCHEME_PARENT_PAGE" val="2_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1"/>
  <p:tag name="KSO_WM_UNIT_COLOR_SCHEME_PARENT_PAGE" val="2_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"/>
  <p:tag name="KSO_WM_UNIT_COLOR_SCHEME_PARENT_PAGE" val="2_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"/>
  <p:tag name="KSO_WM_UNIT_COLOR_SCHEME_PARENT_PAGE" val="2_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"/>
  <p:tag name="KSO_WM_UNIT_COLOR_SCHEME_PARENT_PAGE" val="2_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"/>
  <p:tag name="KSO_WM_UNIT_COLOR_SCHEME_PARENT_PAGE" val="2_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"/>
  <p:tag name="KSO_WM_UNIT_COLOR_SCHEME_PARENT_PAGE" val="2_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"/>
  <p:tag name="KSO_WM_UNIT_COLOR_SCHEME_PARENT_PAGE" val="2_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"/>
  <p:tag name="KSO_WM_UNIT_COLOR_SCHEME_PARENT_PAGE" val="2_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"/>
  <p:tag name="KSO_WM_UNIT_COLOR_SCHEME_PARENT_PAGE" val="2_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"/>
  <p:tag name="KSO_WM_UNIT_COLOR_SCHEME_PARENT_PAGE" val="2_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2"/>
  <p:tag name="KSO_WM_UNIT_COLOR_SCHEME_PARENT_PAGE" val="2_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"/>
  <p:tag name="KSO_WM_UNIT_COLOR_SCHEME_PARENT_PAGE" val="2_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"/>
  <p:tag name="KSO_WM_UNIT_COLOR_SCHEME_PARENT_PAGE" val="2_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"/>
  <p:tag name="KSO_WM_UNIT_COLOR_SCHEME_PARENT_PAGE" val="2_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"/>
  <p:tag name="KSO_WM_UNIT_COLOR_SCHEME_PARENT_PAGE" val="2_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"/>
  <p:tag name="KSO_WM_UNIT_COLOR_SCHEME_PARENT_PAGE" val="2_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"/>
  <p:tag name="KSO_WM_UNIT_COLOR_SCHEME_PARENT_PAGE" val="2_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0"/>
  <p:tag name="KSO_WM_UNIT_COLOR_SCHEME_PARENT_PAGE" val="2_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1"/>
  <p:tag name="KSO_WM_UNIT_COLOR_SCHEME_PARENT_PAGE" val="2_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2"/>
  <p:tag name="KSO_WM_UNIT_COLOR_SCHEME_PARENT_PAGE" val="2_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3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3"/>
  <p:tag name="KSO_WM_UNIT_COLOR_SCHEME_PARENT_PAGE" val="2_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4"/>
  <p:tag name="KSO_WM_UNIT_COLOR_SCHEME_PARENT_PAGE" val="2_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5"/>
  <p:tag name="KSO_WM_UNIT_COLOR_SCHEME_PARENT_PAGE" val="2_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6"/>
  <p:tag name="KSO_WM_UNIT_COLOR_SCHEME_PARENT_PAGE" val="2_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7"/>
  <p:tag name="KSO_WM_UNIT_COLOR_SCHEME_PARENT_PAGE" val="2_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8"/>
  <p:tag name="KSO_WM_UNIT_COLOR_SCHEME_PARENT_PAGE" val="2_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9"/>
  <p:tag name="KSO_WM_UNIT_COLOR_SCHEME_PARENT_PAGE" val="2_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0"/>
  <p:tag name="KSO_WM_UNIT_COLOR_SCHEME_PARENT_PAGE" val="2_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1"/>
  <p:tag name="KSO_WM_UNIT_COLOR_SCHEME_PARENT_PAGE" val="2_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2"/>
  <p:tag name="KSO_WM_UNIT_COLOR_SCHEME_PARENT_PAGE" val="2_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3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8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4"/>
  <p:tag name="KSO_WM_UNIT_COLOR_SCHEME_PARENT_PAGE" val="2_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4"/>
  <p:tag name="KSO_WM_UNIT_COLOR_SCHEME_PARENT_PAGE" val="2_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5"/>
  <p:tag name="KSO_WM_UNIT_COLOR_SCHEME_PARENT_PAGE" val="2_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6"/>
  <p:tag name="KSO_WM_UNIT_COLOR_SCHEME_PARENT_PAGE" val="2_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7"/>
  <p:tag name="KSO_WM_UNIT_COLOR_SCHEME_PARENT_PAGE" val="2_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8"/>
  <p:tag name="KSO_WM_UNIT_COLOR_SCHEME_PARENT_PAGE" val="2_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9"/>
  <p:tag name="KSO_WM_UNIT_COLOR_SCHEME_PARENT_PAGE" val="2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0"/>
  <p:tag name="KSO_WM_UNIT_COLOR_SCHEME_PARENT_PAGE" val="2_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1"/>
  <p:tag name="KSO_WM_UNIT_COLOR_SCHEME_PARENT_PAGE" val="2_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2"/>
  <p:tag name="KSO_WM_UNIT_COLOR_SCHEME_PARENT_PAGE" val="2_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3"/>
  <p:tag name="KSO_WM_UNIT_COLOR_SCHEME_PARENT_PAGE" val="2_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5"/>
  <p:tag name="KSO_WM_UNIT_COLOR_SCHEME_PARENT_PAGE" val="2_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4"/>
  <p:tag name="KSO_WM_UNIT_COLOR_SCHEME_PARENT_PAGE" val="2_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5"/>
  <p:tag name="KSO_WM_UNIT_COLOR_SCHEME_PARENT_PAGE" val="2_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6"/>
  <p:tag name="KSO_WM_UNIT_COLOR_SCHEME_PARENT_PAGE" val="2_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7"/>
  <p:tag name="KSO_WM_UNIT_COLOR_SCHEME_PARENT_PAGE" val="2_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8"/>
  <p:tag name="KSO_WM_UNIT_COLOR_SCHEME_PARENT_PAGE" val="2_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9"/>
  <p:tag name="KSO_WM_UNIT_COLOR_SCHEME_PARENT_PAGE" val="2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0"/>
  <p:tag name="KSO_WM_UNIT_COLOR_SCHEME_PARENT_PAGE" val="2_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1"/>
  <p:tag name="KSO_WM_UNIT_COLOR_SCHEME_PARENT_PAGE" val="2_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2"/>
  <p:tag name="KSO_WM_UNIT_COLOR_SCHEME_PARENT_PAGE" val="2_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3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6"/>
  <p:tag name="KSO_WM_UNIT_COLOR_SCHEME_PARENT_PAGE" val="2_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4"/>
  <p:tag name="KSO_WM_UNIT_COLOR_SCHEME_PARENT_PAGE" val="2_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5"/>
  <p:tag name="KSO_WM_UNIT_COLOR_SCHEME_PARENT_PAGE" val="2_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6"/>
  <p:tag name="KSO_WM_UNIT_COLOR_SCHEME_PARENT_PAGE" val="2_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7"/>
  <p:tag name="KSO_WM_UNIT_COLOR_SCHEME_PARENT_PAGE" val="2_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8"/>
  <p:tag name="KSO_WM_UNIT_COLOR_SCHEME_PARENT_PAGE" val="2_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9"/>
  <p:tag name="KSO_WM_UNIT_COLOR_SCHEME_PARENT_PAGE" val="2_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0"/>
  <p:tag name="KSO_WM_UNIT_COLOR_SCHEME_PARENT_PAGE" val="2_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1"/>
  <p:tag name="KSO_WM_UNIT_COLOR_SCHEME_PARENT_PAGE" val="2_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2"/>
  <p:tag name="KSO_WM_UNIT_COLOR_SCHEME_PARENT_PAGE" val="2_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3"/>
  <p:tag name="KSO_WM_UNIT_COLOR_SCHEME_PARENT_PAGE" val="2_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7"/>
  <p:tag name="KSO_WM_UNIT_COLOR_SCHEME_PARENT_PAGE" val="2_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4"/>
  <p:tag name="KSO_WM_UNIT_COLOR_SCHEME_PARENT_PAGE" val="2_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5"/>
  <p:tag name="KSO_WM_UNIT_COLOR_SCHEME_PARENT_PAGE" val="2_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6"/>
  <p:tag name="KSO_WM_UNIT_COLOR_SCHEME_PARENT_PAGE" val="2_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7"/>
  <p:tag name="KSO_WM_UNIT_COLOR_SCHEME_PARENT_PAGE" val="2_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8"/>
  <p:tag name="KSO_WM_UNIT_COLOR_SCHEME_PARENT_PAGE" val="2_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9"/>
  <p:tag name="KSO_WM_UNIT_COLOR_SCHEME_PARENT_PAGE" val="2_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0"/>
  <p:tag name="KSO_WM_UNIT_COLOR_SCHEME_PARENT_PAGE" val="2_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1"/>
  <p:tag name="KSO_WM_UNIT_COLOR_SCHEME_PARENT_PAGE" val="2_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2"/>
  <p:tag name="KSO_WM_UNIT_COLOR_SCHEME_PARENT_PAGE" val="2_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3"/>
  <p:tag name="KSO_WM_UNIT_COLOR_SCHEME_PARENT_PAGE" val="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8"/>
  <p:tag name="KSO_WM_UNIT_COLOR_SCHEME_PARENT_PAGE" val="2_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4"/>
  <p:tag name="KSO_WM_UNIT_COLOR_SCHEME_PARENT_PAGE" val="2_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5"/>
  <p:tag name="KSO_WM_UNIT_COLOR_SCHEME_PARENT_PAGE" val="2_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6"/>
  <p:tag name="KSO_WM_UNIT_COLOR_SCHEME_PARENT_PAGE" val="2_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7"/>
  <p:tag name="KSO_WM_UNIT_COLOR_SCHEME_PARENT_PAGE" val="2_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8"/>
  <p:tag name="KSO_WM_UNIT_COLOR_SCHEME_PARENT_PAGE" val="2_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9"/>
  <p:tag name="KSO_WM_UNIT_COLOR_SCHEME_PARENT_PAGE" val="2_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0"/>
  <p:tag name="KSO_WM_UNIT_COLOR_SCHEME_PARENT_PAGE" val="2_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1"/>
  <p:tag name="KSO_WM_UNIT_COLOR_SCHEME_PARENT_PAGE" val="2_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2"/>
  <p:tag name="KSO_WM_UNIT_COLOR_SCHEME_PARENT_PAGE" val="2_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3"/>
  <p:tag name="KSO_WM_UNIT_COLOR_SCHEME_PARENT_PAGE" val="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9"/>
  <p:tag name="KSO_WM_UNIT_COLOR_SCHEME_PARENT_PAGE" val="2_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4"/>
  <p:tag name="KSO_WM_UNIT_COLOR_SCHEME_PARENT_PAGE" val="2_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5"/>
  <p:tag name="KSO_WM_UNIT_COLOR_SCHEME_PARENT_PAGE" val="2_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6"/>
  <p:tag name="KSO_WM_UNIT_COLOR_SCHEME_PARENT_PAGE" val="2_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7"/>
  <p:tag name="KSO_WM_UNIT_COLOR_SCHEME_PARENT_PAGE" val="2_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8"/>
  <p:tag name="KSO_WM_UNIT_COLOR_SCHEME_PARENT_PAGE" val="2_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9"/>
  <p:tag name="KSO_WM_UNIT_COLOR_SCHEME_PARENT_PAGE" val="2_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0"/>
  <p:tag name="KSO_WM_UNIT_COLOR_SCHEME_PARENT_PAGE" val="2_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1"/>
  <p:tag name="KSO_WM_UNIT_COLOR_SCHEME_PARENT_PAGE" val="2_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2"/>
  <p:tag name="KSO_WM_UNIT_COLOR_SCHEME_PARENT_PAGE" val="2_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3"/>
  <p:tag name="KSO_WM_UNIT_COLOR_SCHEME_PARENT_PAGE" val="2_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0"/>
  <p:tag name="KSO_WM_UNIT_COLOR_SCHEME_PARENT_PAGE" val="2_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4"/>
  <p:tag name="KSO_WM_UNIT_COLOR_SCHEME_PARENT_PAGE" val="2_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5"/>
  <p:tag name="KSO_WM_UNIT_COLOR_SCHEME_PARENT_PAGE" val="2_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6"/>
  <p:tag name="KSO_WM_UNIT_COLOR_SCHEME_PARENT_PAGE" val="2_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7"/>
  <p:tag name="KSO_WM_UNIT_COLOR_SCHEME_PARENT_PAGE" val="2_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8"/>
  <p:tag name="KSO_WM_UNIT_COLOR_SCHEME_PARENT_PAGE" val="2_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9"/>
  <p:tag name="KSO_WM_UNIT_COLOR_SCHEME_PARENT_PAGE" val="2_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0"/>
  <p:tag name="KSO_WM_UNIT_COLOR_SCHEME_PARENT_PAGE" val="2_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1"/>
  <p:tag name="KSO_WM_UNIT_COLOR_SCHEME_PARENT_PAGE" val="2_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2"/>
  <p:tag name="KSO_WM_UNIT_COLOR_SCHEME_PARENT_PAGE" val="2_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3"/>
  <p:tag name="KSO_WM_UNIT_COLOR_SCHEME_PARENT_PAGE" val="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1"/>
  <p:tag name="KSO_WM_UNIT_COLOR_SCHEME_PARENT_PAGE" val="2_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4"/>
  <p:tag name="KSO_WM_UNIT_COLOR_SCHEME_PARENT_PAGE" val="2_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5"/>
  <p:tag name="KSO_WM_UNIT_COLOR_SCHEME_PARENT_PAGE" val="2_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6"/>
  <p:tag name="KSO_WM_UNIT_COLOR_SCHEME_PARENT_PAGE" val="2_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78.xml><?xml version="1.0" encoding="utf-8"?>
<p:tagLst xmlns:p="http://schemas.openxmlformats.org/presentationml/2006/main">
  <p:tag name="KSO_WM_SLIDE_COLORSCHEME_VERSION" val="3.2"/>
  <p:tag name="KSO_WM_UNIT_COLOR_SCHEME_SHAPE_ID" val="138"/>
  <p:tag name="KSO_WM_UNIT_COLOR_SCHEME_PARENT_PAGE" val="2_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2"/>
  <p:tag name="KSO_WM_UNIT_COLOR_SCHEME_PARENT_PAGE" val="2_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"/>
  <p:tag name="KSO_WM_UNIT_COLOR_SCHEME_PARENT_PAGE" val="2_3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"/>
  <p:tag name="KSO_WM_UNIT_COLOR_SCHEME_PARENT_PAGE" val="2_3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"/>
  <p:tag name="KSO_WM_UNIT_COLOR_SCHEME_PARENT_PAGE" val="2_3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"/>
  <p:tag name="KSO_WM_UNIT_COLOR_SCHEME_PARENT_PAGE" val="2_3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"/>
  <p:tag name="KSO_WM_UNIT_COLOR_SCHEME_PARENT_PAGE" val="2_3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"/>
  <p:tag name="KSO_WM_UNIT_COLOR_SCHEME_PARENT_PAGE" val="2_3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"/>
  <p:tag name="KSO_WM_UNIT_COLOR_SCHEME_PARENT_PAGE" val="2_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"/>
  <p:tag name="KSO_WM_UNIT_COLOR_SCHEME_PARENT_PAGE" val="2_3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3"/>
  <p:tag name="KSO_WM_UNIT_COLOR_SCHEME_PARENT_PAGE" val="2_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"/>
  <p:tag name="KSO_WM_UNIT_COLOR_SCHEME_PARENT_PAGE" val="2_3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"/>
  <p:tag name="KSO_WM_UNIT_COLOR_SCHEME_PARENT_PAGE" val="2_3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"/>
  <p:tag name="KSO_WM_UNIT_COLOR_SCHEME_PARENT_PAGE" val="2_3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"/>
  <p:tag name="KSO_WM_UNIT_COLOR_SCHEME_PARENT_PAGE" val="2_3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"/>
  <p:tag name="KSO_WM_UNIT_COLOR_SCHEME_PARENT_PAGE" val="2_3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"/>
  <p:tag name="KSO_WM_UNIT_COLOR_SCHEME_PARENT_PAGE" val="2_3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"/>
  <p:tag name="KSO_WM_UNIT_COLOR_SCHEME_PARENT_PAGE" val="2_3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"/>
  <p:tag name="KSO_WM_UNIT_COLOR_SCHEME_PARENT_PAGE" val="2_3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"/>
  <p:tag name="KSO_WM_UNIT_COLOR_SCHEME_PARENT_PAGE" val="2_3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7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4"/>
  <p:tag name="KSO_WM_UNIT_COLOR_SCHEME_PARENT_PAGE" val="2_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"/>
  <p:tag name="KSO_WM_UNIT_COLOR_SCHEME_PARENT_PAGE" val="2_3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"/>
  <p:tag name="KSO_WM_UNIT_COLOR_SCHEME_PARENT_PAGE" val="2_3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"/>
  <p:tag name="KSO_WM_UNIT_COLOR_SCHEME_PARENT_PAGE" val="2_3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"/>
  <p:tag name="KSO_WM_UNIT_COLOR_SCHEME_PARENT_PAGE" val="2_3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4"/>
  <p:tag name="KSO_WM_UNIT_COLOR_SCHEME_PARENT_PAGE" val="2_3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5"/>
  <p:tag name="KSO_WM_UNIT_COLOR_SCHEME_PARENT_PAGE" val="2_3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6"/>
  <p:tag name="KSO_WM_UNIT_COLOR_SCHEME_PARENT_PAGE" val="2_3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7"/>
  <p:tag name="KSO_WM_UNIT_COLOR_SCHEME_PARENT_PAGE" val="2_3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8"/>
  <p:tag name="KSO_WM_UNIT_COLOR_SCHEME_PARENT_PAGE" val="2_3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9"/>
  <p:tag name="KSO_WM_UNIT_COLOR_SCHEME_PARENT_PAGE" val="2_3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5"/>
  <p:tag name="KSO_WM_UNIT_COLOR_SCHEME_PARENT_PAGE" val="2_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0"/>
  <p:tag name="KSO_WM_UNIT_COLOR_SCHEME_PARENT_PAGE" val="2_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1"/>
  <p:tag name="KSO_WM_UNIT_COLOR_SCHEME_PARENT_PAGE" val="2_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2"/>
  <p:tag name="KSO_WM_UNIT_COLOR_SCHEME_PARENT_PAGE" val="2_3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3"/>
  <p:tag name="KSO_WM_UNIT_COLOR_SCHEME_PARENT_PAGE" val="2_3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4"/>
  <p:tag name="KSO_WM_UNIT_COLOR_SCHEME_PARENT_PAGE" val="2_3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5"/>
  <p:tag name="KSO_WM_UNIT_COLOR_SCHEME_PARENT_PAGE" val="2_3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6"/>
  <p:tag name="KSO_WM_UNIT_COLOR_SCHEME_PARENT_PAGE" val="2_3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7"/>
  <p:tag name="KSO_WM_UNIT_COLOR_SCHEME_PARENT_PAGE" val="2_3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8"/>
  <p:tag name="KSO_WM_UNIT_COLOR_SCHEME_PARENT_PAGE" val="2_3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9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6"/>
  <p:tag name="KSO_WM_UNIT_COLOR_SCHEME_PARENT_PAGE" val="2_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0"/>
  <p:tag name="KSO_WM_UNIT_COLOR_SCHEME_PARENT_PAGE" val="2_3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1"/>
  <p:tag name="KSO_WM_UNIT_COLOR_SCHEME_PARENT_PAGE" val="2_3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2"/>
  <p:tag name="KSO_WM_UNIT_COLOR_SCHEME_PARENT_PAGE" val="2_3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3"/>
  <p:tag name="KSO_WM_UNIT_COLOR_SCHEME_PARENT_PAGE" val="2_3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4"/>
  <p:tag name="KSO_WM_UNIT_COLOR_SCHEME_PARENT_PAGE" val="2_3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5"/>
  <p:tag name="KSO_WM_UNIT_COLOR_SCHEME_PARENT_PAGE" val="2_3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6"/>
  <p:tag name="KSO_WM_UNIT_COLOR_SCHEME_PARENT_PAGE" val="2_3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7"/>
  <p:tag name="KSO_WM_UNIT_COLOR_SCHEME_PARENT_PAGE" val="2_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8"/>
  <p:tag name="KSO_WM_UNIT_COLOR_SCHEME_PARENT_PAGE" val="2_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9"/>
  <p:tag name="KSO_WM_UNIT_COLOR_SCHEME_PARENT_PAGE" val="2_3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7"/>
  <p:tag name="KSO_WM_UNIT_COLOR_SCHEME_PARENT_PAGE" val="2_1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0"/>
  <p:tag name="KSO_WM_UNIT_COLOR_SCHEME_PARENT_PAGE" val="2_3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1"/>
  <p:tag name="KSO_WM_UNIT_COLOR_SCHEME_PARENT_PAGE" val="2_3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2"/>
  <p:tag name="KSO_WM_UNIT_COLOR_SCHEME_PARENT_PAGE" val="2_3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3"/>
  <p:tag name="KSO_WM_UNIT_COLOR_SCHEME_PARENT_PAGE" val="2_3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4"/>
  <p:tag name="KSO_WM_UNIT_COLOR_SCHEME_PARENT_PAGE" val="2_3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5"/>
  <p:tag name="KSO_WM_UNIT_COLOR_SCHEME_PARENT_PAGE" val="2_3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6"/>
  <p:tag name="KSO_WM_UNIT_COLOR_SCHEME_PARENT_PAGE" val="2_3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7"/>
  <p:tag name="KSO_WM_UNIT_COLOR_SCHEME_PARENT_PAGE" val="2_3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8"/>
  <p:tag name="KSO_WM_UNIT_COLOR_SCHEME_PARENT_PAGE" val="2_3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9"/>
  <p:tag name="KSO_WM_UNIT_COLOR_SCHEME_PARENT_PAGE" val="2_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8"/>
  <p:tag name="KSO_WM_UNIT_COLOR_SCHEME_PARENT_PAGE" val="2_1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0"/>
  <p:tag name="KSO_WM_UNIT_COLOR_SCHEME_PARENT_PAGE" val="2_3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1"/>
  <p:tag name="KSO_WM_UNIT_COLOR_SCHEME_PARENT_PAGE" val="2_3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2"/>
  <p:tag name="KSO_WM_UNIT_COLOR_SCHEME_PARENT_PAGE" val="2_3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3"/>
  <p:tag name="KSO_WM_UNIT_COLOR_SCHEME_PARENT_PAGE" val="2_3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4"/>
  <p:tag name="KSO_WM_UNIT_COLOR_SCHEME_PARENT_PAGE" val="2_3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5"/>
  <p:tag name="KSO_WM_UNIT_COLOR_SCHEME_PARENT_PAGE" val="2_3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6"/>
  <p:tag name="KSO_WM_UNIT_COLOR_SCHEME_PARENT_PAGE" val="2_3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7"/>
  <p:tag name="KSO_WM_UNIT_COLOR_SCHEME_PARENT_PAGE" val="2_3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8"/>
  <p:tag name="KSO_WM_UNIT_COLOR_SCHEME_PARENT_PAGE" val="2_3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9"/>
  <p:tag name="KSO_WM_UNIT_COLOR_SCHEME_PARENT_PAGE" val="2_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9"/>
  <p:tag name="KSO_WM_UNIT_COLOR_SCHEME_PARENT_PAGE" val="2_1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0"/>
  <p:tag name="KSO_WM_UNIT_COLOR_SCHEME_PARENT_PAGE" val="2_3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1"/>
  <p:tag name="KSO_WM_UNIT_COLOR_SCHEME_PARENT_PAGE" val="2_3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2"/>
  <p:tag name="KSO_WM_UNIT_COLOR_SCHEME_PARENT_PAGE" val="2_3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3"/>
  <p:tag name="KSO_WM_UNIT_COLOR_SCHEME_PARENT_PAGE" val="2_3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4"/>
  <p:tag name="KSO_WM_UNIT_COLOR_SCHEME_PARENT_PAGE" val="2_3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5"/>
  <p:tag name="KSO_WM_UNIT_COLOR_SCHEME_PARENT_PAGE" val="2_3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6"/>
  <p:tag name="KSO_WM_UNIT_COLOR_SCHEME_PARENT_PAGE" val="2_3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7"/>
  <p:tag name="KSO_WM_UNIT_COLOR_SCHEME_PARENT_PAGE" val="2_3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8"/>
  <p:tag name="KSO_WM_UNIT_COLOR_SCHEME_PARENT_PAGE" val="2_3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9"/>
  <p:tag name="KSO_WM_UNIT_COLOR_SCHEME_PARENT_PAGE" val="2_3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0"/>
  <p:tag name="KSO_WM_UNIT_COLOR_SCHEME_PARENT_PAGE" val="2_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0"/>
  <p:tag name="KSO_WM_UNIT_COLOR_SCHEME_PARENT_PAGE" val="2_3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1"/>
  <p:tag name="KSO_WM_UNIT_COLOR_SCHEME_PARENT_PAGE" val="2_3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2"/>
  <p:tag name="KSO_WM_UNIT_COLOR_SCHEME_PARENT_PAGE" val="2_3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3"/>
  <p:tag name="KSO_WM_UNIT_COLOR_SCHEME_PARENT_PAGE" val="2_3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4"/>
  <p:tag name="KSO_WM_UNIT_COLOR_SCHEME_PARENT_PAGE" val="2_3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5"/>
  <p:tag name="KSO_WM_UNIT_COLOR_SCHEME_PARENT_PAGE" val="2_3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6"/>
  <p:tag name="KSO_WM_UNIT_COLOR_SCHEME_PARENT_PAGE" val="2_3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7"/>
  <p:tag name="KSO_WM_UNIT_COLOR_SCHEME_PARENT_PAGE" val="2_3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8"/>
  <p:tag name="KSO_WM_UNIT_COLOR_SCHEME_PARENT_PAGE" val="2_3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9"/>
  <p:tag name="KSO_WM_UNIT_COLOR_SCHEME_PARENT_PAGE" val="2_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1"/>
  <p:tag name="KSO_WM_UNIT_COLOR_SCHEME_PARENT_PAGE" val="2_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0"/>
  <p:tag name="KSO_WM_UNIT_COLOR_SCHEME_PARENT_PAGE" val="2_3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1"/>
  <p:tag name="KSO_WM_UNIT_COLOR_SCHEME_PARENT_PAGE" val="2_3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2"/>
  <p:tag name="KSO_WM_UNIT_COLOR_SCHEME_PARENT_PAGE" val="2_3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3"/>
  <p:tag name="KSO_WM_UNIT_COLOR_SCHEME_PARENT_PAGE" val="2_3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4"/>
  <p:tag name="KSO_WM_UNIT_COLOR_SCHEME_PARENT_PAGE" val="2_3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5"/>
  <p:tag name="KSO_WM_UNIT_COLOR_SCHEME_PARENT_PAGE" val="2_3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6"/>
  <p:tag name="KSO_WM_UNIT_COLOR_SCHEME_PARENT_PAGE" val="2_3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7"/>
  <p:tag name="KSO_WM_UNIT_COLOR_SCHEME_PARENT_PAGE" val="2_3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8"/>
  <p:tag name="KSO_WM_UNIT_COLOR_SCHEME_PARENT_PAGE" val="2_3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9"/>
  <p:tag name="KSO_WM_UNIT_COLOR_SCHEME_PARENT_PAGE" val="2_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2"/>
  <p:tag name="KSO_WM_UNIT_COLOR_SCHEME_PARENT_PAGE" val="2_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0"/>
  <p:tag name="KSO_WM_UNIT_COLOR_SCHEME_PARENT_PAGE" val="2_3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1"/>
  <p:tag name="KSO_WM_UNIT_COLOR_SCHEME_PARENT_PAGE" val="2_3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2"/>
  <p:tag name="KSO_WM_UNIT_COLOR_SCHEME_PARENT_PAGE" val="2_3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3"/>
  <p:tag name="KSO_WM_UNIT_COLOR_SCHEME_PARENT_PAGE" val="2_3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"/>
  <p:tag name="KSO_WM_UNIT_COLOR_SCHEME_PARENT_PAGE" val="2_3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"/>
  <p:tag name="KSO_WM_UNIT_COLOR_SCHEME_PARENT_PAGE" val="2_3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"/>
  <p:tag name="KSO_WM_UNIT_COLOR_SCHEME_PARENT_PAGE" val="2_3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"/>
  <p:tag name="KSO_WM_UNIT_COLOR_SCHEME_PARENT_PAGE" val="2_3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"/>
  <p:tag name="KSO_WM_UNIT_COLOR_SCHEME_PARENT_PAGE" val="2_3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"/>
  <p:tag name="KSO_WM_UNIT_COLOR_SCHEME_PARENT_PAGE" val="2_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3"/>
  <p:tag name="KSO_WM_UNIT_COLOR_SCHEME_PARENT_PAGE" val="2_1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"/>
  <p:tag name="KSO_WM_UNIT_COLOR_SCHEME_PARENT_PAGE" val="2_3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"/>
  <p:tag name="KSO_WM_UNIT_COLOR_SCHEME_PARENT_PAGE" val="2_3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"/>
  <p:tag name="KSO_WM_UNIT_COLOR_SCHEME_PARENT_PAGE" val="2_3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"/>
  <p:tag name="KSO_WM_UNIT_COLOR_SCHEME_PARENT_PAGE" val="2_3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"/>
  <p:tag name="KSO_WM_UNIT_COLOR_SCHEME_PARENT_PAGE" val="2_3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"/>
  <p:tag name="KSO_WM_UNIT_COLOR_SCHEME_PARENT_PAGE" val="2_3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"/>
  <p:tag name="KSO_WM_UNIT_COLOR_SCHEME_PARENT_PAGE" val="2_3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"/>
  <p:tag name="KSO_WM_UNIT_COLOR_SCHEME_PARENT_PAGE" val="2_3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"/>
  <p:tag name="KSO_WM_UNIT_COLOR_SCHEME_PARENT_PAGE" val="2_3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"/>
  <p:tag name="KSO_WM_UNIT_COLOR_SCHEME_PARENT_PAGE" val="2_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8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4"/>
  <p:tag name="KSO_WM_UNIT_COLOR_SCHEME_PARENT_PAGE" val="2_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"/>
  <p:tag name="KSO_WM_UNIT_COLOR_SCHEME_PARENT_PAGE" val="2_3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"/>
  <p:tag name="KSO_WM_UNIT_COLOR_SCHEME_PARENT_PAGE" val="2_3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"/>
  <p:tag name="KSO_WM_UNIT_COLOR_SCHEME_PARENT_PAGE" val="2_3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"/>
  <p:tag name="KSO_WM_UNIT_COLOR_SCHEME_PARENT_PAGE" val="2_3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"/>
  <p:tag name="KSO_WM_UNIT_COLOR_SCHEME_PARENT_PAGE" val="2_3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"/>
  <p:tag name="KSO_WM_UNIT_COLOR_SCHEME_PARENT_PAGE" val="2_3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"/>
  <p:tag name="KSO_WM_UNIT_COLOR_SCHEME_PARENT_PAGE" val="2_3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"/>
  <p:tag name="KSO_WM_UNIT_COLOR_SCHEME_PARENT_PAGE" val="2_3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"/>
  <p:tag name="KSO_WM_UNIT_COLOR_SCHEME_PARENT_PAGE" val="2_3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"/>
  <p:tag name="KSO_WM_UNIT_COLOR_SCHEME_PARENT_PAGE" val="2_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5"/>
  <p:tag name="KSO_WM_UNIT_COLOR_SCHEME_PARENT_PAGE" val="2_1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"/>
  <p:tag name="KSO_WM_UNIT_COLOR_SCHEME_PARENT_PAGE" val="2_3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"/>
  <p:tag name="KSO_WM_UNIT_COLOR_SCHEME_PARENT_PAGE" val="2_3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"/>
  <p:tag name="KSO_WM_UNIT_COLOR_SCHEME_PARENT_PAGE" val="2_3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"/>
  <p:tag name="KSO_WM_UNIT_COLOR_SCHEME_PARENT_PAGE" val="2_3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"/>
  <p:tag name="KSO_WM_UNIT_COLOR_SCHEME_PARENT_PAGE" val="2_3"/>
</p:tagLst>
</file>

<file path=ppt/tags/tag417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6"/>
  <p:tag name="KSO_WM_UNIT_COLOR_SCHEME_PARENT_PAGE" val="2_1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424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7"/>
  <p:tag name="KSO_WM_UNIT_COLOR_SCHEME_PARENT_PAGE" val="2_1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33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438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8"/>
  <p:tag name="KSO_WM_UNIT_COLOR_SCHEME_PARENT_PAGE" val="2_1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442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449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9"/>
  <p:tag name="KSO_WM_UNIT_COLOR_SCHEME_PARENT_PAGE" val="2_1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455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0"/>
  <p:tag name="KSO_WM_UNIT_COLOR_SCHEME_PARENT_PAGE" val="2_1"/>
</p:tagLst>
</file>

<file path=ppt/tags/tag460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"/>
  <p:tag name="KSO_WM_UNIT_COLOR_SCHEME_PARENT_PAGE" val="2_1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"/>
  <p:tag name="KSO_WM_UNIT_COLOR_SCHEME_PARENT_PAGE" val="2_1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"/>
  <p:tag name="KSO_WM_UNIT_COLOR_SCHEME_PARENT_PAGE" val="2_1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"/>
  <p:tag name="KSO_WM_UNIT_COLOR_SCHEME_PARENT_PAGE" val="2_1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"/>
  <p:tag name="KSO_WM_UNIT_COLOR_SCHEME_PARENT_PAGE" val="2_1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"/>
  <p:tag name="KSO_WM_UNIT_COLOR_SCHEME_PARENT_PAGE" val="2_1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"/>
  <p:tag name="KSO_WM_UNIT_COLOR_SCHEME_PARENT_PAGE" val="2_1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"/>
  <p:tag name="KSO_WM_UNIT_COLOR_SCHEME_PARENT_PAGE" val="2_1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"/>
  <p:tag name="KSO_WM_UNIT_COLOR_SCHEME_PARENT_PAGE" val="2_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1"/>
  <p:tag name="KSO_WM_UNIT_COLOR_SCHEME_PARENT_PAGE" val="2_1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"/>
  <p:tag name="KSO_WM_UNIT_COLOR_SCHEME_PARENT_PAGE" val="2_1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"/>
  <p:tag name="KSO_WM_UNIT_COLOR_SCHEME_PARENT_PAGE" val="2_1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"/>
  <p:tag name="KSO_WM_UNIT_COLOR_SCHEME_PARENT_PAGE" val="2_1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"/>
  <p:tag name="KSO_WM_UNIT_COLOR_SCHEME_PARENT_PAGE" val="2_1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"/>
  <p:tag name="KSO_WM_UNIT_COLOR_SCHEME_PARENT_PAGE" val="2_1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"/>
  <p:tag name="KSO_WM_UNIT_COLOR_SCHEME_PARENT_PAGE" val="2_1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"/>
  <p:tag name="KSO_WM_UNIT_COLOR_SCHEME_PARENT_PAGE" val="2_1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"/>
  <p:tag name="KSO_WM_UNIT_COLOR_SCHEME_PARENT_PAGE" val="2_1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"/>
  <p:tag name="KSO_WM_UNIT_COLOR_SCHEME_PARENT_PAGE" val="2_1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"/>
  <p:tag name="KSO_WM_UNIT_COLOR_SCHEME_PARENT_PAGE" val="2_1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2"/>
  <p:tag name="KSO_WM_UNIT_COLOR_SCHEME_PARENT_PAGE" val="2_1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"/>
  <p:tag name="KSO_WM_UNIT_COLOR_SCHEME_PARENT_PAGE" val="2_1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"/>
  <p:tag name="KSO_WM_UNIT_COLOR_SCHEME_PARENT_PAGE" val="2_1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"/>
  <p:tag name="KSO_WM_UNIT_COLOR_SCHEME_PARENT_PAGE" val="2_1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"/>
  <p:tag name="KSO_WM_UNIT_COLOR_SCHEME_PARENT_PAGE" val="2_1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"/>
  <p:tag name="KSO_WM_UNIT_COLOR_SCHEME_PARENT_PAGE" val="2_1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"/>
  <p:tag name="KSO_WM_UNIT_COLOR_SCHEME_PARENT_PAGE" val="2_1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"/>
  <p:tag name="KSO_WM_UNIT_COLOR_SCHEME_PARENT_PAGE" val="2_1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"/>
  <p:tag name="KSO_WM_UNIT_COLOR_SCHEME_PARENT_PAGE" val="2_1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"/>
  <p:tag name="KSO_WM_UNIT_COLOR_SCHEME_PARENT_PAGE" val="2_1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"/>
  <p:tag name="KSO_WM_UNIT_COLOR_SCHEME_PARENT_PAGE" val="2_1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3"/>
  <p:tag name="KSO_WM_UNIT_COLOR_SCHEME_PARENT_PAGE" val="2_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"/>
  <p:tag name="KSO_WM_UNIT_COLOR_SCHEME_PARENT_PAGE" val="2_1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"/>
  <p:tag name="KSO_WM_UNIT_COLOR_SCHEME_PARENT_PAGE" val="2_1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"/>
  <p:tag name="KSO_WM_UNIT_COLOR_SCHEME_PARENT_PAGE" val="2_1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"/>
  <p:tag name="KSO_WM_UNIT_COLOR_SCHEME_PARENT_PAGE" val="2_1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"/>
  <p:tag name="KSO_WM_UNIT_COLOR_SCHEME_PARENT_PAGE" val="2_1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"/>
  <p:tag name="KSO_WM_UNIT_COLOR_SCHEME_PARENT_PAGE" val="2_1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"/>
  <p:tag name="KSO_WM_UNIT_COLOR_SCHEME_PARENT_PAGE" val="2_1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"/>
  <p:tag name="KSO_WM_UNIT_COLOR_SCHEME_PARENT_PAGE" val="2_1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"/>
  <p:tag name="KSO_WM_UNIT_COLOR_SCHEME_PARENT_PAGE" val="2_1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"/>
  <p:tag name="KSO_WM_UNIT_COLOR_SCHEME_PARENT_PAGE" val="2_1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9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4"/>
  <p:tag name="KSO_WM_UNIT_COLOR_SCHEME_PARENT_PAGE" val="2_1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"/>
  <p:tag name="KSO_WM_UNIT_COLOR_SCHEME_PARENT_PAGE" val="2_1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"/>
  <p:tag name="KSO_WM_UNIT_COLOR_SCHEME_PARENT_PAGE" val="2_1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"/>
  <p:tag name="KSO_WM_UNIT_COLOR_SCHEME_PARENT_PAGE" val="2_1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"/>
  <p:tag name="KSO_WM_UNIT_COLOR_SCHEME_PARENT_PAGE" val="2_1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"/>
  <p:tag name="KSO_WM_UNIT_COLOR_SCHEME_PARENT_PAGE" val="2_1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"/>
  <p:tag name="KSO_WM_UNIT_COLOR_SCHEME_PARENT_PAGE" val="2_1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"/>
  <p:tag name="KSO_WM_UNIT_COLOR_SCHEME_PARENT_PAGE" val="2_1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"/>
  <p:tag name="KSO_WM_UNIT_COLOR_SCHEME_PARENT_PAGE" val="2_1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"/>
  <p:tag name="KSO_WM_UNIT_COLOR_SCHEME_PARENT_PAGE" val="2_1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"/>
  <p:tag name="KSO_WM_UNIT_COLOR_SCHEME_PARENT_PAGE" val="2_1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5"/>
  <p:tag name="KSO_WM_UNIT_COLOR_SCHEME_PARENT_PAGE" val="2_1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"/>
  <p:tag name="KSO_WM_UNIT_COLOR_SCHEME_PARENT_PAGE" val="2_1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"/>
  <p:tag name="KSO_WM_UNIT_COLOR_SCHEME_PARENT_PAGE" val="2_1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"/>
  <p:tag name="KSO_WM_UNIT_COLOR_SCHEME_PARENT_PAGE" val="2_1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3"/>
  <p:tag name="KSO_WM_UNIT_COLOR_SCHEME_PARENT_PAGE" val="2_1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4"/>
  <p:tag name="KSO_WM_UNIT_COLOR_SCHEME_PARENT_PAGE" val="2_1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5"/>
  <p:tag name="KSO_WM_UNIT_COLOR_SCHEME_PARENT_PAGE" val="2_1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6"/>
  <p:tag name="KSO_WM_UNIT_COLOR_SCHEME_PARENT_PAGE" val="2_1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7"/>
  <p:tag name="KSO_WM_UNIT_COLOR_SCHEME_PARENT_PAGE" val="2_1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8"/>
  <p:tag name="KSO_WM_UNIT_COLOR_SCHEME_PARENT_PAGE" val="2_1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9"/>
  <p:tag name="KSO_WM_UNIT_COLOR_SCHEME_PARENT_PAGE" val="2_1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6"/>
  <p:tag name="KSO_WM_UNIT_COLOR_SCHEME_PARENT_PAGE" val="2_1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0"/>
  <p:tag name="KSO_WM_UNIT_COLOR_SCHEME_PARENT_PAGE" val="2_1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1"/>
  <p:tag name="KSO_WM_UNIT_COLOR_SCHEME_PARENT_PAGE" val="2_1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2"/>
  <p:tag name="KSO_WM_UNIT_COLOR_SCHEME_PARENT_PAGE" val="2_11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3"/>
  <p:tag name="KSO_WM_UNIT_COLOR_SCHEME_PARENT_PAGE" val="2_11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4"/>
  <p:tag name="KSO_WM_UNIT_COLOR_SCHEME_PARENT_PAGE" val="2_1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5"/>
  <p:tag name="KSO_WM_UNIT_COLOR_SCHEME_PARENT_PAGE" val="2_11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6"/>
  <p:tag name="KSO_WM_UNIT_COLOR_SCHEME_PARENT_PAGE" val="2_11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7"/>
  <p:tag name="KSO_WM_UNIT_COLOR_SCHEME_PARENT_PAGE" val="2_11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8"/>
  <p:tag name="KSO_WM_UNIT_COLOR_SCHEME_PARENT_PAGE" val="2_11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9"/>
  <p:tag name="KSO_WM_UNIT_COLOR_SCHEME_PARENT_PAGE" val="2_1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7"/>
  <p:tag name="KSO_WM_UNIT_COLOR_SCHEME_PARENT_PAGE" val="2_1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0"/>
  <p:tag name="KSO_WM_UNIT_COLOR_SCHEME_PARENT_PAGE" val="2_1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1"/>
  <p:tag name="KSO_WM_UNIT_COLOR_SCHEME_PARENT_PAGE" val="2_1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2"/>
  <p:tag name="KSO_WM_UNIT_COLOR_SCHEME_PARENT_PAGE" val="2_11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3"/>
  <p:tag name="KSO_WM_UNIT_COLOR_SCHEME_PARENT_PAGE" val="2_11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4"/>
  <p:tag name="KSO_WM_UNIT_COLOR_SCHEME_PARENT_PAGE" val="2_1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5"/>
  <p:tag name="KSO_WM_UNIT_COLOR_SCHEME_PARENT_PAGE" val="2_1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6"/>
  <p:tag name="KSO_WM_UNIT_COLOR_SCHEME_PARENT_PAGE" val="2_1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7"/>
  <p:tag name="KSO_WM_UNIT_COLOR_SCHEME_PARENT_PAGE" val="2_1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8"/>
  <p:tag name="KSO_WM_UNIT_COLOR_SCHEME_PARENT_PAGE" val="2_1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9"/>
  <p:tag name="KSO_WM_UNIT_COLOR_SCHEME_PARENT_PAGE" val="2_1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8"/>
  <p:tag name="KSO_WM_UNIT_COLOR_SCHEME_PARENT_PAGE" val="2_1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0"/>
  <p:tag name="KSO_WM_UNIT_COLOR_SCHEME_PARENT_PAGE" val="2_1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1"/>
  <p:tag name="KSO_WM_UNIT_COLOR_SCHEME_PARENT_PAGE" val="2_1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2"/>
  <p:tag name="KSO_WM_UNIT_COLOR_SCHEME_PARENT_PAGE" val="2_1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3"/>
  <p:tag name="KSO_WM_UNIT_COLOR_SCHEME_PARENT_PAGE" val="2_1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4"/>
  <p:tag name="KSO_WM_UNIT_COLOR_SCHEME_PARENT_PAGE" val="2_1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5"/>
  <p:tag name="KSO_WM_UNIT_COLOR_SCHEME_PARENT_PAGE" val="2_1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6"/>
  <p:tag name="KSO_WM_UNIT_COLOR_SCHEME_PARENT_PAGE" val="2_1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7"/>
  <p:tag name="KSO_WM_UNIT_COLOR_SCHEME_PARENT_PAGE" val="2_1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8"/>
  <p:tag name="KSO_WM_UNIT_COLOR_SCHEME_PARENT_PAGE" val="2_1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9"/>
  <p:tag name="KSO_WM_UNIT_COLOR_SCHEME_PARENT_PAGE" val="2_1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9"/>
  <p:tag name="KSO_WM_UNIT_COLOR_SCHEME_PARENT_PAGE" val="2_1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0"/>
  <p:tag name="KSO_WM_UNIT_COLOR_SCHEME_PARENT_PAGE" val="2_11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1"/>
  <p:tag name="KSO_WM_UNIT_COLOR_SCHEME_PARENT_PAGE" val="2_1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2"/>
  <p:tag name="KSO_WM_UNIT_COLOR_SCHEME_PARENT_PAGE" val="2_1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3"/>
  <p:tag name="KSO_WM_UNIT_COLOR_SCHEME_PARENT_PAGE" val="2_1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4"/>
  <p:tag name="KSO_WM_UNIT_COLOR_SCHEME_PARENT_PAGE" val="2_1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5"/>
  <p:tag name="KSO_WM_UNIT_COLOR_SCHEME_PARENT_PAGE" val="2_11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6"/>
  <p:tag name="KSO_WM_UNIT_COLOR_SCHEME_PARENT_PAGE" val="2_11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7"/>
  <p:tag name="KSO_WM_UNIT_COLOR_SCHEME_PARENT_PAGE" val="2_1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8"/>
  <p:tag name="KSO_WM_UNIT_COLOR_SCHEME_PARENT_PAGE" val="2_1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9"/>
  <p:tag name="KSO_WM_UNIT_COLOR_SCHEME_PARENT_PAGE" val="2_1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0"/>
  <p:tag name="KSO_WM_UNIT_COLOR_SCHEME_PARENT_PAGE" val="2_1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0"/>
  <p:tag name="KSO_WM_UNIT_COLOR_SCHEME_PARENT_PAGE" val="2_1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1"/>
  <p:tag name="KSO_WM_UNIT_COLOR_SCHEME_PARENT_PAGE" val="2_1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2"/>
  <p:tag name="KSO_WM_UNIT_COLOR_SCHEME_PARENT_PAGE" val="2_1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3"/>
  <p:tag name="KSO_WM_UNIT_COLOR_SCHEME_PARENT_PAGE" val="2_1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4"/>
  <p:tag name="KSO_WM_UNIT_COLOR_SCHEME_PARENT_PAGE" val="2_1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5"/>
  <p:tag name="KSO_WM_UNIT_COLOR_SCHEME_PARENT_PAGE" val="2_11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6"/>
  <p:tag name="KSO_WM_UNIT_COLOR_SCHEME_PARENT_PAGE" val="2_11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7"/>
  <p:tag name="KSO_WM_UNIT_COLOR_SCHEME_PARENT_PAGE" val="2_11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8"/>
  <p:tag name="KSO_WM_UNIT_COLOR_SCHEME_PARENT_PAGE" val="2_11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9"/>
  <p:tag name="KSO_WM_UNIT_COLOR_SCHEME_PARENT_PAGE" val="2_1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1"/>
  <p:tag name="KSO_WM_UNIT_COLOR_SCHEME_PARENT_PAGE" val="2_1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0"/>
  <p:tag name="KSO_WM_UNIT_COLOR_SCHEME_PARENT_PAGE" val="2_11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1"/>
  <p:tag name="KSO_WM_UNIT_COLOR_SCHEME_PARENT_PAGE" val="2_11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2"/>
  <p:tag name="KSO_WM_UNIT_COLOR_SCHEME_PARENT_PAGE" val="2_11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3"/>
  <p:tag name="KSO_WM_UNIT_COLOR_SCHEME_PARENT_PAGE" val="2_1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4"/>
  <p:tag name="KSO_WM_UNIT_COLOR_SCHEME_PARENT_PAGE" val="2_1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5"/>
  <p:tag name="KSO_WM_UNIT_COLOR_SCHEME_PARENT_PAGE" val="2_1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6"/>
  <p:tag name="KSO_WM_UNIT_COLOR_SCHEME_PARENT_PAGE" val="2_1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7"/>
  <p:tag name="KSO_WM_UNIT_COLOR_SCHEME_PARENT_PAGE" val="2_11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8"/>
  <p:tag name="KSO_WM_UNIT_COLOR_SCHEME_PARENT_PAGE" val="2_11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9"/>
  <p:tag name="KSO_WM_UNIT_COLOR_SCHEME_PARENT_PAGE" val="2_1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2"/>
  <p:tag name="KSO_WM_UNIT_COLOR_SCHEME_PARENT_PAGE" val="2_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0"/>
  <p:tag name="KSO_WM_UNIT_COLOR_SCHEME_PARENT_PAGE" val="2_11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1"/>
  <p:tag name="KSO_WM_UNIT_COLOR_SCHEME_PARENT_PAGE" val="2_11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2"/>
  <p:tag name="KSO_WM_UNIT_COLOR_SCHEME_PARENT_PAGE" val="2_1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3"/>
  <p:tag name="KSO_WM_UNIT_COLOR_SCHEME_PARENT_PAGE" val="2_11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4"/>
  <p:tag name="KSO_WM_UNIT_COLOR_SCHEME_PARENT_PAGE" val="2_1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5"/>
  <p:tag name="KSO_WM_UNIT_COLOR_SCHEME_PARENT_PAGE" val="2_11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6"/>
  <p:tag name="KSO_WM_UNIT_COLOR_SCHEME_PARENT_PAGE" val="2_11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7"/>
  <p:tag name="KSO_WM_UNIT_COLOR_SCHEME_PARENT_PAGE" val="2_1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8"/>
  <p:tag name="KSO_WM_UNIT_COLOR_SCHEME_PARENT_PAGE" val="2_11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9"/>
  <p:tag name="KSO_WM_UNIT_COLOR_SCHEME_PARENT_PAGE" val="2_1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3"/>
  <p:tag name="KSO_WM_UNIT_COLOR_SCHEME_PARENT_PAGE" val="2_1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80"/>
  <p:tag name="KSO_WM_UNIT_COLOR_SCHEME_PARENT_PAGE" val="2_1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"/>
  <p:tag name="KSO_WM_UNIT_COLOR_SCHEME_PARENT_PAGE" val="2_11"/>
</p:tagLst>
</file>

<file path=ppt/tags/tag596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11"/>
</p:tagLst>
</file>

<file path=ppt/tags/tag59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2"/>
  <p:tag name="KSO_WM_UNIT_COLOR_SCHEME_PARENT_PAGE" val="1_1"/>
</p:tagLst>
</file>

<file path=ppt/tags/tag59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3"/>
  <p:tag name="KSO_WM_UNIT_COLOR_SCHEME_PARENT_PAGE" val="1_1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0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4"/>
  <p:tag name="KSO_WM_UNIT_COLOR_SCHEME_PARENT_PAGE" val="2_1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602.xml><?xml version="1.0" encoding="utf-8"?>
<p:tagLst xmlns:p="http://schemas.openxmlformats.org/presentationml/2006/main">
  <p:tag name="KSO_WM_BEAUTIFY_FLAG" val="#wm#"/>
  <p:tag name="KSO_WM_TAG_VERSION" val="1.0"/>
  <p:tag name="KSO_WM_TEMPLATE_INDEX" val="20187143"/>
  <p:tag name="KSO_WM_TEMPLATE_CATEGORY" val="custom"/>
  <p:tag name="KSO_WM_TEMPLATE_THUMBS_INDEX" val="1、2、3、4、15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60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5"/>
  <p:tag name="KSO_WM_UNIT_COLOR_SCHEME_PARENT_PAGE" val="2_1"/>
</p:tagLst>
</file>

<file path=ppt/tags/tag61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6"/>
  <p:tag name="KSO_WM_UNIT_COLOR_SCHEME_PARENT_PAGE" val="2_1"/>
</p:tagLst>
</file>

<file path=ppt/tags/tag62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7"/>
  <p:tag name="KSO_WM_UNIT_COLOR_SCHEME_PARENT_PAGE" val="2_1"/>
</p:tagLst>
</file>

<file path=ppt/tags/tag63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8"/>
  <p:tag name="KSO_WM_UNIT_COLOR_SCHEME_PARENT_PAGE" val="2_1"/>
</p:tagLst>
</file>

<file path=ppt/tags/tag64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9"/>
  <p:tag name="KSO_WM_UNIT_COLOR_SCHEME_PARENT_PAGE" val="2_1"/>
</p:tagLst>
</file>

<file path=ppt/tags/tag65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0"/>
  <p:tag name="KSO_WM_UNIT_COLOR_SCHEME_PARENT_PAGE" val="2_1"/>
</p:tagLst>
</file>

<file path=ppt/tags/tag66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1"/>
  <p:tag name="KSO_WM_UNIT_COLOR_SCHEME_PARENT_PAGE" val="2_1"/>
</p:tagLst>
</file>

<file path=ppt/tags/tag67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2"/>
  <p:tag name="KSO_WM_UNIT_COLOR_SCHEME_PARENT_PAGE" val="2_1"/>
</p:tagLst>
</file>

<file path=ppt/tags/tag68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3"/>
  <p:tag name="KSO_WM_UNIT_COLOR_SCHEME_PARENT_PAGE" val="2_1"/>
</p:tagLst>
</file>

<file path=ppt/tags/tag69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1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4"/>
  <p:tag name="KSO_WM_UNIT_COLOR_SCHEME_PARENT_PAGE" val="2_1"/>
</p:tagLst>
</file>

<file path=ppt/tags/tag70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5"/>
  <p:tag name="KSO_WM_UNIT_COLOR_SCHEME_PARENT_PAGE" val="2_1"/>
</p:tagLst>
</file>

<file path=ppt/tags/tag71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6"/>
  <p:tag name="KSO_WM_UNIT_COLOR_SCHEME_PARENT_PAGE" val="2_1"/>
</p:tagLst>
</file>

<file path=ppt/tags/tag72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7"/>
  <p:tag name="KSO_WM_UNIT_COLOR_SCHEME_PARENT_PAGE" val="2_1"/>
</p:tagLst>
</file>

<file path=ppt/tags/tag73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8"/>
  <p:tag name="KSO_WM_UNIT_COLOR_SCHEME_PARENT_PAGE" val="2_1"/>
</p:tagLst>
</file>

<file path=ppt/tags/tag74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9"/>
  <p:tag name="KSO_WM_UNIT_COLOR_SCHEME_PARENT_PAGE" val="2_1"/>
</p:tagLst>
</file>

<file path=ppt/tags/tag75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0"/>
  <p:tag name="KSO_WM_UNIT_COLOR_SCHEME_PARENT_PAGE" val="2_1"/>
</p:tagLst>
</file>

<file path=ppt/tags/tag76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1"/>
  <p:tag name="KSO_WM_UNIT_COLOR_SCHEME_PARENT_PAGE" val="2_1"/>
</p:tagLst>
</file>

<file path=ppt/tags/tag77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2"/>
  <p:tag name="KSO_WM_UNIT_COLOR_SCHEME_PARENT_PAGE" val="2_1"/>
</p:tagLst>
</file>

<file path=ppt/tags/tag78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3"/>
  <p:tag name="KSO_WM_UNIT_COLOR_SCHEME_PARENT_PAGE" val="2_1"/>
</p:tagLst>
</file>

<file path=ppt/tags/tag79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2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4"/>
  <p:tag name="KSO_WM_UNIT_COLOR_SCHEME_PARENT_PAGE" val="2_1"/>
</p:tagLst>
</file>

<file path=ppt/tags/tag80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0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0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0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0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0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09.xml><?xml version="1.0" encoding="utf-8"?>
<p:tagLst xmlns:p="http://schemas.openxmlformats.org/presentationml/2006/main">
  <p:tag name="KSO_WM_DOC_GUID" val="{2ef2fc21-31b7-4327-825f-049f516d70fa}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5"/>
  <p:tag name="KSO_WM_UNIT_COLOR_SCHEME_PARENT_PAGE" val="2_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6"/>
  <p:tag name="KSO_WM_UNIT_COLOR_SCHEME_PARENT_PAGE" val="2_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7"/>
  <p:tag name="KSO_WM_UNIT_COLOR_SCHEME_PARENT_PAGE" val="2_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8"/>
  <p:tag name="KSO_WM_UNIT_COLOR_SCHEME_PARENT_PAGE" val="2_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9"/>
  <p:tag name="KSO_WM_UNIT_COLOR_SCHEME_PARENT_PAGE" val="2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0"/>
  <p:tag name="KSO_WM_UNIT_COLOR_SCHEME_PARENT_PAGE" val="2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1"/>
  <p:tag name="KSO_WM_UNIT_COLOR_SCHEME_PARENT_PAGE" val="2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2"/>
  <p:tag name="KSO_WM_UNIT_COLOR_SCHEME_PARENT_PAGE" val="2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3"/>
  <p:tag name="KSO_WM_UNIT_COLOR_SCHEME_PARENT_PAGE" val="2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3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4"/>
  <p:tag name="KSO_WM_UNIT_COLOR_SCHEME_PARENT_PAGE" val="2_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5"/>
  <p:tag name="KSO_WM_UNIT_COLOR_SCHEME_PARENT_PAGE" val="2_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6"/>
  <p:tag name="KSO_WM_UNIT_COLOR_SCHEME_PARENT_PAGE" val="2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7"/>
  <p:tag name="KSO_WM_UNIT_COLOR_SCHEME_PARENT_PAGE" val="2_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8"/>
  <p:tag name="KSO_WM_UNIT_COLOR_SCHEME_PARENT_PAGE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9"/>
  <p:tag name="KSO_WM_UNIT_COLOR_SCHEME_PARENT_PAGE" val="2_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0"/>
  <p:tag name="KSO_WM_UNIT_COLOR_SCHEME_PARENT_PAGE" val="2_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1"/>
  <p:tag name="KSO_WM_UNIT_COLOR_SCHEME_PARENT_PAGE" val="2_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2"/>
  <p:tag name="KSO_WM_UNIT_COLOR_SCHEME_PARENT_PAGE" val="2_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3"/>
  <p:tag name="KSO_WM_UNIT_COLOR_SCHEME_PARENT_PAGE" val="2_1"/>
</p:tagLst>
</file>

<file path=ppt/theme/theme1.xml><?xml version="1.0" encoding="utf-8"?>
<a:theme xmlns:a="http://schemas.openxmlformats.org/drawingml/2006/main" name="Office 主题​​">
  <a:themeElements>
    <a:clrScheme name="20187143">
      <a:dk1>
        <a:srgbClr val="000000"/>
      </a:dk1>
      <a:lt1>
        <a:srgbClr val="FFFFFF"/>
      </a:lt1>
      <a:dk2>
        <a:srgbClr val="4D8EDD"/>
      </a:dk2>
      <a:lt2>
        <a:srgbClr val="F0F0F0"/>
      </a:lt2>
      <a:accent1>
        <a:srgbClr val="4B8CDC"/>
      </a:accent1>
      <a:accent2>
        <a:srgbClr val="4680DB"/>
      </a:accent2>
      <a:accent3>
        <a:srgbClr val="87C8F4"/>
      </a:accent3>
      <a:accent4>
        <a:srgbClr val="FFDD41"/>
      </a:accent4>
      <a:accent5>
        <a:srgbClr val="33B679"/>
      </a:accent5>
      <a:accent6>
        <a:srgbClr val="E47368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3060</Words>
  <Application>WPS 演示</Application>
  <PresentationFormat>自定义</PresentationFormat>
  <Paragraphs>328</Paragraphs>
  <Slides>70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8" baseType="lpstr">
      <vt:lpstr>Arial</vt:lpstr>
      <vt:lpstr>宋体</vt:lpstr>
      <vt:lpstr>Wingdings</vt:lpstr>
      <vt:lpstr>微软雅黑</vt:lpstr>
      <vt:lpstr>Arial Unicode MS</vt:lpstr>
      <vt:lpstr>Calibri</vt:lpstr>
      <vt:lpstr>Times New Roman</vt:lpstr>
      <vt:lpstr>Office 主题​​</vt:lpstr>
      <vt:lpstr>第7章  数据验证</vt:lpstr>
      <vt:lpstr>例7－1 </vt:lpstr>
      <vt:lpstr>知识点</vt:lpstr>
      <vt:lpstr>知识点</vt:lpstr>
      <vt:lpstr>知识点</vt:lpstr>
      <vt:lpstr>例７－1 </vt:lpstr>
      <vt:lpstr>总结</vt:lpstr>
      <vt:lpstr>例７－2 </vt:lpstr>
      <vt:lpstr>知识点</vt:lpstr>
      <vt:lpstr>例７－2 </vt:lpstr>
      <vt:lpstr>总结</vt:lpstr>
      <vt:lpstr>例７－3 </vt:lpstr>
      <vt:lpstr>知识点</vt:lpstr>
      <vt:lpstr>知识点</vt:lpstr>
      <vt:lpstr>知识点</vt:lpstr>
      <vt:lpstr>例７－3 </vt:lpstr>
      <vt:lpstr>总结</vt:lpstr>
      <vt:lpstr>例７－4 </vt:lpstr>
      <vt:lpstr>知识点</vt:lpstr>
      <vt:lpstr>知识点</vt:lpstr>
      <vt:lpstr>例７－4 </vt:lpstr>
      <vt:lpstr>IPv4地址的正则表达式：</vt:lpstr>
      <vt:lpstr>例７－5</vt:lpstr>
      <vt:lpstr>知识点</vt:lpstr>
      <vt:lpstr>知识点</vt:lpstr>
      <vt:lpstr>例７－5 </vt:lpstr>
      <vt:lpstr>总结</vt:lpstr>
      <vt:lpstr>例７－6</vt:lpstr>
      <vt:lpstr>知识点</vt:lpstr>
      <vt:lpstr>知识点</vt:lpstr>
      <vt:lpstr>例７－6 </vt:lpstr>
      <vt:lpstr>总结</vt:lpstr>
      <vt:lpstr>例7－7</vt:lpstr>
      <vt:lpstr>知识点</vt:lpstr>
      <vt:lpstr>例7－7 </vt:lpstr>
      <vt:lpstr>总结</vt:lpstr>
      <vt:lpstr>例７－8</vt:lpstr>
      <vt:lpstr>知识点</vt:lpstr>
      <vt:lpstr>知识点</vt:lpstr>
      <vt:lpstr>例７－8 </vt:lpstr>
      <vt:lpstr>总结</vt:lpstr>
      <vt:lpstr>懒惰模式</vt:lpstr>
      <vt:lpstr>例７－9</vt:lpstr>
      <vt:lpstr>知识点</vt:lpstr>
      <vt:lpstr>例７－9 </vt:lpstr>
      <vt:lpstr>总结</vt:lpstr>
      <vt:lpstr>例7－10</vt:lpstr>
      <vt:lpstr>知识点</vt:lpstr>
      <vt:lpstr>例7－10 </vt:lpstr>
      <vt:lpstr>总结</vt:lpstr>
      <vt:lpstr>例7－11</vt:lpstr>
      <vt:lpstr>知识点</vt:lpstr>
      <vt:lpstr>例7－11 </vt:lpstr>
      <vt:lpstr>总结</vt:lpstr>
      <vt:lpstr>例7－12</vt:lpstr>
      <vt:lpstr>知识点</vt:lpstr>
      <vt:lpstr>例7－12 </vt:lpstr>
      <vt:lpstr>总结</vt:lpstr>
      <vt:lpstr>例7－13</vt:lpstr>
      <vt:lpstr>知识点</vt:lpstr>
      <vt:lpstr>例７－13 </vt:lpstr>
      <vt:lpstr>总结</vt:lpstr>
      <vt:lpstr>例７－14</vt:lpstr>
      <vt:lpstr>知识点</vt:lpstr>
      <vt:lpstr>例７－14 </vt:lpstr>
      <vt:lpstr>总结</vt:lpstr>
      <vt:lpstr>例７－15 </vt:lpstr>
      <vt:lpstr>知识点</vt:lpstr>
      <vt:lpstr>例７－1５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王者</cp:lastModifiedBy>
  <cp:revision>151</cp:revision>
  <dcterms:created xsi:type="dcterms:W3CDTF">2017-08-03T09:01:00Z</dcterms:created>
  <dcterms:modified xsi:type="dcterms:W3CDTF">2019-06-26T03:36:07Z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