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741" y="0"/>
            <a:ext cx="6697639" cy="762000"/>
          </a:xfrm>
        </p:spPr>
        <p:txBody>
          <a:bodyPr/>
          <a:lstStyle/>
          <a:p>
            <a:r>
              <a:rPr lang="sr-Latn-RS" dirty="0" smtClean="0"/>
              <a:t>React Search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73122" y="1066800"/>
            <a:ext cx="79088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Prezentacij</a:t>
            </a:r>
            <a:r>
              <a:rPr lang="sr-Latn-RS" dirty="0"/>
              <a:t>om </a:t>
            </a:r>
            <a:r>
              <a:rPr lang="en-US" dirty="0" err="1"/>
              <a:t>bli</a:t>
            </a:r>
            <a:r>
              <a:rPr lang="sr-Latn-RS" dirty="0"/>
              <a:t>že objašnjavam svoje zalaganje i usavršavanje React JS biblioteke.</a:t>
            </a:r>
          </a:p>
          <a:p>
            <a:endParaRPr lang="sr-Latn-R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Pripremu, izvore i source kodove sam prikupljao sa online tutorijala, foruma, dokumentacije i sve to kombionovao svojim predznanjem.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Sve primedbe/saveti/predlozi su dobrodošli, zbog toga što sam svestan da sam na početku i da moja rešenja možda nisu najefikasnija/optimalnija. 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dirty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U prezentaciji se nalazi aplikacija koja koristi podatke od API-ja.</a:t>
            </a:r>
          </a:p>
          <a:p>
            <a:pPr lvl="1"/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Link</a:t>
            </a:r>
            <a:r>
              <a:rPr lang="sr-Latn-RS" dirty="0"/>
              <a:t>: https://</a:t>
            </a:r>
            <a:r>
              <a:rPr lang="sr-Latn-RS" dirty="0" smtClean="0"/>
              <a:t>github.com/milancomi/just-practice</a:t>
            </a:r>
          </a:p>
        </p:txBody>
      </p:sp>
    </p:spTree>
    <p:extLst>
      <p:ext uri="{BB962C8B-B14F-4D97-AF65-F5344CB8AC3E}">
        <p14:creationId xmlns:p14="http://schemas.microsoft.com/office/powerpoint/2010/main" val="395455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mitreijevic\Desktop\prezentacija\pretraga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6399"/>
            <a:ext cx="8674643" cy="48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7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OnChange event</a:t>
            </a:r>
            <a:endParaRPr lang="sr-Latn-RS" dirty="0"/>
          </a:p>
        </p:txBody>
      </p:sp>
      <p:pic>
        <p:nvPicPr>
          <p:cNvPr id="2050" name="Picture 2" descr="C:\Users\dimitreijevic\Desktop\prezentacija\pretraga\on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56053" cy="49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35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Bez rezultati u trenutnom state.</a:t>
            </a:r>
            <a:endParaRPr lang="sr-Latn-RS" dirty="0"/>
          </a:p>
        </p:txBody>
      </p:sp>
      <p:pic>
        <p:nvPicPr>
          <p:cNvPr id="3074" name="Picture 2" descr="C:\Users\dimitreijevic\Desktop\prezentacija\pretraga\nema rezult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69288" cy="46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2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Lifecycle</a:t>
            </a:r>
            <a:endParaRPr lang="sr-Latn-RS" dirty="0"/>
          </a:p>
        </p:txBody>
      </p:sp>
      <p:pic>
        <p:nvPicPr>
          <p:cNvPr id="4098" name="Picture 2" descr="C:\Users\dimitreijevic\Desktop\prezentacija\pretraga\loa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8699"/>
            <a:ext cx="8619565" cy="48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State change.</a:t>
            </a:r>
            <a:endParaRPr lang="sr-Latn-RS" dirty="0"/>
          </a:p>
        </p:txBody>
      </p:sp>
      <p:pic>
        <p:nvPicPr>
          <p:cNvPr id="5122" name="Picture 2" descr="C:\Users\dimitreijevic\Desktop\prezentacija\pretraga\novi poda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5959"/>
            <a:ext cx="8763000" cy="49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4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Autofit/>
          </a:bodyPr>
          <a:lstStyle/>
          <a:p>
            <a:pPr marL="0" indent="0"/>
            <a:r>
              <a:rPr lang="sr-Latn-RS" sz="7200" b="1" dirty="0"/>
              <a:t>Hvala na pažnji </a:t>
            </a:r>
            <a:r>
              <a:rPr lang="sr-Latn-RS" sz="7200" b="1" dirty="0" smtClean="0"/>
              <a:t>!!!</a:t>
            </a:r>
            <a:endParaRPr lang="sr-Latn-RS" sz="7200" b="1" dirty="0"/>
          </a:p>
        </p:txBody>
      </p:sp>
    </p:spTree>
    <p:extLst>
      <p:ext uri="{BB962C8B-B14F-4D97-AF65-F5344CB8AC3E}">
        <p14:creationId xmlns:p14="http://schemas.microsoft.com/office/powerpoint/2010/main" val="327507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86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React Search</vt:lpstr>
      <vt:lpstr>PowerPoint Presentation</vt:lpstr>
      <vt:lpstr>OnChange event</vt:lpstr>
      <vt:lpstr>Bez rezultati u trenutnom state.</vt:lpstr>
      <vt:lpstr>Lifecycle</vt:lpstr>
      <vt:lpstr>State change.</vt:lpstr>
      <vt:lpstr>Hvala na pažnji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Search</dc:title>
  <dc:creator>dimitreijevic</dc:creator>
  <cp:lastModifiedBy>dimitreijevic</cp:lastModifiedBy>
  <cp:revision>4</cp:revision>
  <dcterms:created xsi:type="dcterms:W3CDTF">2006-08-16T00:00:00Z</dcterms:created>
  <dcterms:modified xsi:type="dcterms:W3CDTF">2020-02-27T19:59:20Z</dcterms:modified>
</cp:coreProperties>
</file>