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ancomi/nextjs-vezba" TargetMode="External"/><Relationship Id="rId2" Type="http://schemas.openxmlformats.org/officeDocument/2006/relationships/hyperlink" Target="https://www.coindesk.com/coindesk-ap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761" y="0"/>
            <a:ext cx="7467600" cy="1183422"/>
          </a:xfrm>
        </p:spPr>
        <p:txBody>
          <a:bodyPr/>
          <a:lstStyle/>
          <a:p>
            <a:r>
              <a:rPr lang="en-US" dirty="0" smtClean="0"/>
              <a:t>Next </a:t>
            </a:r>
            <a:r>
              <a:rPr lang="en-US" dirty="0" err="1" smtClean="0"/>
              <a:t>js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73122" y="1066800"/>
            <a:ext cx="79088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Prezentacij</a:t>
            </a:r>
            <a:r>
              <a:rPr lang="sr-Latn-RS" dirty="0"/>
              <a:t>om </a:t>
            </a:r>
            <a:r>
              <a:rPr lang="en-US" dirty="0" err="1"/>
              <a:t>bli</a:t>
            </a:r>
            <a:r>
              <a:rPr lang="sr-Latn-RS" dirty="0"/>
              <a:t>že objašnjavam svoje zalaganje i usavršavanje React JS biblioteke.</a:t>
            </a:r>
          </a:p>
          <a:p>
            <a:endParaRPr lang="sr-Latn-R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Pripremu, izvore i source kodove sam prikupljao sa online tutorijala, foruma, dokumentacije i sve to kombionovao svojim predznanjem.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Sve primedbe/saveti/predlozi su dobrodošli, zbog toga što sam svestan da sam na početku i da moja rešenja možda nisu najefikasnija/optimalnija. </a:t>
            </a:r>
          </a:p>
          <a:p>
            <a:endParaRPr lang="sr-Latn-RS" dirty="0" smtClean="0"/>
          </a:p>
          <a:p>
            <a:pPr lvl="1"/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- React (JS) frontend u kome je </a:t>
            </a:r>
            <a:r>
              <a:rPr lang="sr-Latn-RS" dirty="0" smtClean="0"/>
              <a:t>uključen</a:t>
            </a:r>
            <a:endParaRPr lang="en-US" dirty="0" smtClean="0"/>
          </a:p>
          <a:p>
            <a:pPr lvl="1"/>
            <a:r>
              <a:rPr lang="sr-Latn-RS" dirty="0" smtClean="0"/>
              <a:t> </a:t>
            </a:r>
            <a:r>
              <a:rPr lang="en-US" dirty="0" smtClean="0"/>
              <a:t>API (</a:t>
            </a:r>
            <a:r>
              <a:rPr lang="sr-Latn-RS" dirty="0">
                <a:hlinkClick r:id="rId2"/>
              </a:rPr>
              <a:t>https://www.coindesk.com/coindesk-api</a:t>
            </a:r>
            <a:r>
              <a:rPr lang="en-US" dirty="0" smtClean="0"/>
              <a:t>)</a:t>
            </a:r>
            <a:r>
              <a:rPr lang="sr-Latn-RS" dirty="0" smtClean="0"/>
              <a:t>,</a:t>
            </a:r>
            <a:endParaRPr lang="en-US" dirty="0" smtClean="0"/>
          </a:p>
          <a:p>
            <a:pPr lvl="1"/>
            <a:r>
              <a:rPr lang="sr-Latn-RS" dirty="0" smtClean="0"/>
              <a:t> </a:t>
            </a:r>
            <a:r>
              <a:rPr lang="en-US" dirty="0" smtClean="0"/>
              <a:t>Bootstrap </a:t>
            </a:r>
            <a:r>
              <a:rPr lang="en-US" dirty="0" err="1" smtClean="0"/>
              <a:t>tema</a:t>
            </a:r>
            <a:endParaRPr lang="en-US" dirty="0" smtClean="0"/>
          </a:p>
          <a:p>
            <a:pPr lvl="1"/>
            <a:endParaRPr lang="sr-Latn-RS" dirty="0" smtClean="0"/>
          </a:p>
          <a:p>
            <a:pPr lvl="1"/>
            <a:r>
              <a:rPr lang="sr-Latn-RS" dirty="0" smtClean="0"/>
              <a:t>Link: </a:t>
            </a:r>
            <a:r>
              <a:rPr lang="sr-Latn-RS" dirty="0">
                <a:hlinkClick r:id="rId3"/>
              </a:rPr>
              <a:t>https://github.com/milancomi/nextjs-vezba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85556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sa</a:t>
            </a:r>
            <a:r>
              <a:rPr lang="en-US" dirty="0" smtClean="0"/>
              <a:t> select option </a:t>
            </a:r>
            <a:r>
              <a:rPr lang="en-US" dirty="0" err="1" smtClean="0"/>
              <a:t>unput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0" y="1600200"/>
            <a:ext cx="22860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err="1" smtClean="0"/>
              <a:t>Nav</a:t>
            </a:r>
            <a:r>
              <a:rPr lang="en-US" sz="2400" dirty="0" smtClean="0"/>
              <a:t>-bar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Prikaz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onChange</a:t>
            </a:r>
            <a:r>
              <a:rPr lang="en-US" sz="2400" dirty="0" smtClean="0"/>
              <a:t> input</a:t>
            </a:r>
            <a:endParaRPr lang="sr-Latn-RS" sz="2400" dirty="0"/>
          </a:p>
        </p:txBody>
      </p:sp>
      <p:pic>
        <p:nvPicPr>
          <p:cNvPr id="1026" name="Picture 2" descr="C:\Users\dimitreijevic\Desktop\nextjs prezentaci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6553200" cy="36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</a:t>
            </a:r>
            <a:r>
              <a:rPr lang="en-US" dirty="0" err="1" smtClean="0"/>
              <a:t>valute</a:t>
            </a:r>
            <a:endParaRPr lang="sr-Latn-RS" dirty="0"/>
          </a:p>
        </p:txBody>
      </p:sp>
      <p:pic>
        <p:nvPicPr>
          <p:cNvPr id="2050" name="Picture 2" descr="C:\Users\dimitreijevic\Desktop\nextjs prezentacija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4998"/>
            <a:ext cx="8382000" cy="47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</a:t>
            </a:r>
            <a:r>
              <a:rPr lang="en-US" dirty="0" err="1" smtClean="0"/>
              <a:t>stranice</a:t>
            </a:r>
            <a:endParaRPr lang="sr-Latn-RS" dirty="0"/>
          </a:p>
        </p:txBody>
      </p:sp>
      <p:pic>
        <p:nvPicPr>
          <p:cNvPr id="3074" name="Picture 2" descr="C:\Users\dimitreijevic\Desktop\nextjs prezentacija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1461"/>
            <a:ext cx="8458200" cy="475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6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>
            <a:noAutofit/>
          </a:bodyPr>
          <a:lstStyle/>
          <a:p>
            <a:pPr marL="0" indent="0"/>
            <a:r>
              <a:rPr lang="sr-Latn-RS" sz="7200" b="1" dirty="0"/>
              <a:t>Hvala na pažnji </a:t>
            </a:r>
            <a:r>
              <a:rPr lang="sr-Latn-RS" sz="7200" b="1" dirty="0" smtClean="0"/>
              <a:t>!!!</a:t>
            </a:r>
            <a:endParaRPr lang="sr-Latn-RS" sz="7200" b="1" dirty="0"/>
          </a:p>
        </p:txBody>
      </p:sp>
    </p:spTree>
    <p:extLst>
      <p:ext uri="{BB962C8B-B14F-4D97-AF65-F5344CB8AC3E}">
        <p14:creationId xmlns:p14="http://schemas.microsoft.com/office/powerpoint/2010/main" val="14215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Next js</vt:lpstr>
      <vt:lpstr>Forma sa select option unput</vt:lpstr>
      <vt:lpstr>Prikaz druge valute</vt:lpstr>
      <vt:lpstr>Prikaz druge stranice</vt:lpstr>
      <vt:lpstr>Hvala na pažnji 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js</dc:title>
  <dc:creator>dimitreijevic</dc:creator>
  <cp:lastModifiedBy>dimitreijevic</cp:lastModifiedBy>
  <cp:revision>3</cp:revision>
  <dcterms:created xsi:type="dcterms:W3CDTF">2006-08-16T00:00:00Z</dcterms:created>
  <dcterms:modified xsi:type="dcterms:W3CDTF">2020-03-02T16:36:37Z</dcterms:modified>
</cp:coreProperties>
</file>