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41" d="100"/>
          <a:sy n="41" d="100"/>
        </p:scale>
        <p:origin x="-13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8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3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5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ancomi/laravel-react-login" TargetMode="External"/><Relationship Id="rId2" Type="http://schemas.openxmlformats.org/officeDocument/2006/relationships/hyperlink" Target="https://github.com/milancomi/react-laravel-log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761" y="0"/>
            <a:ext cx="7467600" cy="1183422"/>
          </a:xfrm>
        </p:spPr>
        <p:txBody>
          <a:bodyPr/>
          <a:lstStyle/>
          <a:p>
            <a:r>
              <a:rPr lang="en-US" dirty="0" smtClean="0"/>
              <a:t>Login Sys</a:t>
            </a:r>
            <a:r>
              <a:rPr lang="sr-Latn-RS" dirty="0" smtClean="0"/>
              <a:t>t</a:t>
            </a:r>
            <a:r>
              <a:rPr lang="en-US" dirty="0" err="1" smtClean="0"/>
              <a:t>em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473122" y="1066800"/>
            <a:ext cx="79088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Prezentacij</a:t>
            </a:r>
            <a:r>
              <a:rPr lang="sr-Latn-RS" dirty="0"/>
              <a:t>om </a:t>
            </a:r>
            <a:r>
              <a:rPr lang="en-US" dirty="0" err="1"/>
              <a:t>bli</a:t>
            </a:r>
            <a:r>
              <a:rPr lang="sr-Latn-RS" dirty="0"/>
              <a:t>že objašnjavam svoje zalaganje i usavršavanje React JS biblioteke.</a:t>
            </a:r>
          </a:p>
          <a:p>
            <a:endParaRPr lang="sr-Latn-R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Pripremu, izvore i source kodove sam prikupljao sa online tutorijala, foruma, dokumentacije i sve to kombionovao svojim predznanjem.</a:t>
            </a:r>
          </a:p>
          <a:p>
            <a:pPr marL="285750" indent="-285750">
              <a:buFont typeface="Arial" pitchFamily="34" charset="0"/>
              <a:buChar char="•"/>
            </a:pPr>
            <a:endParaRPr lang="sr-Latn-R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Sve primedbe/saveti/predlozi su dobrodošli, zbog toga što sam svestan da sam na početku i da moja rešenja možda nisu najefikasnija/optimalnija. </a:t>
            </a:r>
          </a:p>
          <a:p>
            <a:pPr marL="285750" indent="-285750">
              <a:buFont typeface="Arial" pitchFamily="34" charset="0"/>
              <a:buChar char="•"/>
            </a:pPr>
            <a:endParaRPr lang="sr-Latn-RS" dirty="0"/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U prezentaciji se nalaze dve razvojene aplikacije</a:t>
            </a:r>
          </a:p>
          <a:p>
            <a:endParaRPr lang="sr-Latn-RS" dirty="0" smtClean="0"/>
          </a:p>
          <a:p>
            <a:pPr lvl="1"/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- Laravel (Php) backend koji je zadužen za Login, SignUp i čuvanje registrovanih korisnika</a:t>
            </a:r>
            <a:br>
              <a:rPr lang="sr-Latn-RS" dirty="0" smtClean="0"/>
            </a:br>
            <a:r>
              <a:rPr lang="sr-Latn-RS" dirty="0" smtClean="0"/>
              <a:t>Link: </a:t>
            </a:r>
            <a:r>
              <a:rPr lang="sr-Latn-RS" dirty="0">
                <a:hlinkClick r:id="rId2"/>
              </a:rPr>
              <a:t>https://github.com/milancomi/react-laravel-login</a:t>
            </a:r>
            <a:endParaRPr lang="sr-Latn-RS" dirty="0" smtClean="0"/>
          </a:p>
          <a:p>
            <a:pPr lvl="1"/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- React (JS) frontend u kome je uključen Redux, servisi za autentifikaciju header tokena ( JWT) i dve basic forme sa inputima i dugmetom za submit.</a:t>
            </a:r>
          </a:p>
          <a:p>
            <a:pPr lvl="1"/>
            <a:r>
              <a:rPr lang="sr-Latn-RS" dirty="0" smtClean="0"/>
              <a:t>Link: </a:t>
            </a:r>
            <a:r>
              <a:rPr lang="sr-Latn-RS" dirty="0">
                <a:hlinkClick r:id="rId3"/>
              </a:rPr>
              <a:t>https://github.com/milancomi/laravel-react-login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76974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Forma za registraciju</a:t>
            </a:r>
            <a:endParaRPr lang="sr-Latn-RS" dirty="0"/>
          </a:p>
        </p:txBody>
      </p:sp>
      <p:pic>
        <p:nvPicPr>
          <p:cNvPr id="1026" name="Picture 2" descr="C:\Users\dimitreijevic\Desktop\prezentacija\forma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79167"/>
            <a:ext cx="6172200" cy="347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454933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lika 1.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410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Osnovna forma sa inputom i dugmetom za submit podataka sa forme.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dirty="0" smtClean="0"/>
              <a:t>Elementi su stilizovani Bootstrap Css bibliotekom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0596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01000" cy="5635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Submit podataka sa forme</a:t>
            </a:r>
            <a:endParaRPr lang="sr-Latn-RS" dirty="0"/>
          </a:p>
        </p:txBody>
      </p:sp>
      <p:pic>
        <p:nvPicPr>
          <p:cNvPr id="2050" name="Picture 2" descr="C:\Users\dimitreijevic\Desktop\prezentacija\forma Create edi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15" y="914400"/>
            <a:ext cx="7482385" cy="420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486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dirty="0" smtClean="0"/>
              <a:t>Validacija forme.</a:t>
            </a:r>
          </a:p>
          <a:p>
            <a:pPr marL="342900" indent="-342900">
              <a:buAutoNum type="arabicPeriod"/>
            </a:pPr>
            <a:r>
              <a:rPr lang="sr-Latn-RS" dirty="0" smtClean="0"/>
              <a:t>Response json, logika validacije se nalazi na backendu.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7467600" y="51211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lika 2.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1144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239000" cy="5635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Baza podataka</a:t>
            </a:r>
            <a:endParaRPr lang="sr-Latn-RS" dirty="0"/>
          </a:p>
        </p:txBody>
      </p:sp>
      <p:pic>
        <p:nvPicPr>
          <p:cNvPr id="3074" name="Picture 2" descr="C:\Users\dimitreijevic\Desktop\prezentacija\Baza Podata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335268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876855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MySql baza, naziv baze je „laravelreact“, tabela „users“ i možemo videti podatke u tabeli koje smo submit.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7801868" y="55075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lika 3.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3479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dirty="0" smtClean="0"/>
              <a:t>Forma za logovanje korisnika</a:t>
            </a:r>
            <a:endParaRPr lang="sr-Latn-RS" dirty="0"/>
          </a:p>
        </p:txBody>
      </p:sp>
      <p:pic>
        <p:nvPicPr>
          <p:cNvPr id="4099" name="Picture 3" descr="C:\Users\dimitreijevic\Desktop\prezentacija\forma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702550" cy="43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02550" y="573409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lika 4.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5611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982"/>
            <a:ext cx="7391400" cy="762000"/>
          </a:xfrm>
        </p:spPr>
        <p:txBody>
          <a:bodyPr>
            <a:normAutofit/>
          </a:bodyPr>
          <a:lstStyle/>
          <a:p>
            <a:r>
              <a:rPr lang="sr-Latn-RS" dirty="0" smtClean="0"/>
              <a:t>Redirect nakon logovanja</a:t>
            </a:r>
            <a:endParaRPr lang="sr-Latn-RS" dirty="0"/>
          </a:p>
        </p:txBody>
      </p:sp>
      <p:pic>
        <p:nvPicPr>
          <p:cNvPr id="5122" name="Picture 2" descr="C:\Users\dimitreijevic\Desktop\prezentacija\random dashboard redir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696200" cy="43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638799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Nakon logovanja pristupamo dashboard stranici, koja se nalazi private i ne može joj se pristupiti bez sesije/credentials.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5317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lika 5.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1401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3657600" cy="1173162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Arhitektura </a:t>
            </a:r>
            <a:br>
              <a:rPr lang="sr-Latn-RS" dirty="0" smtClean="0"/>
            </a:br>
            <a:r>
              <a:rPr lang="sr-Latn-RS" dirty="0" smtClean="0"/>
              <a:t>aplikacije</a:t>
            </a:r>
            <a:endParaRPr lang="sr-Latn-RS" dirty="0"/>
          </a:p>
        </p:txBody>
      </p:sp>
      <p:pic>
        <p:nvPicPr>
          <p:cNvPr id="4" name="Picture 2" descr="C:\Users\dimitreijevic\Desktop\prezentacija\arhitektu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49" y="504966"/>
            <a:ext cx="2847975" cy="59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67324" y="6488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lika 6.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8416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>
            <a:noAutofit/>
          </a:bodyPr>
          <a:lstStyle/>
          <a:p>
            <a:pPr marL="0" indent="0"/>
            <a:r>
              <a:rPr lang="sr-Latn-RS" sz="7200" b="1" dirty="0"/>
              <a:t>Hvala na pažnji </a:t>
            </a:r>
            <a:r>
              <a:rPr lang="sr-Latn-RS" sz="7200" b="1" dirty="0" smtClean="0"/>
              <a:t>!!!</a:t>
            </a:r>
            <a:endParaRPr lang="sr-Latn-RS" sz="7200" b="1" dirty="0"/>
          </a:p>
        </p:txBody>
      </p:sp>
    </p:spTree>
    <p:extLst>
      <p:ext uri="{BB962C8B-B14F-4D97-AF65-F5344CB8AC3E}">
        <p14:creationId xmlns:p14="http://schemas.microsoft.com/office/powerpoint/2010/main" val="203131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180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Login System</vt:lpstr>
      <vt:lpstr>Forma za registraciju</vt:lpstr>
      <vt:lpstr>Submit podataka sa forme</vt:lpstr>
      <vt:lpstr>Baza podataka</vt:lpstr>
      <vt:lpstr>Forma za logovanje korisnika</vt:lpstr>
      <vt:lpstr>Redirect nakon logovanja</vt:lpstr>
      <vt:lpstr>Arhitektura  aplikacije</vt:lpstr>
      <vt:lpstr>Hvala na pažnji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dimitreijevic</dc:creator>
  <cp:lastModifiedBy>dimitreijevic</cp:lastModifiedBy>
  <cp:revision>8</cp:revision>
  <dcterms:created xsi:type="dcterms:W3CDTF">2006-08-16T00:00:00Z</dcterms:created>
  <dcterms:modified xsi:type="dcterms:W3CDTF">2020-02-27T19:59:24Z</dcterms:modified>
</cp:coreProperties>
</file>