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4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38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7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37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96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6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1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8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E33AC0-528C-45C5-BCA1-7E1395CED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970" b="47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F68AC-F18E-4A4C-87E3-DCBDAFB7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GB" dirty="0"/>
              <a:t>PPT1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7525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ShapesVTI</vt:lpstr>
      <vt:lpstr>PPT1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PPT1</dc:title>
  <dc:creator>milandreasherueben@outlook.com</dc:creator>
  <cp:lastModifiedBy>milandreasherueben@outlook.com</cp:lastModifiedBy>
  <cp:revision>1</cp:revision>
  <dcterms:created xsi:type="dcterms:W3CDTF">2020-11-04T09:21:32Z</dcterms:created>
  <dcterms:modified xsi:type="dcterms:W3CDTF">2020-11-04T09:21:34Z</dcterms:modified>
</cp:coreProperties>
</file>