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004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838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175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37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696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82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08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867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61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82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84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0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4E33AC0-528C-45C5-BCA1-7E1395CED7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0970" b="47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537" y="643467"/>
            <a:ext cx="5520995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F68AC-F18E-4A4C-87E3-DCBDAFB7C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47" y="795509"/>
            <a:ext cx="5037616" cy="3011340"/>
          </a:xfrm>
        </p:spPr>
        <p:txBody>
          <a:bodyPr>
            <a:normAutofit/>
          </a:bodyPr>
          <a:lstStyle/>
          <a:p>
            <a:r>
              <a:rPr lang="en-GB" dirty="0"/>
              <a:t>PPT3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6764" y="9067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67525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ShapesVTI</vt:lpstr>
      <vt:lpstr>PPT3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PPT1</dc:title>
  <dc:creator>milandreasherueben@outlook.com</dc:creator>
  <cp:lastModifiedBy>milandreasherueben@outlook.com</cp:lastModifiedBy>
  <cp:revision>3</cp:revision>
  <dcterms:created xsi:type="dcterms:W3CDTF">2020-11-04T09:21:32Z</dcterms:created>
  <dcterms:modified xsi:type="dcterms:W3CDTF">2020-12-07T10:51:58Z</dcterms:modified>
</cp:coreProperties>
</file>