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8CA0-A314-4ABD-806A-35F22F20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3415-6482-4869-8153-D8256B65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D4F-C779-4BB6-8449-BDA85962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2D4E-9B7E-49B8-98BC-D3BB236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3627B-3FA4-42C2-A505-B8231A39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5D3-5D5D-46F2-85DD-F116685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2D942-1A18-405A-9EDE-58E1DAE1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9224-6351-4241-B06A-E38FA68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8B8A-D4EB-47D5-85CE-0A138412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EFE3-E205-45BF-98C3-1946CF05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1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41710-FCE8-43F0-9744-D662A3311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3F683-CFCB-4126-9DB1-91922C33D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94C1-72BC-4DB3-BCE6-F53CFC3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FFDA-4C3B-4D59-9EDD-746F7EB0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10D4-27E5-4EE5-BFE1-B98BAC2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7AF4-6F14-485A-ACE9-01126DA8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34EE-E428-4E0A-BB3D-522C8808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1BA4-4D4E-4EB0-AC5B-353E06AC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2181-6BFB-4E17-9EA4-CB505B40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5CE7-5C11-447E-B144-1DD25630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6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0C85-1603-476B-960D-E01B2023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75C9-2864-4B6B-A938-717E1973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2D47-662B-4181-85BB-634B6C3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9610-4914-404F-B0FD-1D56C462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A5FE-C658-4B69-A88F-0ADF6D0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E854-866D-495B-9590-13C1B08B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80BD-F583-4678-A805-FC7F3A0D7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2292-E561-4AE1-A1F6-F932FDA50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F251-0E9A-4597-B8D9-BAA4BAFA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9B46-885D-4983-920E-069AA9E4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AC05-F641-4352-A787-C5399DE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4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2730-45AD-4299-8DF1-1C0500DD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9256-3F42-405B-96D6-E35A751A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233C-30D9-42EF-B08F-A2EB2054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35EBD-A1C9-451F-B83F-02CBB8CB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6766C-A850-4938-B541-C6442255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C0E81-63AA-436E-840B-1629883D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617DF-E79B-46A2-94C1-81BE1F7F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3143-84CB-44A2-A16D-5091381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F49-4E18-4D88-BBDF-BFB30AA3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37327-AD0E-483E-98AB-28976A17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6D72-5CB3-4DD1-A913-D810428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DA4DE-8296-4C2D-B1B9-39717E40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6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70561-176E-41B2-8C71-56D87E51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EA743-E8DA-4436-85E3-29EFC8A6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4027-81C3-42B6-B976-1C4B718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6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D05D-6639-445C-A0DD-978CB74D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2702-DFA3-438D-AF56-CFCA3C20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B3F7-1CEC-452F-9760-89E174289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85A2-97EF-4926-B183-2A1934D7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5B76A-19FA-420B-A8EF-B0F06B93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36A04-D589-4E61-93E0-7637BA80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4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513-5C37-4B44-A596-C6C0D79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7C928-F8B3-4693-B2E0-49934938E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BB9E-1CF2-4A2F-A3B4-64DE17F8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6E67-AF8E-451F-A7DC-37EC0F5F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61BF0-A56D-4368-B407-2D8146EF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20496-EC52-41CF-B7CA-91C82037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CDFD1-FD27-4E94-8602-806F15D5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35FA-AA33-4BD6-AA23-4B9C85D3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87CB-EFE6-449B-AB0F-EDC880F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F600-5F4C-489A-8C30-7508064102B9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69F1-A5DD-43E0-8411-F11D4099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225E-B5A9-4F2A-A42B-2A98CF1A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7571-D5FA-498C-A192-1021A25BB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50E-8ED3-4494-A9B9-9170707B9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Leave Slide 1</a:t>
            </a:r>
          </a:p>
        </p:txBody>
      </p:sp>
    </p:spTree>
    <p:extLst>
      <p:ext uri="{BB962C8B-B14F-4D97-AF65-F5344CB8AC3E}">
        <p14:creationId xmlns:p14="http://schemas.microsoft.com/office/powerpoint/2010/main" val="5410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E33AC0-528C-45C5-BCA1-7E1395CE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970" b="4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F68AC-F18E-4A4C-87E3-DCBDAFB7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GB" dirty="0"/>
              <a:t>PPT1</a:t>
            </a:r>
          </a:p>
        </p:txBody>
      </p:sp>
    </p:spTree>
    <p:extLst>
      <p:ext uri="{BB962C8B-B14F-4D97-AF65-F5344CB8AC3E}">
        <p14:creationId xmlns:p14="http://schemas.microsoft.com/office/powerpoint/2010/main" val="217867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E33AC0-528C-45C5-BCA1-7E1395CE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970" b="4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F68AC-F18E-4A4C-87E3-DCBDAFB7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GB" dirty="0"/>
              <a:t>PPT2</a:t>
            </a:r>
          </a:p>
        </p:txBody>
      </p:sp>
    </p:spTree>
    <p:extLst>
      <p:ext uri="{BB962C8B-B14F-4D97-AF65-F5344CB8AC3E}">
        <p14:creationId xmlns:p14="http://schemas.microsoft.com/office/powerpoint/2010/main" val="76142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E33AC0-528C-45C5-BCA1-7E1395CE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970" b="4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F68AC-F18E-4A4C-87E3-DCBDAFB7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GB" dirty="0"/>
              <a:t>PPT3</a:t>
            </a:r>
          </a:p>
        </p:txBody>
      </p:sp>
    </p:spTree>
    <p:extLst>
      <p:ext uri="{BB962C8B-B14F-4D97-AF65-F5344CB8AC3E}">
        <p14:creationId xmlns:p14="http://schemas.microsoft.com/office/powerpoint/2010/main" val="5897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Leave Slide 1</vt:lpstr>
      <vt:lpstr>PPT1</vt:lpstr>
      <vt:lpstr>PPT2</vt:lpstr>
      <vt:lpstr>PPT3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Slide 1</dc:title>
  <dc:creator>milandreasherueben@outlook.com</dc:creator>
  <cp:lastModifiedBy>milandreasherueben@outlook.com</cp:lastModifiedBy>
  <cp:revision>40</cp:revision>
  <dcterms:created xsi:type="dcterms:W3CDTF">2020-12-02T21:30:00Z</dcterms:created>
  <dcterms:modified xsi:type="dcterms:W3CDTF">2020-12-07T11:06:31Z</dcterms:modified>
</cp:coreProperties>
</file>