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7" r:id="rId3"/>
    <p:sldId id="257" r:id="rId4"/>
    <p:sldId id="266" r:id="rId5"/>
    <p:sldId id="258" r:id="rId6"/>
    <p:sldId id="260" r:id="rId7"/>
    <p:sldId id="262" r:id="rId8"/>
    <p:sldId id="263" r:id="rId9"/>
    <p:sldId id="264" r:id="rId10"/>
    <p:sldId id="265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orient="horz" pos="3072">
          <p15:clr>
            <a:srgbClr val="A4A3A4"/>
          </p15:clr>
        </p15:guide>
        <p15:guide id="5" orient="horz" pos="3408">
          <p15:clr>
            <a:srgbClr val="A4A3A4"/>
          </p15:clr>
        </p15:guide>
        <p15:guide id="6" pos="3839">
          <p15:clr>
            <a:srgbClr val="A4A3A4"/>
          </p15:clr>
        </p15:guide>
        <p15:guide id="7" pos="383">
          <p15:clr>
            <a:srgbClr val="A4A3A4"/>
          </p15:clr>
        </p15:guide>
        <p15:guide id="8" pos="7295">
          <p15:clr>
            <a:srgbClr val="A4A3A4"/>
          </p15:clr>
        </p15:guide>
        <p15:guide id="9" pos="815">
          <p15:clr>
            <a:srgbClr val="A4A3A4"/>
          </p15:clr>
        </p15:guide>
        <p15:guide id="10" pos="2879">
          <p15:clr>
            <a:srgbClr val="A4A3A4"/>
          </p15:clr>
        </p15:guide>
        <p15:guide id="11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>
        <p:scale>
          <a:sx n="75" d="100"/>
          <a:sy n="75" d="100"/>
        </p:scale>
        <p:origin x="324" y="72"/>
      </p:cViewPr>
      <p:guideLst>
        <p:guide orient="horz" pos="2160"/>
        <p:guide orient="horz" pos="3888"/>
        <p:guide orient="horz" pos="432"/>
        <p:guide orient="horz" pos="3072"/>
        <p:guide orient="horz" pos="3408"/>
        <p:guide pos="3839"/>
        <p:guide pos="383"/>
        <p:guide pos="7295"/>
        <p:guide pos="815"/>
        <p:guide pos="2879"/>
        <p:guide pos="307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800AF3-4F1D-4852-97C6-BD70CB40D5A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FB2397-E3C5-40D9-A1FF-10237FA62852}">
      <dgm:prSet custT="1"/>
      <dgm:spPr/>
      <dgm:t>
        <a:bodyPr/>
        <a:lstStyle/>
        <a:p>
          <a:pPr rtl="0"/>
          <a:r>
            <a:rPr lang="en-US" sz="2200" b="1" dirty="0" smtClean="0">
              <a:latin typeface="+mn-lt"/>
            </a:rPr>
            <a:t>CLIENTS</a:t>
          </a:r>
          <a:endParaRPr lang="en-US" sz="2200" b="1" dirty="0">
            <a:latin typeface="+mn-lt"/>
          </a:endParaRPr>
        </a:p>
      </dgm:t>
    </dgm:pt>
    <dgm:pt modelId="{93D5DB17-7F6E-4E0A-B19C-D399D49F8818}" type="parTrans" cxnId="{7EE1369F-894B-4DB2-932F-88332664DCBE}">
      <dgm:prSet/>
      <dgm:spPr/>
      <dgm:t>
        <a:bodyPr/>
        <a:lstStyle/>
        <a:p>
          <a:endParaRPr lang="en-US"/>
        </a:p>
      </dgm:t>
    </dgm:pt>
    <dgm:pt modelId="{C60894E9-C45C-4200-A040-6D3256426651}" type="sibTrans" cxnId="{7EE1369F-894B-4DB2-932F-88332664DCBE}">
      <dgm:prSet/>
      <dgm:spPr/>
      <dgm:t>
        <a:bodyPr/>
        <a:lstStyle/>
        <a:p>
          <a:endParaRPr lang="en-US"/>
        </a:p>
      </dgm:t>
    </dgm:pt>
    <dgm:pt modelId="{6434DF75-8F97-467B-B992-76EBBAEA4F5F}">
      <dgm:prSet custT="1"/>
      <dgm:spPr/>
      <dgm:t>
        <a:bodyPr/>
        <a:lstStyle/>
        <a:p>
          <a:pPr rtl="0"/>
          <a:r>
            <a:rPr lang="en-US" sz="2200" b="1" dirty="0" smtClean="0">
              <a:latin typeface="+mn-lt"/>
            </a:rPr>
            <a:t>SERVER</a:t>
          </a:r>
          <a:endParaRPr lang="en-US" sz="2200" b="1" dirty="0">
            <a:latin typeface="+mn-lt"/>
          </a:endParaRPr>
        </a:p>
      </dgm:t>
    </dgm:pt>
    <dgm:pt modelId="{24D03D1B-A189-479D-9670-68AAD3CF47D7}" type="parTrans" cxnId="{E7A0CD46-6A8F-4B30-A26A-D50DFD375C70}">
      <dgm:prSet/>
      <dgm:spPr/>
      <dgm:t>
        <a:bodyPr/>
        <a:lstStyle/>
        <a:p>
          <a:endParaRPr lang="en-US"/>
        </a:p>
      </dgm:t>
    </dgm:pt>
    <dgm:pt modelId="{67159A40-7DED-4DDD-90C8-89AD82C44EDB}" type="sibTrans" cxnId="{E7A0CD46-6A8F-4B30-A26A-D50DFD375C70}">
      <dgm:prSet/>
      <dgm:spPr/>
      <dgm:t>
        <a:bodyPr/>
        <a:lstStyle/>
        <a:p>
          <a:endParaRPr lang="en-US"/>
        </a:p>
      </dgm:t>
    </dgm:pt>
    <dgm:pt modelId="{7BAC7A94-6791-4B4B-B73F-090C275C0842}">
      <dgm:prSet custT="1"/>
      <dgm:spPr/>
      <dgm:t>
        <a:bodyPr/>
        <a:lstStyle/>
        <a:p>
          <a:pPr rtl="0"/>
          <a:r>
            <a:rPr lang="en-US" sz="2200" b="1" dirty="0" smtClean="0">
              <a:latin typeface="+mn-lt"/>
            </a:rPr>
            <a:t>TAC</a:t>
          </a:r>
          <a:endParaRPr lang="en-US" sz="2200" b="1" dirty="0">
            <a:latin typeface="+mn-lt"/>
          </a:endParaRPr>
        </a:p>
      </dgm:t>
    </dgm:pt>
    <dgm:pt modelId="{2F494C6D-9011-424B-A6BE-B00CD653A8CE}" type="parTrans" cxnId="{080A8F77-90A6-4C8F-A093-A2E0CD06D76B}">
      <dgm:prSet/>
      <dgm:spPr/>
      <dgm:t>
        <a:bodyPr/>
        <a:lstStyle/>
        <a:p>
          <a:endParaRPr lang="en-US"/>
        </a:p>
      </dgm:t>
    </dgm:pt>
    <dgm:pt modelId="{D6EF6CE1-DDC8-421A-8A4F-5299F796DFFA}" type="sibTrans" cxnId="{080A8F77-90A6-4C8F-A093-A2E0CD06D76B}">
      <dgm:prSet/>
      <dgm:spPr/>
      <dgm:t>
        <a:bodyPr/>
        <a:lstStyle/>
        <a:p>
          <a:endParaRPr lang="en-US"/>
        </a:p>
      </dgm:t>
    </dgm:pt>
    <dgm:pt modelId="{CA27B256-9EA8-477B-A351-5E558C2A6488}">
      <dgm:prSet/>
      <dgm:spPr/>
      <dgm:t>
        <a:bodyPr/>
        <a:lstStyle/>
        <a:p>
          <a:pPr rtl="0"/>
          <a:r>
            <a:rPr lang="en-US" dirty="0" smtClean="0"/>
            <a:t>Talend Administrative Control (</a:t>
          </a:r>
          <a:r>
            <a:rPr lang="en-US" b="1" dirty="0" smtClean="0"/>
            <a:t>TAC</a:t>
          </a:r>
          <a:r>
            <a:rPr lang="en-US" dirty="0" smtClean="0"/>
            <a:t>) Enables the management and administration of all projects.</a:t>
          </a:r>
          <a:endParaRPr lang="en-US" dirty="0"/>
        </a:p>
      </dgm:t>
    </dgm:pt>
    <dgm:pt modelId="{E989EE27-1B86-4EDE-AEB0-F48851BA8B18}" type="parTrans" cxnId="{F9EAADE3-C733-4FC6-B00B-313961971958}">
      <dgm:prSet/>
      <dgm:spPr/>
      <dgm:t>
        <a:bodyPr/>
        <a:lstStyle/>
        <a:p>
          <a:endParaRPr lang="en-US"/>
        </a:p>
      </dgm:t>
    </dgm:pt>
    <dgm:pt modelId="{91678297-ECC4-4DB3-BD7F-31360A68CAE3}" type="sibTrans" cxnId="{F9EAADE3-C733-4FC6-B00B-313961971958}">
      <dgm:prSet/>
      <dgm:spPr/>
      <dgm:t>
        <a:bodyPr/>
        <a:lstStyle/>
        <a:p>
          <a:endParaRPr lang="en-US"/>
        </a:p>
      </dgm:t>
    </dgm:pt>
    <dgm:pt modelId="{2C7925D0-3F07-4C74-B65C-CCAC75B111D6}">
      <dgm:prSet/>
      <dgm:spPr/>
      <dgm:t>
        <a:bodyPr/>
        <a:lstStyle/>
        <a:p>
          <a:pPr rtl="0"/>
          <a:r>
            <a:rPr lang="en-US" dirty="0" smtClean="0"/>
            <a:t>Administration metadata (user accounts, access rights and project authorization for example) is stored in the Administration database. </a:t>
          </a:r>
          <a:endParaRPr lang="en-US" dirty="0"/>
        </a:p>
      </dgm:t>
    </dgm:pt>
    <dgm:pt modelId="{04F4689C-584F-4CEB-AA50-C63ED75537B1}" type="parTrans" cxnId="{00F95A16-6051-43F5-86EB-6046004B70DE}">
      <dgm:prSet/>
      <dgm:spPr/>
      <dgm:t>
        <a:bodyPr/>
        <a:lstStyle/>
        <a:p>
          <a:endParaRPr lang="en-US"/>
        </a:p>
      </dgm:t>
    </dgm:pt>
    <dgm:pt modelId="{113D7D63-2A11-445E-8F7D-380175A118DD}" type="sibTrans" cxnId="{00F95A16-6051-43F5-86EB-6046004B70DE}">
      <dgm:prSet/>
      <dgm:spPr/>
      <dgm:t>
        <a:bodyPr/>
        <a:lstStyle/>
        <a:p>
          <a:endParaRPr lang="en-US"/>
        </a:p>
      </dgm:t>
    </dgm:pt>
    <dgm:pt modelId="{E168C9D5-9C22-4D2C-93F7-78EEBF200B6F}">
      <dgm:prSet/>
      <dgm:spPr/>
      <dgm:t>
        <a:bodyPr/>
        <a:lstStyle/>
        <a:p>
          <a:pPr rtl="0"/>
          <a:r>
            <a:rPr lang="en-US" dirty="0" smtClean="0"/>
            <a:t>Data of project items (Jobs, Business Models and Routines for example) is stored in the SVN or </a:t>
          </a:r>
          <a:r>
            <a:rPr lang="en-US" dirty="0" err="1" smtClean="0"/>
            <a:t>Git</a:t>
          </a:r>
          <a:r>
            <a:rPr lang="en-US" dirty="0" smtClean="0"/>
            <a:t> server.</a:t>
          </a:r>
          <a:endParaRPr lang="en-US" dirty="0"/>
        </a:p>
      </dgm:t>
    </dgm:pt>
    <dgm:pt modelId="{9A3A51C5-D5D4-4CF0-B70F-ED085829D9DD}" type="parTrans" cxnId="{6B5A855E-3CA7-4494-AE4D-8D2849B7EC25}">
      <dgm:prSet/>
      <dgm:spPr/>
      <dgm:t>
        <a:bodyPr/>
        <a:lstStyle/>
        <a:p>
          <a:endParaRPr lang="en-US"/>
        </a:p>
      </dgm:t>
    </dgm:pt>
    <dgm:pt modelId="{36B9E510-5136-4475-8A25-DB1AA594882F}" type="sibTrans" cxnId="{6B5A855E-3CA7-4494-AE4D-8D2849B7EC25}">
      <dgm:prSet/>
      <dgm:spPr/>
      <dgm:t>
        <a:bodyPr/>
        <a:lstStyle/>
        <a:p>
          <a:endParaRPr lang="en-US"/>
        </a:p>
      </dgm:t>
    </dgm:pt>
    <dgm:pt modelId="{728C7537-E261-4BE7-975E-FDB6D2797FC5}">
      <dgm:prSet/>
      <dgm:spPr/>
      <dgm:t>
        <a:bodyPr/>
        <a:lstStyle/>
        <a:p>
          <a:r>
            <a:rPr lang="en-US" b="0" i="0" dirty="0" smtClean="0"/>
            <a:t>The </a:t>
          </a:r>
          <a:r>
            <a:rPr lang="en-US" b="1" i="0" dirty="0" smtClean="0"/>
            <a:t>Client</a:t>
          </a:r>
          <a:r>
            <a:rPr lang="en-US" b="0" i="0" dirty="0" smtClean="0"/>
            <a:t> block Includes one or more </a:t>
          </a:r>
          <a:r>
            <a:rPr lang="en-US" b="0" i="1" dirty="0" smtClean="0"/>
            <a:t>Talend Studio(s)</a:t>
          </a:r>
          <a:r>
            <a:rPr lang="en-US" b="0" i="0" dirty="0" smtClean="0"/>
            <a:t> and Web browsers that could be on the same or on different machines.</a:t>
          </a:r>
          <a:endParaRPr lang="en-US" dirty="0"/>
        </a:p>
      </dgm:t>
    </dgm:pt>
    <dgm:pt modelId="{98C44CB7-F0EB-4A6C-B8CB-2CC877D2422E}" type="parTrans" cxnId="{88322F7F-0F71-498E-9E66-328A298AA369}">
      <dgm:prSet/>
      <dgm:spPr/>
      <dgm:t>
        <a:bodyPr/>
        <a:lstStyle/>
        <a:p>
          <a:endParaRPr lang="en-US"/>
        </a:p>
      </dgm:t>
    </dgm:pt>
    <dgm:pt modelId="{21DA4ED2-C04D-4B3C-8236-08EB939B73CC}" type="sibTrans" cxnId="{88322F7F-0F71-498E-9E66-328A298AA369}">
      <dgm:prSet/>
      <dgm:spPr/>
      <dgm:t>
        <a:bodyPr/>
        <a:lstStyle/>
        <a:p>
          <a:endParaRPr lang="en-US"/>
        </a:p>
      </dgm:t>
    </dgm:pt>
    <dgm:pt modelId="{DFCFE373-8D1E-4A42-8468-2D0B7418E2DA}">
      <dgm:prSet/>
      <dgm:spPr/>
      <dgm:t>
        <a:bodyPr/>
        <a:lstStyle/>
        <a:p>
          <a:r>
            <a:rPr lang="en-US" b="0" i="0" dirty="0" smtClean="0"/>
            <a:t>The </a:t>
          </a:r>
          <a:r>
            <a:rPr lang="en-US" b="1" i="0" dirty="0" smtClean="0"/>
            <a:t>Server</a:t>
          </a:r>
          <a:r>
            <a:rPr lang="en-US" b="0" i="0" dirty="0" smtClean="0"/>
            <a:t> block includes a web-based application server and </a:t>
          </a:r>
          <a:r>
            <a:rPr lang="en-US" b="0" i="1" dirty="0" smtClean="0"/>
            <a:t>Talend Administration Center(TAC)</a:t>
          </a:r>
          <a:endParaRPr lang="en-US" dirty="0"/>
        </a:p>
      </dgm:t>
    </dgm:pt>
    <dgm:pt modelId="{E736C2CE-AC28-4E7D-BE7D-7DA0653E701A}" type="parTrans" cxnId="{2AD225E2-84A3-4BFE-B7A5-6469962AED91}">
      <dgm:prSet/>
      <dgm:spPr/>
      <dgm:t>
        <a:bodyPr/>
        <a:lstStyle/>
        <a:p>
          <a:endParaRPr lang="en-US"/>
        </a:p>
      </dgm:t>
    </dgm:pt>
    <dgm:pt modelId="{EBEFB282-53DB-4C20-ACED-DA2A5B5C7935}" type="sibTrans" cxnId="{2AD225E2-84A3-4BFE-B7A5-6469962AED91}">
      <dgm:prSet/>
      <dgm:spPr/>
      <dgm:t>
        <a:bodyPr/>
        <a:lstStyle/>
        <a:p>
          <a:endParaRPr lang="en-US"/>
        </a:p>
      </dgm:t>
    </dgm:pt>
    <dgm:pt modelId="{A5FAAC56-C328-42F2-922C-D071C4F5DB63}" type="pres">
      <dgm:prSet presAssocID="{14800AF3-4F1D-4852-97C6-BD70CB40D5A7}" presName="linearFlow" presStyleCnt="0">
        <dgm:presLayoutVars>
          <dgm:dir/>
          <dgm:animLvl val="lvl"/>
          <dgm:resizeHandles val="exact"/>
        </dgm:presLayoutVars>
      </dgm:prSet>
      <dgm:spPr/>
    </dgm:pt>
    <dgm:pt modelId="{79F7C0CF-C8C9-4AA0-B4B2-186354F04EED}" type="pres">
      <dgm:prSet presAssocID="{D3FB2397-E3C5-40D9-A1FF-10237FA62852}" presName="composite" presStyleCnt="0"/>
      <dgm:spPr/>
    </dgm:pt>
    <dgm:pt modelId="{63512EEF-75E5-4222-9E9B-D3424F008081}" type="pres">
      <dgm:prSet presAssocID="{D3FB2397-E3C5-40D9-A1FF-10237FA62852}" presName="parentText" presStyleLbl="alignNode1" presStyleIdx="0" presStyleCnt="3" custLinFactNeighborX="6945" custLinFactNeighborY="-777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19D9BC-0BB3-4AE6-AB55-8E0450E73C60}" type="pres">
      <dgm:prSet presAssocID="{D3FB2397-E3C5-40D9-A1FF-10237FA62852}" presName="descendantText" presStyleLbl="alignAcc1" presStyleIdx="0" presStyleCnt="3" custLinFactNeighborX="932" custLinFactNeighborY="-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981009-C7BC-4293-8804-FB912D631412}" type="pres">
      <dgm:prSet presAssocID="{C60894E9-C45C-4200-A040-6D3256426651}" presName="sp" presStyleCnt="0"/>
      <dgm:spPr/>
    </dgm:pt>
    <dgm:pt modelId="{CDC7C4E8-F7B4-421F-8111-29EA4FD4459F}" type="pres">
      <dgm:prSet presAssocID="{6434DF75-8F97-467B-B992-76EBBAEA4F5F}" presName="composite" presStyleCnt="0"/>
      <dgm:spPr/>
    </dgm:pt>
    <dgm:pt modelId="{DE94C091-5923-479F-85E6-A93E64E7CAEE}" type="pres">
      <dgm:prSet presAssocID="{6434DF75-8F97-467B-B992-76EBBAEA4F5F}" presName="parentText" presStyleLbl="alignNode1" presStyleIdx="1" presStyleCnt="3" custLinFactNeighborX="-4147" custLinFactNeighborY="-559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4F2AF7-D12E-4FEA-8337-B7302C5FA1FD}" type="pres">
      <dgm:prSet presAssocID="{6434DF75-8F97-467B-B992-76EBBAEA4F5F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0188D8-FC5A-49A5-9D28-A09FFC3463E5}" type="pres">
      <dgm:prSet presAssocID="{67159A40-7DED-4DDD-90C8-89AD82C44EDB}" presName="sp" presStyleCnt="0"/>
      <dgm:spPr/>
    </dgm:pt>
    <dgm:pt modelId="{B0EA8463-0A9C-4DB4-96E2-50DA2FF985E6}" type="pres">
      <dgm:prSet presAssocID="{7BAC7A94-6791-4B4B-B73F-090C275C0842}" presName="composite" presStyleCnt="0"/>
      <dgm:spPr/>
    </dgm:pt>
    <dgm:pt modelId="{C2E51141-D301-40DD-93D8-3478C002BF69}" type="pres">
      <dgm:prSet presAssocID="{7BAC7A94-6791-4B4B-B73F-090C275C0842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CE1134-C32E-466D-9906-A4DFCCD01E0A}" type="pres">
      <dgm:prSet presAssocID="{7BAC7A94-6791-4B4B-B73F-090C275C0842}" presName="descendantText" presStyleLbl="alignAcc1" presStyleIdx="2" presStyleCnt="3" custScaleY="1635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7A0CD46-6A8F-4B30-A26A-D50DFD375C70}" srcId="{14800AF3-4F1D-4852-97C6-BD70CB40D5A7}" destId="{6434DF75-8F97-467B-B992-76EBBAEA4F5F}" srcOrd="1" destOrd="0" parTransId="{24D03D1B-A189-479D-9670-68AAD3CF47D7}" sibTransId="{67159A40-7DED-4DDD-90C8-89AD82C44EDB}"/>
    <dgm:cxn modelId="{88322F7F-0F71-498E-9E66-328A298AA369}" srcId="{D3FB2397-E3C5-40D9-A1FF-10237FA62852}" destId="{728C7537-E261-4BE7-975E-FDB6D2797FC5}" srcOrd="0" destOrd="0" parTransId="{98C44CB7-F0EB-4A6C-B8CB-2CC877D2422E}" sibTransId="{21DA4ED2-C04D-4B3C-8236-08EB939B73CC}"/>
    <dgm:cxn modelId="{760BE750-536B-4FEB-B986-6D774DDAFB72}" type="presOf" srcId="{6434DF75-8F97-467B-B992-76EBBAEA4F5F}" destId="{DE94C091-5923-479F-85E6-A93E64E7CAEE}" srcOrd="0" destOrd="0" presId="urn:microsoft.com/office/officeart/2005/8/layout/chevron2"/>
    <dgm:cxn modelId="{5C0E3310-817C-4A75-AD01-AD84F28C53E2}" type="presOf" srcId="{7BAC7A94-6791-4B4B-B73F-090C275C0842}" destId="{C2E51141-D301-40DD-93D8-3478C002BF69}" srcOrd="0" destOrd="0" presId="urn:microsoft.com/office/officeart/2005/8/layout/chevron2"/>
    <dgm:cxn modelId="{5388BFFD-367A-42F4-B432-8C128C7FC891}" type="presOf" srcId="{DFCFE373-8D1E-4A42-8468-2D0B7418E2DA}" destId="{8F4F2AF7-D12E-4FEA-8337-B7302C5FA1FD}" srcOrd="0" destOrd="0" presId="urn:microsoft.com/office/officeart/2005/8/layout/chevron2"/>
    <dgm:cxn modelId="{2AD225E2-84A3-4BFE-B7A5-6469962AED91}" srcId="{6434DF75-8F97-467B-B992-76EBBAEA4F5F}" destId="{DFCFE373-8D1E-4A42-8468-2D0B7418E2DA}" srcOrd="0" destOrd="0" parTransId="{E736C2CE-AC28-4E7D-BE7D-7DA0653E701A}" sibTransId="{EBEFB282-53DB-4C20-ACED-DA2A5B5C7935}"/>
    <dgm:cxn modelId="{778C1AC7-1898-4CE7-A5BF-2B88022A67B0}" type="presOf" srcId="{728C7537-E261-4BE7-975E-FDB6D2797FC5}" destId="{1619D9BC-0BB3-4AE6-AB55-8E0450E73C60}" srcOrd="0" destOrd="0" presId="urn:microsoft.com/office/officeart/2005/8/layout/chevron2"/>
    <dgm:cxn modelId="{6B5A855E-3CA7-4494-AE4D-8D2849B7EC25}" srcId="{7BAC7A94-6791-4B4B-B73F-090C275C0842}" destId="{E168C9D5-9C22-4D2C-93F7-78EEBF200B6F}" srcOrd="2" destOrd="0" parTransId="{9A3A51C5-D5D4-4CF0-B70F-ED085829D9DD}" sibTransId="{36B9E510-5136-4475-8A25-DB1AA594882F}"/>
    <dgm:cxn modelId="{00F95A16-6051-43F5-86EB-6046004B70DE}" srcId="{7BAC7A94-6791-4B4B-B73F-090C275C0842}" destId="{2C7925D0-3F07-4C74-B65C-CCAC75B111D6}" srcOrd="1" destOrd="0" parTransId="{04F4689C-584F-4CEB-AA50-C63ED75537B1}" sibTransId="{113D7D63-2A11-445E-8F7D-380175A118DD}"/>
    <dgm:cxn modelId="{37AC6594-2300-446A-8A0A-DB7D0D4C18E3}" type="presOf" srcId="{2C7925D0-3F07-4C74-B65C-CCAC75B111D6}" destId="{53CE1134-C32E-466D-9906-A4DFCCD01E0A}" srcOrd="0" destOrd="1" presId="urn:microsoft.com/office/officeart/2005/8/layout/chevron2"/>
    <dgm:cxn modelId="{9F3072AA-9B38-4168-AC0E-F20C6346B1A4}" type="presOf" srcId="{D3FB2397-E3C5-40D9-A1FF-10237FA62852}" destId="{63512EEF-75E5-4222-9E9B-D3424F008081}" srcOrd="0" destOrd="0" presId="urn:microsoft.com/office/officeart/2005/8/layout/chevron2"/>
    <dgm:cxn modelId="{080A8F77-90A6-4C8F-A093-A2E0CD06D76B}" srcId="{14800AF3-4F1D-4852-97C6-BD70CB40D5A7}" destId="{7BAC7A94-6791-4B4B-B73F-090C275C0842}" srcOrd="2" destOrd="0" parTransId="{2F494C6D-9011-424B-A6BE-B00CD653A8CE}" sibTransId="{D6EF6CE1-DDC8-421A-8A4F-5299F796DFFA}"/>
    <dgm:cxn modelId="{EEC20F97-2758-44B3-8F9E-FCF1AB202069}" type="presOf" srcId="{E168C9D5-9C22-4D2C-93F7-78EEBF200B6F}" destId="{53CE1134-C32E-466D-9906-A4DFCCD01E0A}" srcOrd="0" destOrd="2" presId="urn:microsoft.com/office/officeart/2005/8/layout/chevron2"/>
    <dgm:cxn modelId="{7EE1369F-894B-4DB2-932F-88332664DCBE}" srcId="{14800AF3-4F1D-4852-97C6-BD70CB40D5A7}" destId="{D3FB2397-E3C5-40D9-A1FF-10237FA62852}" srcOrd="0" destOrd="0" parTransId="{93D5DB17-7F6E-4E0A-B19C-D399D49F8818}" sibTransId="{C60894E9-C45C-4200-A040-6D3256426651}"/>
    <dgm:cxn modelId="{F9EAADE3-C733-4FC6-B00B-313961971958}" srcId="{7BAC7A94-6791-4B4B-B73F-090C275C0842}" destId="{CA27B256-9EA8-477B-A351-5E558C2A6488}" srcOrd="0" destOrd="0" parTransId="{E989EE27-1B86-4EDE-AEB0-F48851BA8B18}" sibTransId="{91678297-ECC4-4DB3-BD7F-31360A68CAE3}"/>
    <dgm:cxn modelId="{093C340C-38A6-49E3-8AAE-30E691A7EAEE}" type="presOf" srcId="{CA27B256-9EA8-477B-A351-5E558C2A6488}" destId="{53CE1134-C32E-466D-9906-A4DFCCD01E0A}" srcOrd="0" destOrd="0" presId="urn:microsoft.com/office/officeart/2005/8/layout/chevron2"/>
    <dgm:cxn modelId="{3162007F-F6DB-4BBA-A143-DB98ED0DC44C}" type="presOf" srcId="{14800AF3-4F1D-4852-97C6-BD70CB40D5A7}" destId="{A5FAAC56-C328-42F2-922C-D071C4F5DB63}" srcOrd="0" destOrd="0" presId="urn:microsoft.com/office/officeart/2005/8/layout/chevron2"/>
    <dgm:cxn modelId="{20257C83-4B6C-46CC-A2CC-0C362D1B2CE5}" type="presParOf" srcId="{A5FAAC56-C328-42F2-922C-D071C4F5DB63}" destId="{79F7C0CF-C8C9-4AA0-B4B2-186354F04EED}" srcOrd="0" destOrd="0" presId="urn:microsoft.com/office/officeart/2005/8/layout/chevron2"/>
    <dgm:cxn modelId="{E0CD87FF-3B26-4FCD-B801-B0403B551A3F}" type="presParOf" srcId="{79F7C0CF-C8C9-4AA0-B4B2-186354F04EED}" destId="{63512EEF-75E5-4222-9E9B-D3424F008081}" srcOrd="0" destOrd="0" presId="urn:microsoft.com/office/officeart/2005/8/layout/chevron2"/>
    <dgm:cxn modelId="{F1DF14F9-B1F5-4232-932F-0CCA07027A47}" type="presParOf" srcId="{79F7C0CF-C8C9-4AA0-B4B2-186354F04EED}" destId="{1619D9BC-0BB3-4AE6-AB55-8E0450E73C60}" srcOrd="1" destOrd="0" presId="urn:microsoft.com/office/officeart/2005/8/layout/chevron2"/>
    <dgm:cxn modelId="{AE299F5B-56F8-4986-99BA-AD869E9BFEC1}" type="presParOf" srcId="{A5FAAC56-C328-42F2-922C-D071C4F5DB63}" destId="{5F981009-C7BC-4293-8804-FB912D631412}" srcOrd="1" destOrd="0" presId="urn:microsoft.com/office/officeart/2005/8/layout/chevron2"/>
    <dgm:cxn modelId="{F728BDE6-9577-404D-AAF5-59828E3C1033}" type="presParOf" srcId="{A5FAAC56-C328-42F2-922C-D071C4F5DB63}" destId="{CDC7C4E8-F7B4-421F-8111-29EA4FD4459F}" srcOrd="2" destOrd="0" presId="urn:microsoft.com/office/officeart/2005/8/layout/chevron2"/>
    <dgm:cxn modelId="{65D1BBBB-16AB-4552-B52A-478BC1A4E9F9}" type="presParOf" srcId="{CDC7C4E8-F7B4-421F-8111-29EA4FD4459F}" destId="{DE94C091-5923-479F-85E6-A93E64E7CAEE}" srcOrd="0" destOrd="0" presId="urn:microsoft.com/office/officeart/2005/8/layout/chevron2"/>
    <dgm:cxn modelId="{7F86E2F4-FD1F-470C-9EAE-64BDDA420408}" type="presParOf" srcId="{CDC7C4E8-F7B4-421F-8111-29EA4FD4459F}" destId="{8F4F2AF7-D12E-4FEA-8337-B7302C5FA1FD}" srcOrd="1" destOrd="0" presId="urn:microsoft.com/office/officeart/2005/8/layout/chevron2"/>
    <dgm:cxn modelId="{8414B2F9-A729-4107-8403-9FB9EAF8A8F6}" type="presParOf" srcId="{A5FAAC56-C328-42F2-922C-D071C4F5DB63}" destId="{A00188D8-FC5A-49A5-9D28-A09FFC3463E5}" srcOrd="3" destOrd="0" presId="urn:microsoft.com/office/officeart/2005/8/layout/chevron2"/>
    <dgm:cxn modelId="{11D535B8-7F4F-435E-8F90-8D53C5A7F430}" type="presParOf" srcId="{A5FAAC56-C328-42F2-922C-D071C4F5DB63}" destId="{B0EA8463-0A9C-4DB4-96E2-50DA2FF985E6}" srcOrd="4" destOrd="0" presId="urn:microsoft.com/office/officeart/2005/8/layout/chevron2"/>
    <dgm:cxn modelId="{44C811BC-D6C0-4E8C-825B-82C73A5985A1}" type="presParOf" srcId="{B0EA8463-0A9C-4DB4-96E2-50DA2FF985E6}" destId="{C2E51141-D301-40DD-93D8-3478C002BF69}" srcOrd="0" destOrd="0" presId="urn:microsoft.com/office/officeart/2005/8/layout/chevron2"/>
    <dgm:cxn modelId="{A3ABC48F-6698-4B3F-8F1E-31B5E5D36B4E}" type="presParOf" srcId="{B0EA8463-0A9C-4DB4-96E2-50DA2FF985E6}" destId="{53CE1134-C32E-466D-9906-A4DFCCD01E0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800AF3-4F1D-4852-97C6-BD70CB40D5A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FB2397-E3C5-40D9-A1FF-10237FA62852}">
      <dgm:prSet custT="1"/>
      <dgm:spPr/>
      <dgm:t>
        <a:bodyPr/>
        <a:lstStyle/>
        <a:p>
          <a:pPr rtl="0"/>
          <a:r>
            <a:rPr lang="en-US" sz="2200" b="1" dirty="0" smtClean="0">
              <a:latin typeface="+mn-lt"/>
            </a:rPr>
            <a:t>CLIENTS</a:t>
          </a:r>
          <a:endParaRPr lang="en-US" sz="2200" b="1" dirty="0">
            <a:latin typeface="+mn-lt"/>
          </a:endParaRPr>
        </a:p>
      </dgm:t>
    </dgm:pt>
    <dgm:pt modelId="{93D5DB17-7F6E-4E0A-B19C-D399D49F8818}" type="parTrans" cxnId="{7EE1369F-894B-4DB2-932F-88332664DCBE}">
      <dgm:prSet/>
      <dgm:spPr/>
      <dgm:t>
        <a:bodyPr/>
        <a:lstStyle/>
        <a:p>
          <a:endParaRPr lang="en-US"/>
        </a:p>
      </dgm:t>
    </dgm:pt>
    <dgm:pt modelId="{C60894E9-C45C-4200-A040-6D3256426651}" type="sibTrans" cxnId="{7EE1369F-894B-4DB2-932F-88332664DCBE}">
      <dgm:prSet/>
      <dgm:spPr/>
      <dgm:t>
        <a:bodyPr/>
        <a:lstStyle/>
        <a:p>
          <a:endParaRPr lang="en-US"/>
        </a:p>
      </dgm:t>
    </dgm:pt>
    <dgm:pt modelId="{6434DF75-8F97-467B-B992-76EBBAEA4F5F}">
      <dgm:prSet custT="1"/>
      <dgm:spPr/>
      <dgm:t>
        <a:bodyPr/>
        <a:lstStyle/>
        <a:p>
          <a:pPr rtl="0"/>
          <a:r>
            <a:rPr lang="en-US" sz="2200" b="1" dirty="0" smtClean="0">
              <a:latin typeface="+mn-lt"/>
            </a:rPr>
            <a:t>SERVER</a:t>
          </a:r>
          <a:endParaRPr lang="en-US" sz="2200" b="1" dirty="0">
            <a:latin typeface="+mn-lt"/>
          </a:endParaRPr>
        </a:p>
      </dgm:t>
    </dgm:pt>
    <dgm:pt modelId="{24D03D1B-A189-479D-9670-68AAD3CF47D7}" type="parTrans" cxnId="{E7A0CD46-6A8F-4B30-A26A-D50DFD375C70}">
      <dgm:prSet/>
      <dgm:spPr/>
      <dgm:t>
        <a:bodyPr/>
        <a:lstStyle/>
        <a:p>
          <a:endParaRPr lang="en-US"/>
        </a:p>
      </dgm:t>
    </dgm:pt>
    <dgm:pt modelId="{67159A40-7DED-4DDD-90C8-89AD82C44EDB}" type="sibTrans" cxnId="{E7A0CD46-6A8F-4B30-A26A-D50DFD375C70}">
      <dgm:prSet/>
      <dgm:spPr/>
      <dgm:t>
        <a:bodyPr/>
        <a:lstStyle/>
        <a:p>
          <a:endParaRPr lang="en-US"/>
        </a:p>
      </dgm:t>
    </dgm:pt>
    <dgm:pt modelId="{7BAC7A94-6791-4B4B-B73F-090C275C0842}">
      <dgm:prSet custT="1"/>
      <dgm:spPr/>
      <dgm:t>
        <a:bodyPr/>
        <a:lstStyle/>
        <a:p>
          <a:pPr rtl="0"/>
          <a:r>
            <a:rPr lang="en-US" sz="2200" b="1" dirty="0" smtClean="0">
              <a:latin typeface="+mn-lt"/>
            </a:rPr>
            <a:t>TAC</a:t>
          </a:r>
          <a:endParaRPr lang="en-US" sz="2200" b="1" dirty="0">
            <a:latin typeface="+mn-lt"/>
          </a:endParaRPr>
        </a:p>
      </dgm:t>
    </dgm:pt>
    <dgm:pt modelId="{2F494C6D-9011-424B-A6BE-B00CD653A8CE}" type="parTrans" cxnId="{080A8F77-90A6-4C8F-A093-A2E0CD06D76B}">
      <dgm:prSet/>
      <dgm:spPr/>
      <dgm:t>
        <a:bodyPr/>
        <a:lstStyle/>
        <a:p>
          <a:endParaRPr lang="en-US"/>
        </a:p>
      </dgm:t>
    </dgm:pt>
    <dgm:pt modelId="{D6EF6CE1-DDC8-421A-8A4F-5299F796DFFA}" type="sibTrans" cxnId="{080A8F77-90A6-4C8F-A093-A2E0CD06D76B}">
      <dgm:prSet/>
      <dgm:spPr/>
      <dgm:t>
        <a:bodyPr/>
        <a:lstStyle/>
        <a:p>
          <a:endParaRPr lang="en-US"/>
        </a:p>
      </dgm:t>
    </dgm:pt>
    <dgm:pt modelId="{CA27B256-9EA8-477B-A351-5E558C2A6488}">
      <dgm:prSet/>
      <dgm:spPr/>
      <dgm:t>
        <a:bodyPr/>
        <a:lstStyle/>
        <a:p>
          <a:pPr rtl="0"/>
          <a:r>
            <a:rPr lang="en-US" dirty="0" smtClean="0"/>
            <a:t>Talend Administrative Control (</a:t>
          </a:r>
          <a:r>
            <a:rPr lang="en-US" b="1" dirty="0" smtClean="0"/>
            <a:t>TAC</a:t>
          </a:r>
          <a:r>
            <a:rPr lang="en-US" dirty="0" smtClean="0"/>
            <a:t>) Enables the management and administration of all projects.</a:t>
          </a:r>
          <a:endParaRPr lang="en-US" dirty="0"/>
        </a:p>
      </dgm:t>
    </dgm:pt>
    <dgm:pt modelId="{E989EE27-1B86-4EDE-AEB0-F48851BA8B18}" type="parTrans" cxnId="{F9EAADE3-C733-4FC6-B00B-313961971958}">
      <dgm:prSet/>
      <dgm:spPr/>
      <dgm:t>
        <a:bodyPr/>
        <a:lstStyle/>
        <a:p>
          <a:endParaRPr lang="en-US"/>
        </a:p>
      </dgm:t>
    </dgm:pt>
    <dgm:pt modelId="{91678297-ECC4-4DB3-BD7F-31360A68CAE3}" type="sibTrans" cxnId="{F9EAADE3-C733-4FC6-B00B-313961971958}">
      <dgm:prSet/>
      <dgm:spPr/>
      <dgm:t>
        <a:bodyPr/>
        <a:lstStyle/>
        <a:p>
          <a:endParaRPr lang="en-US"/>
        </a:p>
      </dgm:t>
    </dgm:pt>
    <dgm:pt modelId="{2C7925D0-3F07-4C74-B65C-CCAC75B111D6}">
      <dgm:prSet/>
      <dgm:spPr/>
      <dgm:t>
        <a:bodyPr/>
        <a:lstStyle/>
        <a:p>
          <a:pPr rtl="0"/>
          <a:r>
            <a:rPr lang="en-US" dirty="0" smtClean="0"/>
            <a:t>Administration metadata (user accounts, access rights and project authorization for example) is stored in the Administration database. </a:t>
          </a:r>
          <a:endParaRPr lang="en-US" dirty="0"/>
        </a:p>
      </dgm:t>
    </dgm:pt>
    <dgm:pt modelId="{04F4689C-584F-4CEB-AA50-C63ED75537B1}" type="parTrans" cxnId="{00F95A16-6051-43F5-86EB-6046004B70DE}">
      <dgm:prSet/>
      <dgm:spPr/>
      <dgm:t>
        <a:bodyPr/>
        <a:lstStyle/>
        <a:p>
          <a:endParaRPr lang="en-US"/>
        </a:p>
      </dgm:t>
    </dgm:pt>
    <dgm:pt modelId="{113D7D63-2A11-445E-8F7D-380175A118DD}" type="sibTrans" cxnId="{00F95A16-6051-43F5-86EB-6046004B70DE}">
      <dgm:prSet/>
      <dgm:spPr/>
      <dgm:t>
        <a:bodyPr/>
        <a:lstStyle/>
        <a:p>
          <a:endParaRPr lang="en-US"/>
        </a:p>
      </dgm:t>
    </dgm:pt>
    <dgm:pt modelId="{E168C9D5-9C22-4D2C-93F7-78EEBF200B6F}">
      <dgm:prSet/>
      <dgm:spPr/>
      <dgm:t>
        <a:bodyPr/>
        <a:lstStyle/>
        <a:p>
          <a:pPr rtl="0"/>
          <a:r>
            <a:rPr lang="en-US" dirty="0" smtClean="0"/>
            <a:t>Data of project items (Jobs, Business Models and Routines for example) is stored in the SVN or </a:t>
          </a:r>
          <a:r>
            <a:rPr lang="en-US" dirty="0" err="1" smtClean="0"/>
            <a:t>Git</a:t>
          </a:r>
          <a:r>
            <a:rPr lang="en-US" dirty="0" smtClean="0"/>
            <a:t> server.</a:t>
          </a:r>
          <a:endParaRPr lang="en-US" dirty="0"/>
        </a:p>
      </dgm:t>
    </dgm:pt>
    <dgm:pt modelId="{9A3A51C5-D5D4-4CF0-B70F-ED085829D9DD}" type="parTrans" cxnId="{6B5A855E-3CA7-4494-AE4D-8D2849B7EC25}">
      <dgm:prSet/>
      <dgm:spPr/>
      <dgm:t>
        <a:bodyPr/>
        <a:lstStyle/>
        <a:p>
          <a:endParaRPr lang="en-US"/>
        </a:p>
      </dgm:t>
    </dgm:pt>
    <dgm:pt modelId="{36B9E510-5136-4475-8A25-DB1AA594882F}" type="sibTrans" cxnId="{6B5A855E-3CA7-4494-AE4D-8D2849B7EC25}">
      <dgm:prSet/>
      <dgm:spPr/>
      <dgm:t>
        <a:bodyPr/>
        <a:lstStyle/>
        <a:p>
          <a:endParaRPr lang="en-US"/>
        </a:p>
      </dgm:t>
    </dgm:pt>
    <dgm:pt modelId="{728C7537-E261-4BE7-975E-FDB6D2797FC5}">
      <dgm:prSet/>
      <dgm:spPr/>
      <dgm:t>
        <a:bodyPr/>
        <a:lstStyle/>
        <a:p>
          <a:r>
            <a:rPr lang="en-US" b="0" i="0" dirty="0" smtClean="0"/>
            <a:t>The </a:t>
          </a:r>
          <a:r>
            <a:rPr lang="en-US" b="1" i="0" dirty="0" smtClean="0"/>
            <a:t>Client</a:t>
          </a:r>
          <a:r>
            <a:rPr lang="en-US" b="0" i="0" dirty="0" smtClean="0"/>
            <a:t> block Includes one or more </a:t>
          </a:r>
          <a:r>
            <a:rPr lang="en-US" b="0" i="1" dirty="0" smtClean="0"/>
            <a:t>Talend Studio(s)</a:t>
          </a:r>
          <a:r>
            <a:rPr lang="en-US" b="0" i="0" dirty="0" smtClean="0"/>
            <a:t> and Web browsers that could be on the same or on different machines.</a:t>
          </a:r>
          <a:endParaRPr lang="en-US" dirty="0"/>
        </a:p>
      </dgm:t>
    </dgm:pt>
    <dgm:pt modelId="{98C44CB7-F0EB-4A6C-B8CB-2CC877D2422E}" type="parTrans" cxnId="{88322F7F-0F71-498E-9E66-328A298AA369}">
      <dgm:prSet/>
      <dgm:spPr/>
      <dgm:t>
        <a:bodyPr/>
        <a:lstStyle/>
        <a:p>
          <a:endParaRPr lang="en-US"/>
        </a:p>
      </dgm:t>
    </dgm:pt>
    <dgm:pt modelId="{21DA4ED2-C04D-4B3C-8236-08EB939B73CC}" type="sibTrans" cxnId="{88322F7F-0F71-498E-9E66-328A298AA369}">
      <dgm:prSet/>
      <dgm:spPr/>
      <dgm:t>
        <a:bodyPr/>
        <a:lstStyle/>
        <a:p>
          <a:endParaRPr lang="en-US"/>
        </a:p>
      </dgm:t>
    </dgm:pt>
    <dgm:pt modelId="{DFCFE373-8D1E-4A42-8468-2D0B7418E2DA}">
      <dgm:prSet/>
      <dgm:spPr/>
      <dgm:t>
        <a:bodyPr/>
        <a:lstStyle/>
        <a:p>
          <a:r>
            <a:rPr lang="en-US" b="0" i="0" dirty="0" smtClean="0"/>
            <a:t>The </a:t>
          </a:r>
          <a:r>
            <a:rPr lang="en-US" b="1" i="0" dirty="0" smtClean="0"/>
            <a:t>Server</a:t>
          </a:r>
          <a:r>
            <a:rPr lang="en-US" b="0" i="0" dirty="0" smtClean="0"/>
            <a:t> block includes a web-based application server and </a:t>
          </a:r>
          <a:r>
            <a:rPr lang="en-US" b="0" i="1" dirty="0" smtClean="0"/>
            <a:t>Talend Administration Center(TAC)</a:t>
          </a:r>
          <a:endParaRPr lang="en-US" dirty="0"/>
        </a:p>
      </dgm:t>
    </dgm:pt>
    <dgm:pt modelId="{E736C2CE-AC28-4E7D-BE7D-7DA0653E701A}" type="parTrans" cxnId="{2AD225E2-84A3-4BFE-B7A5-6469962AED91}">
      <dgm:prSet/>
      <dgm:spPr/>
      <dgm:t>
        <a:bodyPr/>
        <a:lstStyle/>
        <a:p>
          <a:endParaRPr lang="en-US"/>
        </a:p>
      </dgm:t>
    </dgm:pt>
    <dgm:pt modelId="{EBEFB282-53DB-4C20-ACED-DA2A5B5C7935}" type="sibTrans" cxnId="{2AD225E2-84A3-4BFE-B7A5-6469962AED91}">
      <dgm:prSet/>
      <dgm:spPr/>
      <dgm:t>
        <a:bodyPr/>
        <a:lstStyle/>
        <a:p>
          <a:endParaRPr lang="en-US"/>
        </a:p>
      </dgm:t>
    </dgm:pt>
    <dgm:pt modelId="{A5FAAC56-C328-42F2-922C-D071C4F5DB63}" type="pres">
      <dgm:prSet presAssocID="{14800AF3-4F1D-4852-97C6-BD70CB40D5A7}" presName="linearFlow" presStyleCnt="0">
        <dgm:presLayoutVars>
          <dgm:dir/>
          <dgm:animLvl val="lvl"/>
          <dgm:resizeHandles val="exact"/>
        </dgm:presLayoutVars>
      </dgm:prSet>
      <dgm:spPr/>
    </dgm:pt>
    <dgm:pt modelId="{79F7C0CF-C8C9-4AA0-B4B2-186354F04EED}" type="pres">
      <dgm:prSet presAssocID="{D3FB2397-E3C5-40D9-A1FF-10237FA62852}" presName="composite" presStyleCnt="0"/>
      <dgm:spPr/>
    </dgm:pt>
    <dgm:pt modelId="{63512EEF-75E5-4222-9E9B-D3424F008081}" type="pres">
      <dgm:prSet presAssocID="{D3FB2397-E3C5-40D9-A1FF-10237FA62852}" presName="parentText" presStyleLbl="alignNode1" presStyleIdx="0" presStyleCnt="3" custLinFactNeighborX="6945" custLinFactNeighborY="-777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19D9BC-0BB3-4AE6-AB55-8E0450E73C60}" type="pres">
      <dgm:prSet presAssocID="{D3FB2397-E3C5-40D9-A1FF-10237FA62852}" presName="descendantText" presStyleLbl="alignAcc1" presStyleIdx="0" presStyleCnt="3" custLinFactNeighborX="932" custLinFactNeighborY="-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981009-C7BC-4293-8804-FB912D631412}" type="pres">
      <dgm:prSet presAssocID="{C60894E9-C45C-4200-A040-6D3256426651}" presName="sp" presStyleCnt="0"/>
      <dgm:spPr/>
    </dgm:pt>
    <dgm:pt modelId="{CDC7C4E8-F7B4-421F-8111-29EA4FD4459F}" type="pres">
      <dgm:prSet presAssocID="{6434DF75-8F97-467B-B992-76EBBAEA4F5F}" presName="composite" presStyleCnt="0"/>
      <dgm:spPr/>
    </dgm:pt>
    <dgm:pt modelId="{DE94C091-5923-479F-85E6-A93E64E7CAEE}" type="pres">
      <dgm:prSet presAssocID="{6434DF75-8F97-467B-B992-76EBBAEA4F5F}" presName="parentText" presStyleLbl="alignNode1" presStyleIdx="1" presStyleCnt="3" custLinFactNeighborX="-4147" custLinFactNeighborY="-559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4F2AF7-D12E-4FEA-8337-B7302C5FA1FD}" type="pres">
      <dgm:prSet presAssocID="{6434DF75-8F97-467B-B992-76EBBAEA4F5F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0188D8-FC5A-49A5-9D28-A09FFC3463E5}" type="pres">
      <dgm:prSet presAssocID="{67159A40-7DED-4DDD-90C8-89AD82C44EDB}" presName="sp" presStyleCnt="0"/>
      <dgm:spPr/>
    </dgm:pt>
    <dgm:pt modelId="{B0EA8463-0A9C-4DB4-96E2-50DA2FF985E6}" type="pres">
      <dgm:prSet presAssocID="{7BAC7A94-6791-4B4B-B73F-090C275C0842}" presName="composite" presStyleCnt="0"/>
      <dgm:spPr/>
    </dgm:pt>
    <dgm:pt modelId="{C2E51141-D301-40DD-93D8-3478C002BF69}" type="pres">
      <dgm:prSet presAssocID="{7BAC7A94-6791-4B4B-B73F-090C275C0842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CE1134-C32E-466D-9906-A4DFCCD01E0A}" type="pres">
      <dgm:prSet presAssocID="{7BAC7A94-6791-4B4B-B73F-090C275C0842}" presName="descendantText" presStyleLbl="alignAcc1" presStyleIdx="2" presStyleCnt="3" custScaleY="1635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6B8963-D0B1-476E-B146-41792D6285E5}" type="presOf" srcId="{728C7537-E261-4BE7-975E-FDB6D2797FC5}" destId="{1619D9BC-0BB3-4AE6-AB55-8E0450E73C60}" srcOrd="0" destOrd="0" presId="urn:microsoft.com/office/officeart/2005/8/layout/chevron2"/>
    <dgm:cxn modelId="{61A7713F-8133-4814-8A07-1FF1CDBF7172}" type="presOf" srcId="{D3FB2397-E3C5-40D9-A1FF-10237FA62852}" destId="{63512EEF-75E5-4222-9E9B-D3424F008081}" srcOrd="0" destOrd="0" presId="urn:microsoft.com/office/officeart/2005/8/layout/chevron2"/>
    <dgm:cxn modelId="{6147083C-0E04-423A-B0BB-86CDAC7EA9EA}" type="presOf" srcId="{14800AF3-4F1D-4852-97C6-BD70CB40D5A7}" destId="{A5FAAC56-C328-42F2-922C-D071C4F5DB63}" srcOrd="0" destOrd="0" presId="urn:microsoft.com/office/officeart/2005/8/layout/chevron2"/>
    <dgm:cxn modelId="{CC40C8E0-92E9-4BCC-AAB8-54DDAB6CE482}" type="presOf" srcId="{6434DF75-8F97-467B-B992-76EBBAEA4F5F}" destId="{DE94C091-5923-479F-85E6-A93E64E7CAEE}" srcOrd="0" destOrd="0" presId="urn:microsoft.com/office/officeart/2005/8/layout/chevron2"/>
    <dgm:cxn modelId="{D0E24972-C1B0-4D74-BF2A-9C11FBFE27CF}" type="presOf" srcId="{E168C9D5-9C22-4D2C-93F7-78EEBF200B6F}" destId="{53CE1134-C32E-466D-9906-A4DFCCD01E0A}" srcOrd="0" destOrd="2" presId="urn:microsoft.com/office/officeart/2005/8/layout/chevron2"/>
    <dgm:cxn modelId="{88322F7F-0F71-498E-9E66-328A298AA369}" srcId="{D3FB2397-E3C5-40D9-A1FF-10237FA62852}" destId="{728C7537-E261-4BE7-975E-FDB6D2797FC5}" srcOrd="0" destOrd="0" parTransId="{98C44CB7-F0EB-4A6C-B8CB-2CC877D2422E}" sibTransId="{21DA4ED2-C04D-4B3C-8236-08EB939B73CC}"/>
    <dgm:cxn modelId="{080A8F77-90A6-4C8F-A093-A2E0CD06D76B}" srcId="{14800AF3-4F1D-4852-97C6-BD70CB40D5A7}" destId="{7BAC7A94-6791-4B4B-B73F-090C275C0842}" srcOrd="2" destOrd="0" parTransId="{2F494C6D-9011-424B-A6BE-B00CD653A8CE}" sibTransId="{D6EF6CE1-DDC8-421A-8A4F-5299F796DFFA}"/>
    <dgm:cxn modelId="{2AD225E2-84A3-4BFE-B7A5-6469962AED91}" srcId="{6434DF75-8F97-467B-B992-76EBBAEA4F5F}" destId="{DFCFE373-8D1E-4A42-8468-2D0B7418E2DA}" srcOrd="0" destOrd="0" parTransId="{E736C2CE-AC28-4E7D-BE7D-7DA0653E701A}" sibTransId="{EBEFB282-53DB-4C20-ACED-DA2A5B5C7935}"/>
    <dgm:cxn modelId="{D64FC416-79BB-4D32-856A-1D64F3E2C038}" type="presOf" srcId="{CA27B256-9EA8-477B-A351-5E558C2A6488}" destId="{53CE1134-C32E-466D-9906-A4DFCCD01E0A}" srcOrd="0" destOrd="0" presId="urn:microsoft.com/office/officeart/2005/8/layout/chevron2"/>
    <dgm:cxn modelId="{7C4126D8-BE83-481C-9F89-7D1042F9CFF1}" type="presOf" srcId="{2C7925D0-3F07-4C74-B65C-CCAC75B111D6}" destId="{53CE1134-C32E-466D-9906-A4DFCCD01E0A}" srcOrd="0" destOrd="1" presId="urn:microsoft.com/office/officeart/2005/8/layout/chevron2"/>
    <dgm:cxn modelId="{7EE1369F-894B-4DB2-932F-88332664DCBE}" srcId="{14800AF3-4F1D-4852-97C6-BD70CB40D5A7}" destId="{D3FB2397-E3C5-40D9-A1FF-10237FA62852}" srcOrd="0" destOrd="0" parTransId="{93D5DB17-7F6E-4E0A-B19C-D399D49F8818}" sibTransId="{C60894E9-C45C-4200-A040-6D3256426651}"/>
    <dgm:cxn modelId="{F9EAADE3-C733-4FC6-B00B-313961971958}" srcId="{7BAC7A94-6791-4B4B-B73F-090C275C0842}" destId="{CA27B256-9EA8-477B-A351-5E558C2A6488}" srcOrd="0" destOrd="0" parTransId="{E989EE27-1B86-4EDE-AEB0-F48851BA8B18}" sibTransId="{91678297-ECC4-4DB3-BD7F-31360A68CAE3}"/>
    <dgm:cxn modelId="{00F95A16-6051-43F5-86EB-6046004B70DE}" srcId="{7BAC7A94-6791-4B4B-B73F-090C275C0842}" destId="{2C7925D0-3F07-4C74-B65C-CCAC75B111D6}" srcOrd="1" destOrd="0" parTransId="{04F4689C-584F-4CEB-AA50-C63ED75537B1}" sibTransId="{113D7D63-2A11-445E-8F7D-380175A118DD}"/>
    <dgm:cxn modelId="{E7A0CD46-6A8F-4B30-A26A-D50DFD375C70}" srcId="{14800AF3-4F1D-4852-97C6-BD70CB40D5A7}" destId="{6434DF75-8F97-467B-B992-76EBBAEA4F5F}" srcOrd="1" destOrd="0" parTransId="{24D03D1B-A189-479D-9670-68AAD3CF47D7}" sibTransId="{67159A40-7DED-4DDD-90C8-89AD82C44EDB}"/>
    <dgm:cxn modelId="{9CE5280F-7062-4A81-8A3A-950BD775C243}" type="presOf" srcId="{7BAC7A94-6791-4B4B-B73F-090C275C0842}" destId="{C2E51141-D301-40DD-93D8-3478C002BF69}" srcOrd="0" destOrd="0" presId="urn:microsoft.com/office/officeart/2005/8/layout/chevron2"/>
    <dgm:cxn modelId="{D6EAA91B-C208-48A3-B66B-B35E6B128396}" type="presOf" srcId="{DFCFE373-8D1E-4A42-8468-2D0B7418E2DA}" destId="{8F4F2AF7-D12E-4FEA-8337-B7302C5FA1FD}" srcOrd="0" destOrd="0" presId="urn:microsoft.com/office/officeart/2005/8/layout/chevron2"/>
    <dgm:cxn modelId="{6B5A855E-3CA7-4494-AE4D-8D2849B7EC25}" srcId="{7BAC7A94-6791-4B4B-B73F-090C275C0842}" destId="{E168C9D5-9C22-4D2C-93F7-78EEBF200B6F}" srcOrd="2" destOrd="0" parTransId="{9A3A51C5-D5D4-4CF0-B70F-ED085829D9DD}" sibTransId="{36B9E510-5136-4475-8A25-DB1AA594882F}"/>
    <dgm:cxn modelId="{FEC92CA2-C464-4BB0-B9E7-ABAEA59FA1E1}" type="presParOf" srcId="{A5FAAC56-C328-42F2-922C-D071C4F5DB63}" destId="{79F7C0CF-C8C9-4AA0-B4B2-186354F04EED}" srcOrd="0" destOrd="0" presId="urn:microsoft.com/office/officeart/2005/8/layout/chevron2"/>
    <dgm:cxn modelId="{1F4F6CAB-3D8D-4DD6-91DD-4AB0E9B15A45}" type="presParOf" srcId="{79F7C0CF-C8C9-4AA0-B4B2-186354F04EED}" destId="{63512EEF-75E5-4222-9E9B-D3424F008081}" srcOrd="0" destOrd="0" presId="urn:microsoft.com/office/officeart/2005/8/layout/chevron2"/>
    <dgm:cxn modelId="{2DE8D7D9-1C12-4131-9D26-0E235E9642F4}" type="presParOf" srcId="{79F7C0CF-C8C9-4AA0-B4B2-186354F04EED}" destId="{1619D9BC-0BB3-4AE6-AB55-8E0450E73C60}" srcOrd="1" destOrd="0" presId="urn:microsoft.com/office/officeart/2005/8/layout/chevron2"/>
    <dgm:cxn modelId="{49893E28-7A3A-4D90-9D25-279C7823B279}" type="presParOf" srcId="{A5FAAC56-C328-42F2-922C-D071C4F5DB63}" destId="{5F981009-C7BC-4293-8804-FB912D631412}" srcOrd="1" destOrd="0" presId="urn:microsoft.com/office/officeart/2005/8/layout/chevron2"/>
    <dgm:cxn modelId="{4A961D69-FF2E-4594-AC92-FC2AA520F07D}" type="presParOf" srcId="{A5FAAC56-C328-42F2-922C-D071C4F5DB63}" destId="{CDC7C4E8-F7B4-421F-8111-29EA4FD4459F}" srcOrd="2" destOrd="0" presId="urn:microsoft.com/office/officeart/2005/8/layout/chevron2"/>
    <dgm:cxn modelId="{D3B593E0-F717-48E8-933A-79FE7AD19CDB}" type="presParOf" srcId="{CDC7C4E8-F7B4-421F-8111-29EA4FD4459F}" destId="{DE94C091-5923-479F-85E6-A93E64E7CAEE}" srcOrd="0" destOrd="0" presId="urn:microsoft.com/office/officeart/2005/8/layout/chevron2"/>
    <dgm:cxn modelId="{DF2F74BF-A40E-44B4-BDC3-9B3E6F476296}" type="presParOf" srcId="{CDC7C4E8-F7B4-421F-8111-29EA4FD4459F}" destId="{8F4F2AF7-D12E-4FEA-8337-B7302C5FA1FD}" srcOrd="1" destOrd="0" presId="urn:microsoft.com/office/officeart/2005/8/layout/chevron2"/>
    <dgm:cxn modelId="{9D70EA6E-A284-470B-AE0E-C7BE758F888F}" type="presParOf" srcId="{A5FAAC56-C328-42F2-922C-D071C4F5DB63}" destId="{A00188D8-FC5A-49A5-9D28-A09FFC3463E5}" srcOrd="3" destOrd="0" presId="urn:microsoft.com/office/officeart/2005/8/layout/chevron2"/>
    <dgm:cxn modelId="{AAFF76EB-A774-4271-A1FC-3E418D730B9A}" type="presParOf" srcId="{A5FAAC56-C328-42F2-922C-D071C4F5DB63}" destId="{B0EA8463-0A9C-4DB4-96E2-50DA2FF985E6}" srcOrd="4" destOrd="0" presId="urn:microsoft.com/office/officeart/2005/8/layout/chevron2"/>
    <dgm:cxn modelId="{2DEA3781-648A-455F-B656-16DE23F2E5F1}" type="presParOf" srcId="{B0EA8463-0A9C-4DB4-96E2-50DA2FF985E6}" destId="{C2E51141-D301-40DD-93D8-3478C002BF69}" srcOrd="0" destOrd="0" presId="urn:microsoft.com/office/officeart/2005/8/layout/chevron2"/>
    <dgm:cxn modelId="{115E4054-E5D0-4584-BFBE-0C920B42D25E}" type="presParOf" srcId="{B0EA8463-0A9C-4DB4-96E2-50DA2FF985E6}" destId="{53CE1134-C32E-466D-9906-A4DFCCD01E0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800AF3-4F1D-4852-97C6-BD70CB40D5A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FB2397-E3C5-40D9-A1FF-10237FA62852}">
      <dgm:prSet custT="1"/>
      <dgm:spPr/>
      <dgm:t>
        <a:bodyPr/>
        <a:lstStyle/>
        <a:p>
          <a:pPr rtl="0"/>
          <a:r>
            <a:rPr lang="en-US" sz="2000" b="1" i="0" dirty="0" smtClean="0"/>
            <a:t>Repositories</a:t>
          </a:r>
          <a:r>
            <a:rPr lang="en-US" sz="2000" b="0" i="0" dirty="0" smtClean="0"/>
            <a:t> </a:t>
          </a:r>
          <a:endParaRPr lang="en-US" sz="2000" b="1" dirty="0">
            <a:latin typeface="Arial Rounded MT Bold" panose="020F0704030504030204" pitchFamily="34" charset="0"/>
          </a:endParaRPr>
        </a:p>
      </dgm:t>
    </dgm:pt>
    <dgm:pt modelId="{93D5DB17-7F6E-4E0A-B19C-D399D49F8818}" type="parTrans" cxnId="{7EE1369F-894B-4DB2-932F-88332664DCBE}">
      <dgm:prSet/>
      <dgm:spPr/>
      <dgm:t>
        <a:bodyPr/>
        <a:lstStyle/>
        <a:p>
          <a:endParaRPr lang="en-US"/>
        </a:p>
      </dgm:t>
    </dgm:pt>
    <dgm:pt modelId="{C60894E9-C45C-4200-A040-6D3256426651}" type="sibTrans" cxnId="{7EE1369F-894B-4DB2-932F-88332664DCBE}">
      <dgm:prSet/>
      <dgm:spPr/>
      <dgm:t>
        <a:bodyPr/>
        <a:lstStyle/>
        <a:p>
          <a:endParaRPr lang="en-US"/>
        </a:p>
      </dgm:t>
    </dgm:pt>
    <dgm:pt modelId="{6434DF75-8F97-467B-B992-76EBBAEA4F5F}">
      <dgm:prSet custT="1"/>
      <dgm:spPr/>
      <dgm:t>
        <a:bodyPr/>
        <a:lstStyle/>
        <a:p>
          <a:pPr rtl="0"/>
          <a:endParaRPr lang="en-US" sz="2200" b="1" i="0" dirty="0" smtClean="0"/>
        </a:p>
        <a:p>
          <a:pPr rtl="0"/>
          <a:r>
            <a:rPr lang="en-US" sz="2000" b="1" i="0" dirty="0" smtClean="0"/>
            <a:t>Talend Execution Servers</a:t>
          </a:r>
          <a:endParaRPr lang="en-US" sz="2000" dirty="0">
            <a:latin typeface="Arial Rounded MT Bold" panose="020F0704030504030204" pitchFamily="34" charset="0"/>
          </a:endParaRPr>
        </a:p>
      </dgm:t>
    </dgm:pt>
    <dgm:pt modelId="{24D03D1B-A189-479D-9670-68AAD3CF47D7}" type="parTrans" cxnId="{E7A0CD46-6A8F-4B30-A26A-D50DFD375C70}">
      <dgm:prSet/>
      <dgm:spPr/>
      <dgm:t>
        <a:bodyPr/>
        <a:lstStyle/>
        <a:p>
          <a:endParaRPr lang="en-US"/>
        </a:p>
      </dgm:t>
    </dgm:pt>
    <dgm:pt modelId="{67159A40-7DED-4DDD-90C8-89AD82C44EDB}" type="sibTrans" cxnId="{E7A0CD46-6A8F-4B30-A26A-D50DFD375C70}">
      <dgm:prSet/>
      <dgm:spPr/>
      <dgm:t>
        <a:bodyPr/>
        <a:lstStyle/>
        <a:p>
          <a:endParaRPr lang="en-US"/>
        </a:p>
      </dgm:t>
    </dgm:pt>
    <dgm:pt modelId="{7BAC7A94-6791-4B4B-B73F-090C275C0842}">
      <dgm:prSet custT="1"/>
      <dgm:spPr/>
      <dgm:t>
        <a:bodyPr/>
        <a:lstStyle/>
        <a:p>
          <a:pPr rtl="0"/>
          <a:r>
            <a:rPr lang="en-US" sz="2200" b="1" i="0" dirty="0" smtClean="0"/>
            <a:t>Databases</a:t>
          </a:r>
          <a:r>
            <a:rPr lang="en-US" sz="2200" b="0" i="0" dirty="0" smtClean="0"/>
            <a:t> </a:t>
          </a:r>
          <a:endParaRPr lang="en-US" sz="2200" dirty="0">
            <a:latin typeface="Arial Rounded MT Bold" panose="020F0704030504030204" pitchFamily="34" charset="0"/>
          </a:endParaRPr>
        </a:p>
      </dgm:t>
    </dgm:pt>
    <dgm:pt modelId="{2F494C6D-9011-424B-A6BE-B00CD653A8CE}" type="parTrans" cxnId="{080A8F77-90A6-4C8F-A093-A2E0CD06D76B}">
      <dgm:prSet/>
      <dgm:spPr/>
      <dgm:t>
        <a:bodyPr/>
        <a:lstStyle/>
        <a:p>
          <a:endParaRPr lang="en-US"/>
        </a:p>
      </dgm:t>
    </dgm:pt>
    <dgm:pt modelId="{D6EF6CE1-DDC8-421A-8A4F-5299F796DFFA}" type="sibTrans" cxnId="{080A8F77-90A6-4C8F-A093-A2E0CD06D76B}">
      <dgm:prSet/>
      <dgm:spPr/>
      <dgm:t>
        <a:bodyPr/>
        <a:lstStyle/>
        <a:p>
          <a:endParaRPr lang="en-US"/>
        </a:p>
      </dgm:t>
    </dgm:pt>
    <dgm:pt modelId="{CA27B256-9EA8-477B-A351-5E558C2A6488}">
      <dgm:prSet/>
      <dgm:spPr/>
      <dgm:t>
        <a:bodyPr/>
        <a:lstStyle/>
        <a:p>
          <a:pPr rtl="0"/>
          <a:r>
            <a:rPr lang="en-US" dirty="0" smtClean="0"/>
            <a:t>Talend Administrative Control (</a:t>
          </a:r>
          <a:r>
            <a:rPr lang="en-US" b="1" dirty="0" smtClean="0"/>
            <a:t>TAC</a:t>
          </a:r>
          <a:r>
            <a:rPr lang="en-US" dirty="0" smtClean="0"/>
            <a:t>) Enables the management and administration of all projects.</a:t>
          </a:r>
          <a:endParaRPr lang="en-US" dirty="0"/>
        </a:p>
      </dgm:t>
    </dgm:pt>
    <dgm:pt modelId="{E989EE27-1B86-4EDE-AEB0-F48851BA8B18}" type="parTrans" cxnId="{F9EAADE3-C733-4FC6-B00B-313961971958}">
      <dgm:prSet/>
      <dgm:spPr/>
      <dgm:t>
        <a:bodyPr/>
        <a:lstStyle/>
        <a:p>
          <a:endParaRPr lang="en-US"/>
        </a:p>
      </dgm:t>
    </dgm:pt>
    <dgm:pt modelId="{91678297-ECC4-4DB3-BD7F-31360A68CAE3}" type="sibTrans" cxnId="{F9EAADE3-C733-4FC6-B00B-313961971958}">
      <dgm:prSet/>
      <dgm:spPr/>
      <dgm:t>
        <a:bodyPr/>
        <a:lstStyle/>
        <a:p>
          <a:endParaRPr lang="en-US"/>
        </a:p>
      </dgm:t>
    </dgm:pt>
    <dgm:pt modelId="{2C7925D0-3F07-4C74-B65C-CCAC75B111D6}">
      <dgm:prSet/>
      <dgm:spPr/>
      <dgm:t>
        <a:bodyPr/>
        <a:lstStyle/>
        <a:p>
          <a:pPr rtl="0"/>
          <a:r>
            <a:rPr lang="en-US" dirty="0" smtClean="0"/>
            <a:t>Administration metadata (user accounts, access rights and project authorization for example) is stored in the Administration database. </a:t>
          </a:r>
          <a:endParaRPr lang="en-US" dirty="0"/>
        </a:p>
      </dgm:t>
    </dgm:pt>
    <dgm:pt modelId="{04F4689C-584F-4CEB-AA50-C63ED75537B1}" type="parTrans" cxnId="{00F95A16-6051-43F5-86EB-6046004B70DE}">
      <dgm:prSet/>
      <dgm:spPr/>
      <dgm:t>
        <a:bodyPr/>
        <a:lstStyle/>
        <a:p>
          <a:endParaRPr lang="en-US"/>
        </a:p>
      </dgm:t>
    </dgm:pt>
    <dgm:pt modelId="{113D7D63-2A11-445E-8F7D-380175A118DD}" type="sibTrans" cxnId="{00F95A16-6051-43F5-86EB-6046004B70DE}">
      <dgm:prSet/>
      <dgm:spPr/>
      <dgm:t>
        <a:bodyPr/>
        <a:lstStyle/>
        <a:p>
          <a:endParaRPr lang="en-US"/>
        </a:p>
      </dgm:t>
    </dgm:pt>
    <dgm:pt modelId="{E168C9D5-9C22-4D2C-93F7-78EEBF200B6F}">
      <dgm:prSet/>
      <dgm:spPr/>
      <dgm:t>
        <a:bodyPr/>
        <a:lstStyle/>
        <a:p>
          <a:pPr rtl="0"/>
          <a:r>
            <a:rPr lang="en-US" dirty="0" smtClean="0"/>
            <a:t>Data of project items (Jobs, Business Models and Routines for example) is stored in the SVN or </a:t>
          </a:r>
          <a:r>
            <a:rPr lang="en-US" dirty="0" err="1" smtClean="0"/>
            <a:t>Git</a:t>
          </a:r>
          <a:r>
            <a:rPr lang="en-US" dirty="0" smtClean="0"/>
            <a:t> server.</a:t>
          </a:r>
          <a:endParaRPr lang="en-US" dirty="0"/>
        </a:p>
      </dgm:t>
    </dgm:pt>
    <dgm:pt modelId="{9A3A51C5-D5D4-4CF0-B70F-ED085829D9DD}" type="parTrans" cxnId="{6B5A855E-3CA7-4494-AE4D-8D2849B7EC25}">
      <dgm:prSet/>
      <dgm:spPr/>
      <dgm:t>
        <a:bodyPr/>
        <a:lstStyle/>
        <a:p>
          <a:endParaRPr lang="en-US"/>
        </a:p>
      </dgm:t>
    </dgm:pt>
    <dgm:pt modelId="{36B9E510-5136-4475-8A25-DB1AA594882F}" type="sibTrans" cxnId="{6B5A855E-3CA7-4494-AE4D-8D2849B7EC25}">
      <dgm:prSet/>
      <dgm:spPr/>
      <dgm:t>
        <a:bodyPr/>
        <a:lstStyle/>
        <a:p>
          <a:endParaRPr lang="en-US"/>
        </a:p>
      </dgm:t>
    </dgm:pt>
    <dgm:pt modelId="{728C7537-E261-4BE7-975E-FDB6D2797FC5}">
      <dgm:prSet/>
      <dgm:spPr/>
      <dgm:t>
        <a:bodyPr/>
        <a:lstStyle/>
        <a:p>
          <a:r>
            <a:rPr lang="en-US" b="0" i="0" dirty="0" smtClean="0"/>
            <a:t>The </a:t>
          </a:r>
          <a:r>
            <a:rPr lang="en-US" b="1" i="0" dirty="0" smtClean="0"/>
            <a:t>Repositories</a:t>
          </a:r>
          <a:r>
            <a:rPr lang="en-US" b="0" i="0" dirty="0" smtClean="0"/>
            <a:t> block includes the SVN or </a:t>
          </a:r>
          <a:r>
            <a:rPr lang="en-US" b="0" i="0" dirty="0" err="1" smtClean="0"/>
            <a:t>Git</a:t>
          </a:r>
          <a:r>
            <a:rPr lang="en-US" b="0" i="0" dirty="0" smtClean="0"/>
            <a:t> server and the Nexus repository.</a:t>
          </a:r>
          <a:endParaRPr lang="en-US" dirty="0"/>
        </a:p>
      </dgm:t>
    </dgm:pt>
    <dgm:pt modelId="{98C44CB7-F0EB-4A6C-B8CB-2CC877D2422E}" type="parTrans" cxnId="{88322F7F-0F71-498E-9E66-328A298AA369}">
      <dgm:prSet/>
      <dgm:spPr/>
      <dgm:t>
        <a:bodyPr/>
        <a:lstStyle/>
        <a:p>
          <a:endParaRPr lang="en-US"/>
        </a:p>
      </dgm:t>
    </dgm:pt>
    <dgm:pt modelId="{21DA4ED2-C04D-4B3C-8236-08EB939B73CC}" type="sibTrans" cxnId="{88322F7F-0F71-498E-9E66-328A298AA369}">
      <dgm:prSet/>
      <dgm:spPr/>
      <dgm:t>
        <a:bodyPr/>
        <a:lstStyle/>
        <a:p>
          <a:endParaRPr lang="en-US"/>
        </a:p>
      </dgm:t>
    </dgm:pt>
    <dgm:pt modelId="{DFCFE373-8D1E-4A42-8468-2D0B7418E2DA}">
      <dgm:prSet/>
      <dgm:spPr/>
      <dgm:t>
        <a:bodyPr/>
        <a:lstStyle/>
        <a:p>
          <a:r>
            <a:rPr lang="en-US" b="0" i="0" dirty="0" smtClean="0"/>
            <a:t>The </a:t>
          </a:r>
          <a:r>
            <a:rPr lang="en-US" b="1" i="0" dirty="0" smtClean="0"/>
            <a:t>Talend Execution Servers</a:t>
          </a:r>
          <a:r>
            <a:rPr lang="en-US" b="0" i="0" dirty="0" smtClean="0"/>
            <a:t> block includes one or more execution servers, deployed inside your information system.</a:t>
          </a:r>
          <a:endParaRPr lang="en-US" dirty="0"/>
        </a:p>
      </dgm:t>
    </dgm:pt>
    <dgm:pt modelId="{E736C2CE-AC28-4E7D-BE7D-7DA0653E701A}" type="parTrans" cxnId="{2AD225E2-84A3-4BFE-B7A5-6469962AED91}">
      <dgm:prSet/>
      <dgm:spPr/>
      <dgm:t>
        <a:bodyPr/>
        <a:lstStyle/>
        <a:p>
          <a:endParaRPr lang="en-US"/>
        </a:p>
      </dgm:t>
    </dgm:pt>
    <dgm:pt modelId="{EBEFB282-53DB-4C20-ACED-DA2A5B5C7935}" type="sibTrans" cxnId="{2AD225E2-84A3-4BFE-B7A5-6469962AED91}">
      <dgm:prSet/>
      <dgm:spPr/>
      <dgm:t>
        <a:bodyPr/>
        <a:lstStyle/>
        <a:p>
          <a:endParaRPr lang="en-US"/>
        </a:p>
      </dgm:t>
    </dgm:pt>
    <dgm:pt modelId="{65019D40-1FDE-4AA7-A033-1CFCC1E7F815}">
      <dgm:prSet/>
      <dgm:spPr/>
      <dgm:t>
        <a:bodyPr/>
        <a:lstStyle/>
        <a:p>
          <a:r>
            <a:rPr lang="en-US" b="0" i="0" dirty="0" smtClean="0"/>
            <a:t>The SVN or </a:t>
          </a:r>
          <a:r>
            <a:rPr lang="en-US" b="0" i="0" dirty="0" err="1" smtClean="0"/>
            <a:t>Git</a:t>
          </a:r>
          <a:r>
            <a:rPr lang="en-US" b="0" i="0" dirty="0" smtClean="0"/>
            <a:t> server is used to centralize all project items </a:t>
          </a:r>
          <a:endParaRPr lang="en-US" dirty="0"/>
        </a:p>
      </dgm:t>
    </dgm:pt>
    <dgm:pt modelId="{193AF564-88F6-4720-9D0C-842D1DC55D23}" type="parTrans" cxnId="{B646860B-7071-4789-A932-DC357F1EE91A}">
      <dgm:prSet/>
      <dgm:spPr/>
      <dgm:t>
        <a:bodyPr/>
        <a:lstStyle/>
        <a:p>
          <a:endParaRPr lang="en-US"/>
        </a:p>
      </dgm:t>
    </dgm:pt>
    <dgm:pt modelId="{AF31ABAA-7634-4CAD-BC43-9607291A3193}" type="sibTrans" cxnId="{B646860B-7071-4789-A932-DC357F1EE91A}">
      <dgm:prSet/>
      <dgm:spPr/>
      <dgm:t>
        <a:bodyPr/>
        <a:lstStyle/>
        <a:p>
          <a:endParaRPr lang="en-US"/>
        </a:p>
      </dgm:t>
    </dgm:pt>
    <dgm:pt modelId="{AE1635EE-E518-44E3-8FF4-BF85F81C9E05}">
      <dgm:prSet/>
      <dgm:spPr/>
      <dgm:t>
        <a:bodyPr/>
        <a:lstStyle/>
        <a:p>
          <a:r>
            <a:rPr lang="en-US" b="0" i="0" dirty="0" smtClean="0"/>
            <a:t> </a:t>
          </a:r>
          <a:r>
            <a:rPr lang="en-US" b="1" i="0" dirty="0" smtClean="0"/>
            <a:t>Talend</a:t>
          </a:r>
          <a:r>
            <a:rPr lang="en-US" b="0" i="0" dirty="0" smtClean="0"/>
            <a:t> Jobs are deployed to the Job servers through TAC</a:t>
          </a:r>
          <a:endParaRPr lang="en-US" dirty="0"/>
        </a:p>
      </dgm:t>
    </dgm:pt>
    <dgm:pt modelId="{7A6FD298-8EE2-434E-ADDC-B961E6C9BFDF}" type="parTrans" cxnId="{1F46198B-A5CB-46E0-95EB-CCA896600EDE}">
      <dgm:prSet/>
      <dgm:spPr/>
      <dgm:t>
        <a:bodyPr/>
        <a:lstStyle/>
        <a:p>
          <a:endParaRPr lang="en-US"/>
        </a:p>
      </dgm:t>
    </dgm:pt>
    <dgm:pt modelId="{5A3F0A94-01EC-4923-AE24-AA0E993D02B6}" type="sibTrans" cxnId="{1F46198B-A5CB-46E0-95EB-CCA896600EDE}">
      <dgm:prSet/>
      <dgm:spPr/>
      <dgm:t>
        <a:bodyPr/>
        <a:lstStyle/>
        <a:p>
          <a:endParaRPr lang="en-US"/>
        </a:p>
      </dgm:t>
    </dgm:pt>
    <dgm:pt modelId="{A5FAAC56-C328-42F2-922C-D071C4F5DB63}" type="pres">
      <dgm:prSet presAssocID="{14800AF3-4F1D-4852-97C6-BD70CB40D5A7}" presName="linearFlow" presStyleCnt="0">
        <dgm:presLayoutVars>
          <dgm:dir/>
          <dgm:animLvl val="lvl"/>
          <dgm:resizeHandles val="exact"/>
        </dgm:presLayoutVars>
      </dgm:prSet>
      <dgm:spPr/>
    </dgm:pt>
    <dgm:pt modelId="{79F7C0CF-C8C9-4AA0-B4B2-186354F04EED}" type="pres">
      <dgm:prSet presAssocID="{D3FB2397-E3C5-40D9-A1FF-10237FA62852}" presName="composite" presStyleCnt="0"/>
      <dgm:spPr/>
    </dgm:pt>
    <dgm:pt modelId="{63512EEF-75E5-4222-9E9B-D3424F008081}" type="pres">
      <dgm:prSet presAssocID="{D3FB2397-E3C5-40D9-A1FF-10237FA62852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19D9BC-0BB3-4AE6-AB55-8E0450E73C60}" type="pres">
      <dgm:prSet presAssocID="{D3FB2397-E3C5-40D9-A1FF-10237FA62852}" presName="descendantText" presStyleLbl="alignAcc1" presStyleIdx="0" presStyleCnt="3" custLinFactNeighborX="182" custLinFactNeighborY="-301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981009-C7BC-4293-8804-FB912D631412}" type="pres">
      <dgm:prSet presAssocID="{C60894E9-C45C-4200-A040-6D3256426651}" presName="sp" presStyleCnt="0"/>
      <dgm:spPr/>
    </dgm:pt>
    <dgm:pt modelId="{CDC7C4E8-F7B4-421F-8111-29EA4FD4459F}" type="pres">
      <dgm:prSet presAssocID="{6434DF75-8F97-467B-B992-76EBBAEA4F5F}" presName="composite" presStyleCnt="0"/>
      <dgm:spPr/>
    </dgm:pt>
    <dgm:pt modelId="{DE94C091-5923-479F-85E6-A93E64E7CAEE}" type="pres">
      <dgm:prSet presAssocID="{6434DF75-8F97-467B-B992-76EBBAEA4F5F}" presName="parentText" presStyleLbl="alignNode1" presStyleIdx="1" presStyleCnt="3" custLinFactNeighborX="-9728" custLinFactNeighborY="-455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4F2AF7-D12E-4FEA-8337-B7302C5FA1FD}" type="pres">
      <dgm:prSet presAssocID="{6434DF75-8F97-467B-B992-76EBBAEA4F5F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0188D8-FC5A-49A5-9D28-A09FFC3463E5}" type="pres">
      <dgm:prSet presAssocID="{67159A40-7DED-4DDD-90C8-89AD82C44EDB}" presName="sp" presStyleCnt="0"/>
      <dgm:spPr/>
    </dgm:pt>
    <dgm:pt modelId="{B0EA8463-0A9C-4DB4-96E2-50DA2FF985E6}" type="pres">
      <dgm:prSet presAssocID="{7BAC7A94-6791-4B4B-B73F-090C275C0842}" presName="composite" presStyleCnt="0"/>
      <dgm:spPr/>
    </dgm:pt>
    <dgm:pt modelId="{C2E51141-D301-40DD-93D8-3478C002BF69}" type="pres">
      <dgm:prSet presAssocID="{7BAC7A94-6791-4B4B-B73F-090C275C0842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CE1134-C32E-466D-9906-A4DFCCD01E0A}" type="pres">
      <dgm:prSet presAssocID="{7BAC7A94-6791-4B4B-B73F-090C275C0842}" presName="descendantText" presStyleLbl="alignAcc1" presStyleIdx="2" presStyleCnt="3" custScaleY="1635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7A0CD46-6A8F-4B30-A26A-D50DFD375C70}" srcId="{14800AF3-4F1D-4852-97C6-BD70CB40D5A7}" destId="{6434DF75-8F97-467B-B992-76EBBAEA4F5F}" srcOrd="1" destOrd="0" parTransId="{24D03D1B-A189-479D-9670-68AAD3CF47D7}" sibTransId="{67159A40-7DED-4DDD-90C8-89AD82C44EDB}"/>
    <dgm:cxn modelId="{8DA7C322-EA34-4D9C-B2E3-8B2922A7FE90}" type="presOf" srcId="{AE1635EE-E518-44E3-8FF4-BF85F81C9E05}" destId="{8F4F2AF7-D12E-4FEA-8337-B7302C5FA1FD}" srcOrd="0" destOrd="1" presId="urn:microsoft.com/office/officeart/2005/8/layout/chevron2"/>
    <dgm:cxn modelId="{53666B81-5713-447F-895B-E3CBCF855594}" type="presOf" srcId="{65019D40-1FDE-4AA7-A033-1CFCC1E7F815}" destId="{1619D9BC-0BB3-4AE6-AB55-8E0450E73C60}" srcOrd="0" destOrd="1" presId="urn:microsoft.com/office/officeart/2005/8/layout/chevron2"/>
    <dgm:cxn modelId="{88322F7F-0F71-498E-9E66-328A298AA369}" srcId="{D3FB2397-E3C5-40D9-A1FF-10237FA62852}" destId="{728C7537-E261-4BE7-975E-FDB6D2797FC5}" srcOrd="0" destOrd="0" parTransId="{98C44CB7-F0EB-4A6C-B8CB-2CC877D2422E}" sibTransId="{21DA4ED2-C04D-4B3C-8236-08EB939B73CC}"/>
    <dgm:cxn modelId="{392216C5-F84D-411C-97CE-1A5523562062}" type="presOf" srcId="{DFCFE373-8D1E-4A42-8468-2D0B7418E2DA}" destId="{8F4F2AF7-D12E-4FEA-8337-B7302C5FA1FD}" srcOrd="0" destOrd="0" presId="urn:microsoft.com/office/officeart/2005/8/layout/chevron2"/>
    <dgm:cxn modelId="{2AD225E2-84A3-4BFE-B7A5-6469962AED91}" srcId="{6434DF75-8F97-467B-B992-76EBBAEA4F5F}" destId="{DFCFE373-8D1E-4A42-8468-2D0B7418E2DA}" srcOrd="0" destOrd="0" parTransId="{E736C2CE-AC28-4E7D-BE7D-7DA0653E701A}" sibTransId="{EBEFB282-53DB-4C20-ACED-DA2A5B5C7935}"/>
    <dgm:cxn modelId="{9F94E576-944D-493F-8EF3-1113882433EF}" type="presOf" srcId="{D3FB2397-E3C5-40D9-A1FF-10237FA62852}" destId="{63512EEF-75E5-4222-9E9B-D3424F008081}" srcOrd="0" destOrd="0" presId="urn:microsoft.com/office/officeart/2005/8/layout/chevron2"/>
    <dgm:cxn modelId="{D991E222-58E7-4FE3-B205-FFD541101A77}" type="presOf" srcId="{6434DF75-8F97-467B-B992-76EBBAEA4F5F}" destId="{DE94C091-5923-479F-85E6-A93E64E7CAEE}" srcOrd="0" destOrd="0" presId="urn:microsoft.com/office/officeart/2005/8/layout/chevron2"/>
    <dgm:cxn modelId="{6B5A855E-3CA7-4494-AE4D-8D2849B7EC25}" srcId="{7BAC7A94-6791-4B4B-B73F-090C275C0842}" destId="{E168C9D5-9C22-4D2C-93F7-78EEBF200B6F}" srcOrd="2" destOrd="0" parTransId="{9A3A51C5-D5D4-4CF0-B70F-ED085829D9DD}" sibTransId="{36B9E510-5136-4475-8A25-DB1AA594882F}"/>
    <dgm:cxn modelId="{00F95A16-6051-43F5-86EB-6046004B70DE}" srcId="{7BAC7A94-6791-4B4B-B73F-090C275C0842}" destId="{2C7925D0-3F07-4C74-B65C-CCAC75B111D6}" srcOrd="1" destOrd="0" parTransId="{04F4689C-584F-4CEB-AA50-C63ED75537B1}" sibTransId="{113D7D63-2A11-445E-8F7D-380175A118DD}"/>
    <dgm:cxn modelId="{06AD0F0A-0091-4470-95EA-0F1F821ADE01}" type="presOf" srcId="{CA27B256-9EA8-477B-A351-5E558C2A6488}" destId="{53CE1134-C32E-466D-9906-A4DFCCD01E0A}" srcOrd="0" destOrd="0" presId="urn:microsoft.com/office/officeart/2005/8/layout/chevron2"/>
    <dgm:cxn modelId="{B7D3F7BF-2484-4535-8288-61F7891A7F65}" type="presOf" srcId="{14800AF3-4F1D-4852-97C6-BD70CB40D5A7}" destId="{A5FAAC56-C328-42F2-922C-D071C4F5DB63}" srcOrd="0" destOrd="0" presId="urn:microsoft.com/office/officeart/2005/8/layout/chevron2"/>
    <dgm:cxn modelId="{080A8F77-90A6-4C8F-A093-A2E0CD06D76B}" srcId="{14800AF3-4F1D-4852-97C6-BD70CB40D5A7}" destId="{7BAC7A94-6791-4B4B-B73F-090C275C0842}" srcOrd="2" destOrd="0" parTransId="{2F494C6D-9011-424B-A6BE-B00CD653A8CE}" sibTransId="{D6EF6CE1-DDC8-421A-8A4F-5299F796DFFA}"/>
    <dgm:cxn modelId="{C3BCFC05-E647-4081-AB68-6BC74BB1A8A3}" type="presOf" srcId="{2C7925D0-3F07-4C74-B65C-CCAC75B111D6}" destId="{53CE1134-C32E-466D-9906-A4DFCCD01E0A}" srcOrd="0" destOrd="1" presId="urn:microsoft.com/office/officeart/2005/8/layout/chevron2"/>
    <dgm:cxn modelId="{7EE1369F-894B-4DB2-932F-88332664DCBE}" srcId="{14800AF3-4F1D-4852-97C6-BD70CB40D5A7}" destId="{D3FB2397-E3C5-40D9-A1FF-10237FA62852}" srcOrd="0" destOrd="0" parTransId="{93D5DB17-7F6E-4E0A-B19C-D399D49F8818}" sibTransId="{C60894E9-C45C-4200-A040-6D3256426651}"/>
    <dgm:cxn modelId="{B646860B-7071-4789-A932-DC357F1EE91A}" srcId="{D3FB2397-E3C5-40D9-A1FF-10237FA62852}" destId="{65019D40-1FDE-4AA7-A033-1CFCC1E7F815}" srcOrd="1" destOrd="0" parTransId="{193AF564-88F6-4720-9D0C-842D1DC55D23}" sibTransId="{AF31ABAA-7634-4CAD-BC43-9607291A3193}"/>
    <dgm:cxn modelId="{27C27610-B4C0-481A-9971-E25AE56F4B3C}" type="presOf" srcId="{7BAC7A94-6791-4B4B-B73F-090C275C0842}" destId="{C2E51141-D301-40DD-93D8-3478C002BF69}" srcOrd="0" destOrd="0" presId="urn:microsoft.com/office/officeart/2005/8/layout/chevron2"/>
    <dgm:cxn modelId="{F9EAADE3-C733-4FC6-B00B-313961971958}" srcId="{7BAC7A94-6791-4B4B-B73F-090C275C0842}" destId="{CA27B256-9EA8-477B-A351-5E558C2A6488}" srcOrd="0" destOrd="0" parTransId="{E989EE27-1B86-4EDE-AEB0-F48851BA8B18}" sibTransId="{91678297-ECC4-4DB3-BD7F-31360A68CAE3}"/>
    <dgm:cxn modelId="{1F46198B-A5CB-46E0-95EB-CCA896600EDE}" srcId="{6434DF75-8F97-467B-B992-76EBBAEA4F5F}" destId="{AE1635EE-E518-44E3-8FF4-BF85F81C9E05}" srcOrd="1" destOrd="0" parTransId="{7A6FD298-8EE2-434E-ADDC-B961E6C9BFDF}" sibTransId="{5A3F0A94-01EC-4923-AE24-AA0E993D02B6}"/>
    <dgm:cxn modelId="{2B98686D-D6F0-457F-9A91-764744561E94}" type="presOf" srcId="{728C7537-E261-4BE7-975E-FDB6D2797FC5}" destId="{1619D9BC-0BB3-4AE6-AB55-8E0450E73C60}" srcOrd="0" destOrd="0" presId="urn:microsoft.com/office/officeart/2005/8/layout/chevron2"/>
    <dgm:cxn modelId="{6D411B93-9624-40BD-ACFE-6B3BF8621057}" type="presOf" srcId="{E168C9D5-9C22-4D2C-93F7-78EEBF200B6F}" destId="{53CE1134-C32E-466D-9906-A4DFCCD01E0A}" srcOrd="0" destOrd="2" presId="urn:microsoft.com/office/officeart/2005/8/layout/chevron2"/>
    <dgm:cxn modelId="{B2B68DCE-84BF-48D7-A589-4CE9FC2154A0}" type="presParOf" srcId="{A5FAAC56-C328-42F2-922C-D071C4F5DB63}" destId="{79F7C0CF-C8C9-4AA0-B4B2-186354F04EED}" srcOrd="0" destOrd="0" presId="urn:microsoft.com/office/officeart/2005/8/layout/chevron2"/>
    <dgm:cxn modelId="{34FB2A69-4FF7-4AF2-BA12-6CFF579BA85F}" type="presParOf" srcId="{79F7C0CF-C8C9-4AA0-B4B2-186354F04EED}" destId="{63512EEF-75E5-4222-9E9B-D3424F008081}" srcOrd="0" destOrd="0" presId="urn:microsoft.com/office/officeart/2005/8/layout/chevron2"/>
    <dgm:cxn modelId="{9D272EE6-8DE6-4E0D-A841-19F487F7BD1F}" type="presParOf" srcId="{79F7C0CF-C8C9-4AA0-B4B2-186354F04EED}" destId="{1619D9BC-0BB3-4AE6-AB55-8E0450E73C60}" srcOrd="1" destOrd="0" presId="urn:microsoft.com/office/officeart/2005/8/layout/chevron2"/>
    <dgm:cxn modelId="{A5370BFE-16F7-46E7-9425-3CB0782A14BF}" type="presParOf" srcId="{A5FAAC56-C328-42F2-922C-D071C4F5DB63}" destId="{5F981009-C7BC-4293-8804-FB912D631412}" srcOrd="1" destOrd="0" presId="urn:microsoft.com/office/officeart/2005/8/layout/chevron2"/>
    <dgm:cxn modelId="{ACE474C3-2F0F-4F63-BD74-EA038D4CF844}" type="presParOf" srcId="{A5FAAC56-C328-42F2-922C-D071C4F5DB63}" destId="{CDC7C4E8-F7B4-421F-8111-29EA4FD4459F}" srcOrd="2" destOrd="0" presId="urn:microsoft.com/office/officeart/2005/8/layout/chevron2"/>
    <dgm:cxn modelId="{ABDE826E-A8E2-4490-975D-FAC7D165AFED}" type="presParOf" srcId="{CDC7C4E8-F7B4-421F-8111-29EA4FD4459F}" destId="{DE94C091-5923-479F-85E6-A93E64E7CAEE}" srcOrd="0" destOrd="0" presId="urn:microsoft.com/office/officeart/2005/8/layout/chevron2"/>
    <dgm:cxn modelId="{B884F6D3-BAE1-4E5F-A3F3-56C1CC23E2BD}" type="presParOf" srcId="{CDC7C4E8-F7B4-421F-8111-29EA4FD4459F}" destId="{8F4F2AF7-D12E-4FEA-8337-B7302C5FA1FD}" srcOrd="1" destOrd="0" presId="urn:microsoft.com/office/officeart/2005/8/layout/chevron2"/>
    <dgm:cxn modelId="{6633E47B-CF3A-464E-8B33-5A85A7061B21}" type="presParOf" srcId="{A5FAAC56-C328-42F2-922C-D071C4F5DB63}" destId="{A00188D8-FC5A-49A5-9D28-A09FFC3463E5}" srcOrd="3" destOrd="0" presId="urn:microsoft.com/office/officeart/2005/8/layout/chevron2"/>
    <dgm:cxn modelId="{F5B1A2B2-9430-4A1C-9E85-84299D5D5F72}" type="presParOf" srcId="{A5FAAC56-C328-42F2-922C-D071C4F5DB63}" destId="{B0EA8463-0A9C-4DB4-96E2-50DA2FF985E6}" srcOrd="4" destOrd="0" presId="urn:microsoft.com/office/officeart/2005/8/layout/chevron2"/>
    <dgm:cxn modelId="{8D03DE63-8F34-417F-B698-CBEF8F5D75FD}" type="presParOf" srcId="{B0EA8463-0A9C-4DB4-96E2-50DA2FF985E6}" destId="{C2E51141-D301-40DD-93D8-3478C002BF69}" srcOrd="0" destOrd="0" presId="urn:microsoft.com/office/officeart/2005/8/layout/chevron2"/>
    <dgm:cxn modelId="{904D72AD-DABD-479A-BFD9-5DB2EE878725}" type="presParOf" srcId="{B0EA8463-0A9C-4DB4-96E2-50DA2FF985E6}" destId="{53CE1134-C32E-466D-9906-A4DFCCD01E0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1038A5-A781-483A-B3BE-3FC4F0B3FF7E}" type="doc">
      <dgm:prSet loTypeId="urn:microsoft.com/office/officeart/2005/8/layout/radial6" loCatId="cycle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8EBA43C8-9012-4EA0-B106-6FE159AD46CF}">
      <dgm:prSet phldrT="[Text]"/>
      <dgm:spPr/>
      <dgm:t>
        <a:bodyPr/>
        <a:lstStyle/>
        <a:p>
          <a:r>
            <a:rPr lang="en-US" dirty="0"/>
            <a:t>Durable goods</a:t>
          </a:r>
        </a:p>
      </dgm:t>
      <dgm:extLst>
        <a:ext uri="{E40237B7-FDA0-4F09-8148-C483321AD2D9}">
          <dgm14:cNvPr xmlns:dgm14="http://schemas.microsoft.com/office/drawing/2010/diagram" id="0" name="" title="Task 1- durable goods"/>
        </a:ext>
      </dgm:extLst>
    </dgm:pt>
    <dgm:pt modelId="{CE87F387-1F98-4174-BA90-BEDB0C412A00}" type="parTrans" cxnId="{2DD76791-EEE3-404F-A5FD-E3CCAA3838FA}">
      <dgm:prSet/>
      <dgm:spPr/>
      <dgm:t>
        <a:bodyPr/>
        <a:lstStyle/>
        <a:p>
          <a:endParaRPr lang="en-US"/>
        </a:p>
      </dgm:t>
    </dgm:pt>
    <dgm:pt modelId="{D145ACA9-EADF-427B-B057-A3789CC70F81}" type="sibTrans" cxnId="{2DD76791-EEE3-404F-A5FD-E3CCAA3838FA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50393109-4215-430A-83B7-DA6AC511BBB4}">
      <dgm:prSet phldrT="[Text]"/>
      <dgm:spPr/>
      <dgm:t>
        <a:bodyPr/>
        <a:lstStyle/>
        <a:p>
          <a:r>
            <a:rPr lang="en-US" dirty="0"/>
            <a:t>Electronics</a:t>
          </a:r>
        </a:p>
      </dgm:t>
      <dgm:extLst>
        <a:ext uri="{E40237B7-FDA0-4F09-8148-C483321AD2D9}">
          <dgm14:cNvPr xmlns:dgm14="http://schemas.microsoft.com/office/drawing/2010/diagram" id="0" name="" title="Task 2- electronics"/>
        </a:ext>
      </dgm:extLst>
    </dgm:pt>
    <dgm:pt modelId="{97FCF809-BA55-4379-9BA7-F0CE4B74E875}" type="parTrans" cxnId="{46D58BC3-1E6B-4468-B5FF-4DF8F2F4C767}">
      <dgm:prSet/>
      <dgm:spPr/>
      <dgm:t>
        <a:bodyPr/>
        <a:lstStyle/>
        <a:p>
          <a:endParaRPr lang="en-US"/>
        </a:p>
      </dgm:t>
    </dgm:pt>
    <dgm:pt modelId="{A7AB3396-1C05-4844-AE94-8674FDE6C754}" type="sibTrans" cxnId="{46D58BC3-1E6B-4468-B5FF-4DF8F2F4C767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90CC1A74-5FA2-4533-A7D3-9997BE508B7E}">
      <dgm:prSet phldrT="[Text]"/>
      <dgm:spPr/>
      <dgm:t>
        <a:bodyPr/>
        <a:lstStyle/>
        <a:p>
          <a:r>
            <a:rPr lang="en-US" dirty="0"/>
            <a:t>Healthcare</a:t>
          </a:r>
        </a:p>
      </dgm:t>
      <dgm:extLst>
        <a:ext uri="{E40237B7-FDA0-4F09-8148-C483321AD2D9}">
          <dgm14:cNvPr xmlns:dgm14="http://schemas.microsoft.com/office/drawing/2010/diagram" id="0" name="" title="Task 3- healthcare"/>
        </a:ext>
      </dgm:extLst>
    </dgm:pt>
    <dgm:pt modelId="{C77A45DF-C805-4419-A414-9691B5533B0F}" type="parTrans" cxnId="{5378B383-ED04-458F-A0B9-A1998C575509}">
      <dgm:prSet/>
      <dgm:spPr/>
      <dgm:t>
        <a:bodyPr/>
        <a:lstStyle/>
        <a:p>
          <a:endParaRPr lang="en-US"/>
        </a:p>
      </dgm:t>
    </dgm:pt>
    <dgm:pt modelId="{1C63C5B8-6BE7-4797-9F34-BD6AFDE7A4CD}" type="sibTrans" cxnId="{5378B383-ED04-458F-A0B9-A1998C575509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B336CD0B-2FAE-4744-A0E5-97102973AF98}">
      <dgm:prSet phldrT="[Text]"/>
      <dgm:spPr/>
      <dgm:t>
        <a:bodyPr/>
        <a:lstStyle/>
        <a:p>
          <a:r>
            <a:rPr lang="en-US" dirty="0"/>
            <a:t>Foods</a:t>
          </a:r>
        </a:p>
      </dgm:t>
      <dgm:extLst>
        <a:ext uri="{E40237B7-FDA0-4F09-8148-C483321AD2D9}">
          <dgm14:cNvPr xmlns:dgm14="http://schemas.microsoft.com/office/drawing/2010/diagram" id="0" name="" title="Task 4- foods"/>
        </a:ext>
      </dgm:extLst>
    </dgm:pt>
    <dgm:pt modelId="{2D8D52C5-8E3A-46BF-B559-81B0B517AFF1}" type="parTrans" cxnId="{59E47C94-3E56-47D8-8D1F-0C4A8F2B9C04}">
      <dgm:prSet/>
      <dgm:spPr/>
      <dgm:t>
        <a:bodyPr/>
        <a:lstStyle/>
        <a:p>
          <a:endParaRPr lang="en-US"/>
        </a:p>
      </dgm:t>
    </dgm:pt>
    <dgm:pt modelId="{B0BC49F9-573F-4CB9-A7E3-46163D43B0D1}" type="sibTrans" cxnId="{59E47C94-3E56-47D8-8D1F-0C4A8F2B9C04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CD789EEF-4B5E-43DD-B856-0213893032FF}">
      <dgm:prSet phldrT="[Text]"/>
      <dgm:spPr/>
      <dgm:t>
        <a:bodyPr/>
        <a:lstStyle/>
        <a:p>
          <a:r>
            <a:rPr lang="en-US" dirty="0"/>
            <a:t>Consumer Goods and Services</a:t>
          </a:r>
        </a:p>
      </dgm:t>
      <dgm:extLst>
        <a:ext uri="{E40237B7-FDA0-4F09-8148-C483321AD2D9}">
          <dgm14:cNvPr xmlns:dgm14="http://schemas.microsoft.com/office/drawing/2010/diagram" id="0" name="" title="Group- consumer goods and services"/>
        </a:ext>
      </dgm:extLst>
    </dgm:pt>
    <dgm:pt modelId="{3C02E6A9-ACFA-4A0B-BCA7-C0E7A7B7D576}" type="parTrans" cxnId="{6C521F0C-E7C7-49CB-BBCF-E50952C8A103}">
      <dgm:prSet/>
      <dgm:spPr/>
      <dgm:t>
        <a:bodyPr/>
        <a:lstStyle/>
        <a:p>
          <a:endParaRPr lang="en-US"/>
        </a:p>
      </dgm:t>
    </dgm:pt>
    <dgm:pt modelId="{28B2834F-F48A-4E43-9FFE-28646D0A4772}" type="sibTrans" cxnId="{6C521F0C-E7C7-49CB-BBCF-E50952C8A103}">
      <dgm:prSet/>
      <dgm:spPr/>
      <dgm:t>
        <a:bodyPr/>
        <a:lstStyle/>
        <a:p>
          <a:endParaRPr lang="en-US"/>
        </a:p>
      </dgm:t>
    </dgm:pt>
    <dgm:pt modelId="{027325E2-23C6-4C06-858B-81D8D052A85E}" type="pres">
      <dgm:prSet presAssocID="{661038A5-A781-483A-B3BE-3FC4F0B3FF7E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5002D5-010C-429B-8E83-03E155A5B707}" type="pres">
      <dgm:prSet presAssocID="{CD789EEF-4B5E-43DD-B856-0213893032FF}" presName="centerShape" presStyleLbl="node0" presStyleIdx="0" presStyleCnt="1"/>
      <dgm:spPr/>
      <dgm:t>
        <a:bodyPr/>
        <a:lstStyle/>
        <a:p>
          <a:endParaRPr lang="en-US"/>
        </a:p>
      </dgm:t>
    </dgm:pt>
    <dgm:pt modelId="{BD6582BC-7D62-4B6F-A5D1-0AE57EEA3EFD}" type="pres">
      <dgm:prSet presAssocID="{8EBA43C8-9012-4EA0-B106-6FE159AD46C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112B4B-4AC3-4523-B3DE-6ACAE9149B68}" type="pres">
      <dgm:prSet presAssocID="{8EBA43C8-9012-4EA0-B106-6FE159AD46CF}" presName="dummy" presStyleCnt="0"/>
      <dgm:spPr/>
    </dgm:pt>
    <dgm:pt modelId="{15FB489D-4744-42DD-8ABC-D9C0418A6E88}" type="pres">
      <dgm:prSet presAssocID="{D145ACA9-EADF-427B-B057-A3789CC70F81}" presName="sibTrans" presStyleLbl="sibTrans2D1" presStyleIdx="0" presStyleCnt="4"/>
      <dgm:spPr/>
      <dgm:t>
        <a:bodyPr/>
        <a:lstStyle/>
        <a:p>
          <a:endParaRPr lang="en-US"/>
        </a:p>
      </dgm:t>
    </dgm:pt>
    <dgm:pt modelId="{FD270AAC-50A3-4636-B194-94E1C3F6E757}" type="pres">
      <dgm:prSet presAssocID="{50393109-4215-430A-83B7-DA6AC511BBB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10FEDE-8B84-48B5-A210-3EF4A3DDAC67}" type="pres">
      <dgm:prSet presAssocID="{50393109-4215-430A-83B7-DA6AC511BBB4}" presName="dummy" presStyleCnt="0"/>
      <dgm:spPr/>
    </dgm:pt>
    <dgm:pt modelId="{4B56FDDB-B44E-4281-A5F3-2F52349AD1BA}" type="pres">
      <dgm:prSet presAssocID="{A7AB3396-1C05-4844-AE94-8674FDE6C754}" presName="sibTrans" presStyleLbl="sibTrans2D1" presStyleIdx="1" presStyleCnt="4"/>
      <dgm:spPr/>
      <dgm:t>
        <a:bodyPr/>
        <a:lstStyle/>
        <a:p>
          <a:endParaRPr lang="en-US"/>
        </a:p>
      </dgm:t>
    </dgm:pt>
    <dgm:pt modelId="{6F810E4F-8574-42C0-86A4-A217C02538AB}" type="pres">
      <dgm:prSet presAssocID="{90CC1A74-5FA2-4533-A7D3-9997BE508B7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1D5B58-7BD0-4457-8595-5ED9D6677FD4}" type="pres">
      <dgm:prSet presAssocID="{90CC1A74-5FA2-4533-A7D3-9997BE508B7E}" presName="dummy" presStyleCnt="0"/>
      <dgm:spPr/>
    </dgm:pt>
    <dgm:pt modelId="{2A737C0B-BD58-4229-A1C3-E2A44E868CB9}" type="pres">
      <dgm:prSet presAssocID="{1C63C5B8-6BE7-4797-9F34-BD6AFDE7A4CD}" presName="sibTrans" presStyleLbl="sibTrans2D1" presStyleIdx="2" presStyleCnt="4"/>
      <dgm:spPr/>
      <dgm:t>
        <a:bodyPr/>
        <a:lstStyle/>
        <a:p>
          <a:endParaRPr lang="en-US"/>
        </a:p>
      </dgm:t>
    </dgm:pt>
    <dgm:pt modelId="{65D72103-F6CF-452C-9010-CFD11BA6E749}" type="pres">
      <dgm:prSet presAssocID="{B336CD0B-2FAE-4744-A0E5-97102973AF9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FCD261-8D10-444F-9BC7-E67A8370072E}" type="pres">
      <dgm:prSet presAssocID="{B336CD0B-2FAE-4744-A0E5-97102973AF98}" presName="dummy" presStyleCnt="0"/>
      <dgm:spPr/>
    </dgm:pt>
    <dgm:pt modelId="{229A783D-F5B2-4DCC-BA2E-5640D044789F}" type="pres">
      <dgm:prSet presAssocID="{B0BC49F9-573F-4CB9-A7E3-46163D43B0D1}" presName="sibTrans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72A79097-6461-41C6-9332-2F4BCACF8ECE}" type="presOf" srcId="{661038A5-A781-483A-B3BE-3FC4F0B3FF7E}" destId="{027325E2-23C6-4C06-858B-81D8D052A85E}" srcOrd="0" destOrd="0" presId="urn:microsoft.com/office/officeart/2005/8/layout/radial6"/>
    <dgm:cxn modelId="{2DD76791-EEE3-404F-A5FD-E3CCAA3838FA}" srcId="{CD789EEF-4B5E-43DD-B856-0213893032FF}" destId="{8EBA43C8-9012-4EA0-B106-6FE159AD46CF}" srcOrd="0" destOrd="0" parTransId="{CE87F387-1F98-4174-BA90-BEDB0C412A00}" sibTransId="{D145ACA9-EADF-427B-B057-A3789CC70F81}"/>
    <dgm:cxn modelId="{7B45E7BF-C2F5-473A-B4BF-A55AB9CC9B77}" type="presOf" srcId="{B0BC49F9-573F-4CB9-A7E3-46163D43B0D1}" destId="{229A783D-F5B2-4DCC-BA2E-5640D044789F}" srcOrd="0" destOrd="0" presId="urn:microsoft.com/office/officeart/2005/8/layout/radial6"/>
    <dgm:cxn modelId="{EC460B31-FA6B-4A20-ACCE-013FD46E2549}" type="presOf" srcId="{CD789EEF-4B5E-43DD-B856-0213893032FF}" destId="{4D5002D5-010C-429B-8E83-03E155A5B707}" srcOrd="0" destOrd="0" presId="urn:microsoft.com/office/officeart/2005/8/layout/radial6"/>
    <dgm:cxn modelId="{E92C0CB0-542F-483B-9928-7B82053D8B01}" type="presOf" srcId="{B336CD0B-2FAE-4744-A0E5-97102973AF98}" destId="{65D72103-F6CF-452C-9010-CFD11BA6E749}" srcOrd="0" destOrd="0" presId="urn:microsoft.com/office/officeart/2005/8/layout/radial6"/>
    <dgm:cxn modelId="{59E47C94-3E56-47D8-8D1F-0C4A8F2B9C04}" srcId="{CD789EEF-4B5E-43DD-B856-0213893032FF}" destId="{B336CD0B-2FAE-4744-A0E5-97102973AF98}" srcOrd="3" destOrd="0" parTransId="{2D8D52C5-8E3A-46BF-B559-81B0B517AFF1}" sibTransId="{B0BC49F9-573F-4CB9-A7E3-46163D43B0D1}"/>
    <dgm:cxn modelId="{6C521F0C-E7C7-49CB-BBCF-E50952C8A103}" srcId="{661038A5-A781-483A-B3BE-3FC4F0B3FF7E}" destId="{CD789EEF-4B5E-43DD-B856-0213893032FF}" srcOrd="0" destOrd="0" parTransId="{3C02E6A9-ACFA-4A0B-BCA7-C0E7A7B7D576}" sibTransId="{28B2834F-F48A-4E43-9FFE-28646D0A4772}"/>
    <dgm:cxn modelId="{5378B383-ED04-458F-A0B9-A1998C575509}" srcId="{CD789EEF-4B5E-43DD-B856-0213893032FF}" destId="{90CC1A74-5FA2-4533-A7D3-9997BE508B7E}" srcOrd="2" destOrd="0" parTransId="{C77A45DF-C805-4419-A414-9691B5533B0F}" sibTransId="{1C63C5B8-6BE7-4797-9F34-BD6AFDE7A4CD}"/>
    <dgm:cxn modelId="{539B9F03-498F-4C83-8B37-457F080E9BCD}" type="presOf" srcId="{90CC1A74-5FA2-4533-A7D3-9997BE508B7E}" destId="{6F810E4F-8574-42C0-86A4-A217C02538AB}" srcOrd="0" destOrd="0" presId="urn:microsoft.com/office/officeart/2005/8/layout/radial6"/>
    <dgm:cxn modelId="{BD019B58-2E29-4FC2-8305-46F80FDA4879}" type="presOf" srcId="{50393109-4215-430A-83B7-DA6AC511BBB4}" destId="{FD270AAC-50A3-4636-B194-94E1C3F6E757}" srcOrd="0" destOrd="0" presId="urn:microsoft.com/office/officeart/2005/8/layout/radial6"/>
    <dgm:cxn modelId="{1FED2F1F-7EDB-48D9-AC11-272C325F590D}" type="presOf" srcId="{1C63C5B8-6BE7-4797-9F34-BD6AFDE7A4CD}" destId="{2A737C0B-BD58-4229-A1C3-E2A44E868CB9}" srcOrd="0" destOrd="0" presId="urn:microsoft.com/office/officeart/2005/8/layout/radial6"/>
    <dgm:cxn modelId="{B534F401-3782-4941-95FE-F57F1C6BC3B7}" type="presOf" srcId="{D145ACA9-EADF-427B-B057-A3789CC70F81}" destId="{15FB489D-4744-42DD-8ABC-D9C0418A6E88}" srcOrd="0" destOrd="0" presId="urn:microsoft.com/office/officeart/2005/8/layout/radial6"/>
    <dgm:cxn modelId="{AC9B14BC-75A9-4A80-B107-3A46BCB90DAC}" type="presOf" srcId="{A7AB3396-1C05-4844-AE94-8674FDE6C754}" destId="{4B56FDDB-B44E-4281-A5F3-2F52349AD1BA}" srcOrd="0" destOrd="0" presId="urn:microsoft.com/office/officeart/2005/8/layout/radial6"/>
    <dgm:cxn modelId="{46D58BC3-1E6B-4468-B5FF-4DF8F2F4C767}" srcId="{CD789EEF-4B5E-43DD-B856-0213893032FF}" destId="{50393109-4215-430A-83B7-DA6AC511BBB4}" srcOrd="1" destOrd="0" parTransId="{97FCF809-BA55-4379-9BA7-F0CE4B74E875}" sibTransId="{A7AB3396-1C05-4844-AE94-8674FDE6C754}"/>
    <dgm:cxn modelId="{D168AB2D-E92C-46B7-8C57-DFA64267A923}" type="presOf" srcId="{8EBA43C8-9012-4EA0-B106-6FE159AD46CF}" destId="{BD6582BC-7D62-4B6F-A5D1-0AE57EEA3EFD}" srcOrd="0" destOrd="0" presId="urn:microsoft.com/office/officeart/2005/8/layout/radial6"/>
    <dgm:cxn modelId="{2FC5C4F1-CA51-412B-B357-B7A5D7E0B194}" type="presParOf" srcId="{027325E2-23C6-4C06-858B-81D8D052A85E}" destId="{4D5002D5-010C-429B-8E83-03E155A5B707}" srcOrd="0" destOrd="0" presId="urn:microsoft.com/office/officeart/2005/8/layout/radial6"/>
    <dgm:cxn modelId="{BC3F54C0-F08E-4492-9A74-C3B03DD0EBD2}" type="presParOf" srcId="{027325E2-23C6-4C06-858B-81D8D052A85E}" destId="{BD6582BC-7D62-4B6F-A5D1-0AE57EEA3EFD}" srcOrd="1" destOrd="0" presId="urn:microsoft.com/office/officeart/2005/8/layout/radial6"/>
    <dgm:cxn modelId="{3D22E0E1-A6AC-45A3-9947-D458CE75D2B2}" type="presParOf" srcId="{027325E2-23C6-4C06-858B-81D8D052A85E}" destId="{2E112B4B-4AC3-4523-B3DE-6ACAE9149B68}" srcOrd="2" destOrd="0" presId="urn:microsoft.com/office/officeart/2005/8/layout/radial6"/>
    <dgm:cxn modelId="{51899861-F655-448E-BAD3-95937839D052}" type="presParOf" srcId="{027325E2-23C6-4C06-858B-81D8D052A85E}" destId="{15FB489D-4744-42DD-8ABC-D9C0418A6E88}" srcOrd="3" destOrd="0" presId="urn:microsoft.com/office/officeart/2005/8/layout/radial6"/>
    <dgm:cxn modelId="{9E02A224-BCA3-4BF8-ADB1-7BB2D95DBA8E}" type="presParOf" srcId="{027325E2-23C6-4C06-858B-81D8D052A85E}" destId="{FD270AAC-50A3-4636-B194-94E1C3F6E757}" srcOrd="4" destOrd="0" presId="urn:microsoft.com/office/officeart/2005/8/layout/radial6"/>
    <dgm:cxn modelId="{824F1A89-68F3-4228-88CC-5EF767ADC12D}" type="presParOf" srcId="{027325E2-23C6-4C06-858B-81D8D052A85E}" destId="{C710FEDE-8B84-48B5-A210-3EF4A3DDAC67}" srcOrd="5" destOrd="0" presId="urn:microsoft.com/office/officeart/2005/8/layout/radial6"/>
    <dgm:cxn modelId="{C623939E-DA09-433A-A507-2226E905A6A9}" type="presParOf" srcId="{027325E2-23C6-4C06-858B-81D8D052A85E}" destId="{4B56FDDB-B44E-4281-A5F3-2F52349AD1BA}" srcOrd="6" destOrd="0" presId="urn:microsoft.com/office/officeart/2005/8/layout/radial6"/>
    <dgm:cxn modelId="{3DC74DC9-C01F-44F7-830B-1796EFA9DD2B}" type="presParOf" srcId="{027325E2-23C6-4C06-858B-81D8D052A85E}" destId="{6F810E4F-8574-42C0-86A4-A217C02538AB}" srcOrd="7" destOrd="0" presId="urn:microsoft.com/office/officeart/2005/8/layout/radial6"/>
    <dgm:cxn modelId="{1666E65B-52FF-411B-A44A-F4994FBFA6D0}" type="presParOf" srcId="{027325E2-23C6-4C06-858B-81D8D052A85E}" destId="{FF1D5B58-7BD0-4457-8595-5ED9D6677FD4}" srcOrd="8" destOrd="0" presId="urn:microsoft.com/office/officeart/2005/8/layout/radial6"/>
    <dgm:cxn modelId="{BB9468E3-A96C-4FCC-BE50-D73FC890FF2A}" type="presParOf" srcId="{027325E2-23C6-4C06-858B-81D8D052A85E}" destId="{2A737C0B-BD58-4229-A1C3-E2A44E868CB9}" srcOrd="9" destOrd="0" presId="urn:microsoft.com/office/officeart/2005/8/layout/radial6"/>
    <dgm:cxn modelId="{5972E612-BB19-450F-96E7-B61C41330735}" type="presParOf" srcId="{027325E2-23C6-4C06-858B-81D8D052A85E}" destId="{65D72103-F6CF-452C-9010-CFD11BA6E749}" srcOrd="10" destOrd="0" presId="urn:microsoft.com/office/officeart/2005/8/layout/radial6"/>
    <dgm:cxn modelId="{5D0531D3-C19F-46E7-95D4-0DC8471F1C65}" type="presParOf" srcId="{027325E2-23C6-4C06-858B-81D8D052A85E}" destId="{82FCD261-8D10-444F-9BC7-E67A8370072E}" srcOrd="11" destOrd="0" presId="urn:microsoft.com/office/officeart/2005/8/layout/radial6"/>
    <dgm:cxn modelId="{34B62483-1796-4084-A71D-116F498F167B}" type="presParOf" srcId="{027325E2-23C6-4C06-858B-81D8D052A85E}" destId="{229A783D-F5B2-4DCC-BA2E-5640D044789F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1038A5-A781-483A-B3BE-3FC4F0B3FF7E}" type="doc">
      <dgm:prSet loTypeId="urn:microsoft.com/office/officeart/2005/8/layout/radial6" loCatId="cycle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8EBA43C8-9012-4EA0-B106-6FE159AD46CF}">
      <dgm:prSet phldrT="[Text]"/>
      <dgm:spPr/>
      <dgm:t>
        <a:bodyPr/>
        <a:lstStyle/>
        <a:p>
          <a:r>
            <a:rPr lang="en-US" dirty="0"/>
            <a:t>Global Data</a:t>
          </a:r>
        </a:p>
      </dgm:t>
      <dgm:extLst>
        <a:ext uri="{E40237B7-FDA0-4F09-8148-C483321AD2D9}">
          <dgm14:cNvPr xmlns:dgm14="http://schemas.microsoft.com/office/drawing/2010/diagram" id="0" name="" title="Task 1- global data"/>
        </a:ext>
      </dgm:extLst>
    </dgm:pt>
    <dgm:pt modelId="{CE87F387-1F98-4174-BA90-BEDB0C412A00}" type="parTrans" cxnId="{2DD76791-EEE3-404F-A5FD-E3CCAA3838FA}">
      <dgm:prSet/>
      <dgm:spPr/>
      <dgm:t>
        <a:bodyPr/>
        <a:lstStyle/>
        <a:p>
          <a:endParaRPr lang="en-US"/>
        </a:p>
      </dgm:t>
    </dgm:pt>
    <dgm:pt modelId="{D145ACA9-EADF-427B-B057-A3789CC70F81}" type="sibTrans" cxnId="{2DD76791-EEE3-404F-A5FD-E3CCAA3838FA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CD789EEF-4B5E-43DD-B856-0213893032FF}">
      <dgm:prSet phldrT="[Text]"/>
      <dgm:spPr/>
      <dgm:t>
        <a:bodyPr/>
        <a:lstStyle/>
        <a:p>
          <a:r>
            <a:rPr lang="en-US" dirty="0"/>
            <a:t>Research Network</a:t>
          </a:r>
        </a:p>
      </dgm:t>
      <dgm:extLst>
        <a:ext uri="{E40237B7-FDA0-4F09-8148-C483321AD2D9}">
          <dgm14:cNvPr xmlns:dgm14="http://schemas.microsoft.com/office/drawing/2010/diagram" id="0" name="" title="Group- research network"/>
        </a:ext>
      </dgm:extLst>
    </dgm:pt>
    <dgm:pt modelId="{3C02E6A9-ACFA-4A0B-BCA7-C0E7A7B7D576}" type="parTrans" cxnId="{6C521F0C-E7C7-49CB-BBCF-E50952C8A103}">
      <dgm:prSet/>
      <dgm:spPr/>
      <dgm:t>
        <a:bodyPr/>
        <a:lstStyle/>
        <a:p>
          <a:endParaRPr lang="en-US"/>
        </a:p>
      </dgm:t>
    </dgm:pt>
    <dgm:pt modelId="{28B2834F-F48A-4E43-9FFE-28646D0A4772}" type="sibTrans" cxnId="{6C521F0C-E7C7-49CB-BBCF-E50952C8A103}">
      <dgm:prSet/>
      <dgm:spPr/>
      <dgm:t>
        <a:bodyPr/>
        <a:lstStyle/>
        <a:p>
          <a:endParaRPr lang="en-US"/>
        </a:p>
      </dgm:t>
    </dgm:pt>
    <dgm:pt modelId="{82641D75-9AAE-4A95-A785-B579F086A951}">
      <dgm:prSet phldrT="[Text]"/>
      <dgm:spPr/>
      <dgm:t>
        <a:bodyPr/>
        <a:lstStyle/>
        <a:p>
          <a:r>
            <a:rPr lang="en-US" dirty="0"/>
            <a:t>Benchmarking</a:t>
          </a:r>
        </a:p>
      </dgm:t>
      <dgm:extLst>
        <a:ext uri="{E40237B7-FDA0-4F09-8148-C483321AD2D9}">
          <dgm14:cNvPr xmlns:dgm14="http://schemas.microsoft.com/office/drawing/2010/diagram" id="0" name="" title="Task 2- benchmarking"/>
        </a:ext>
      </dgm:extLst>
    </dgm:pt>
    <dgm:pt modelId="{CB3FAB3D-C2BB-4B6B-9848-1997E7AECFCE}" type="parTrans" cxnId="{260696CA-DCBA-4021-8AB9-D203FEA3C305}">
      <dgm:prSet/>
      <dgm:spPr/>
      <dgm:t>
        <a:bodyPr/>
        <a:lstStyle/>
        <a:p>
          <a:endParaRPr lang="en-US"/>
        </a:p>
      </dgm:t>
    </dgm:pt>
    <dgm:pt modelId="{37AB307F-421F-4976-BC33-C87760AA27EE}" type="sibTrans" cxnId="{260696CA-DCBA-4021-8AB9-D203FEA3C305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F996E586-D5C4-4739-8868-B0FD782805CC}">
      <dgm:prSet phldrT="[Text]"/>
      <dgm:spPr/>
      <dgm:t>
        <a:bodyPr/>
        <a:lstStyle/>
        <a:p>
          <a:r>
            <a:rPr lang="en-US" dirty="0"/>
            <a:t>Brand intelligence</a:t>
          </a:r>
        </a:p>
      </dgm:t>
      <dgm:extLst>
        <a:ext uri="{E40237B7-FDA0-4F09-8148-C483321AD2D9}">
          <dgm14:cNvPr xmlns:dgm14="http://schemas.microsoft.com/office/drawing/2010/diagram" id="0" name="" title="Task 3- brand intelligence"/>
        </a:ext>
      </dgm:extLst>
    </dgm:pt>
    <dgm:pt modelId="{61DA791D-C210-4147-B166-510A0A79B819}" type="parTrans" cxnId="{2CBFA67F-1C24-44FA-9103-45001007CC71}">
      <dgm:prSet/>
      <dgm:spPr/>
      <dgm:t>
        <a:bodyPr/>
        <a:lstStyle/>
        <a:p>
          <a:endParaRPr lang="en-US"/>
        </a:p>
      </dgm:t>
    </dgm:pt>
    <dgm:pt modelId="{CB1BA7E0-042C-43AE-8BAA-00CD48E7B9DE}" type="sibTrans" cxnId="{2CBFA67F-1C24-44FA-9103-45001007CC71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E527DF91-8269-47C0-8443-B92A933E55C7}">
      <dgm:prSet phldrT="[Text]"/>
      <dgm:spPr/>
      <dgm:t>
        <a:bodyPr/>
        <a:lstStyle/>
        <a:p>
          <a:r>
            <a:rPr lang="en-US" dirty="0"/>
            <a:t>Trends</a:t>
          </a:r>
        </a:p>
      </dgm:t>
      <dgm:extLst>
        <a:ext uri="{E40237B7-FDA0-4F09-8148-C483321AD2D9}">
          <dgm14:cNvPr xmlns:dgm14="http://schemas.microsoft.com/office/drawing/2010/diagram" id="0" name="" title="Task 4- trends"/>
        </a:ext>
      </dgm:extLst>
    </dgm:pt>
    <dgm:pt modelId="{F9853749-1C9C-42A6-BCB2-7AB574DF6415}" type="parTrans" cxnId="{046EE6C8-6533-4DC3-AC55-CB490BF1FD4E}">
      <dgm:prSet/>
      <dgm:spPr/>
      <dgm:t>
        <a:bodyPr/>
        <a:lstStyle/>
        <a:p>
          <a:endParaRPr lang="en-US"/>
        </a:p>
      </dgm:t>
    </dgm:pt>
    <dgm:pt modelId="{163C7DFC-4527-47BF-B087-0E294A8FBDC1}" type="sibTrans" cxnId="{046EE6C8-6533-4DC3-AC55-CB490BF1FD4E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027325E2-23C6-4C06-858B-81D8D052A85E}" type="pres">
      <dgm:prSet presAssocID="{661038A5-A781-483A-B3BE-3FC4F0B3FF7E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5002D5-010C-429B-8E83-03E155A5B707}" type="pres">
      <dgm:prSet presAssocID="{CD789EEF-4B5E-43DD-B856-0213893032FF}" presName="centerShape" presStyleLbl="node0" presStyleIdx="0" presStyleCnt="1"/>
      <dgm:spPr/>
      <dgm:t>
        <a:bodyPr/>
        <a:lstStyle/>
        <a:p>
          <a:endParaRPr lang="en-US"/>
        </a:p>
      </dgm:t>
    </dgm:pt>
    <dgm:pt modelId="{BD6582BC-7D62-4B6F-A5D1-0AE57EEA3EFD}" type="pres">
      <dgm:prSet presAssocID="{8EBA43C8-9012-4EA0-B106-6FE159AD46C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112B4B-4AC3-4523-B3DE-6ACAE9149B68}" type="pres">
      <dgm:prSet presAssocID="{8EBA43C8-9012-4EA0-B106-6FE159AD46CF}" presName="dummy" presStyleCnt="0"/>
      <dgm:spPr/>
    </dgm:pt>
    <dgm:pt modelId="{15FB489D-4744-42DD-8ABC-D9C0418A6E88}" type="pres">
      <dgm:prSet presAssocID="{D145ACA9-EADF-427B-B057-A3789CC70F81}" presName="sibTrans" presStyleLbl="sibTrans2D1" presStyleIdx="0" presStyleCnt="4"/>
      <dgm:spPr/>
      <dgm:t>
        <a:bodyPr/>
        <a:lstStyle/>
        <a:p>
          <a:endParaRPr lang="en-US"/>
        </a:p>
      </dgm:t>
    </dgm:pt>
    <dgm:pt modelId="{4F208FBD-60FE-4384-9727-45010A37DD1D}" type="pres">
      <dgm:prSet presAssocID="{82641D75-9AAE-4A95-A785-B579F086A95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C2EDEE-32E3-4BDB-B215-605DDF0C74F0}" type="pres">
      <dgm:prSet presAssocID="{82641D75-9AAE-4A95-A785-B579F086A951}" presName="dummy" presStyleCnt="0"/>
      <dgm:spPr/>
    </dgm:pt>
    <dgm:pt modelId="{C093E4FB-CA0B-4CA5-854F-D3A5B8D8DFC5}" type="pres">
      <dgm:prSet presAssocID="{37AB307F-421F-4976-BC33-C87760AA27EE}" presName="sibTrans" presStyleLbl="sibTrans2D1" presStyleIdx="1" presStyleCnt="4"/>
      <dgm:spPr/>
      <dgm:t>
        <a:bodyPr/>
        <a:lstStyle/>
        <a:p>
          <a:endParaRPr lang="en-US"/>
        </a:p>
      </dgm:t>
    </dgm:pt>
    <dgm:pt modelId="{62E303EC-C8C6-4276-B158-8579C8E5C923}" type="pres">
      <dgm:prSet presAssocID="{F996E586-D5C4-4739-8868-B0FD782805C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A2799F-64DE-4E36-B542-1549C40080F4}" type="pres">
      <dgm:prSet presAssocID="{F996E586-D5C4-4739-8868-B0FD782805CC}" presName="dummy" presStyleCnt="0"/>
      <dgm:spPr/>
    </dgm:pt>
    <dgm:pt modelId="{D8D156EC-0ECD-4B80-8721-D603008A70E6}" type="pres">
      <dgm:prSet presAssocID="{CB1BA7E0-042C-43AE-8BAA-00CD48E7B9DE}" presName="sibTrans" presStyleLbl="sibTrans2D1" presStyleIdx="2" presStyleCnt="4"/>
      <dgm:spPr/>
      <dgm:t>
        <a:bodyPr/>
        <a:lstStyle/>
        <a:p>
          <a:endParaRPr lang="en-US"/>
        </a:p>
      </dgm:t>
    </dgm:pt>
    <dgm:pt modelId="{B7D94DD8-4746-4DB5-A9B7-87F44BD7DA33}" type="pres">
      <dgm:prSet presAssocID="{E527DF91-8269-47C0-8443-B92A933E55C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C84233-446D-4539-836F-DEBC1E093A99}" type="pres">
      <dgm:prSet presAssocID="{E527DF91-8269-47C0-8443-B92A933E55C7}" presName="dummy" presStyleCnt="0"/>
      <dgm:spPr/>
    </dgm:pt>
    <dgm:pt modelId="{31F06B5A-2195-4E59-80BD-B28AD7D69EF8}" type="pres">
      <dgm:prSet presAssocID="{163C7DFC-4527-47BF-B087-0E294A8FBDC1}" presName="sibTrans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832629D0-A6A7-4246-8E20-8FD2EEADC470}" type="presOf" srcId="{661038A5-A781-483A-B3BE-3FC4F0B3FF7E}" destId="{027325E2-23C6-4C06-858B-81D8D052A85E}" srcOrd="0" destOrd="0" presId="urn:microsoft.com/office/officeart/2005/8/layout/radial6"/>
    <dgm:cxn modelId="{C584C7A3-8B97-4AEC-8EC5-85AC219EDED1}" type="presOf" srcId="{D145ACA9-EADF-427B-B057-A3789CC70F81}" destId="{15FB489D-4744-42DD-8ABC-D9C0418A6E88}" srcOrd="0" destOrd="0" presId="urn:microsoft.com/office/officeart/2005/8/layout/radial6"/>
    <dgm:cxn modelId="{260696CA-DCBA-4021-8AB9-D203FEA3C305}" srcId="{CD789EEF-4B5E-43DD-B856-0213893032FF}" destId="{82641D75-9AAE-4A95-A785-B579F086A951}" srcOrd="1" destOrd="0" parTransId="{CB3FAB3D-C2BB-4B6B-9848-1997E7AECFCE}" sibTransId="{37AB307F-421F-4976-BC33-C87760AA27EE}"/>
    <dgm:cxn modelId="{2DD76791-EEE3-404F-A5FD-E3CCAA3838FA}" srcId="{CD789EEF-4B5E-43DD-B856-0213893032FF}" destId="{8EBA43C8-9012-4EA0-B106-6FE159AD46CF}" srcOrd="0" destOrd="0" parTransId="{CE87F387-1F98-4174-BA90-BEDB0C412A00}" sibTransId="{D145ACA9-EADF-427B-B057-A3789CC70F81}"/>
    <dgm:cxn modelId="{6C521F0C-E7C7-49CB-BBCF-E50952C8A103}" srcId="{661038A5-A781-483A-B3BE-3FC4F0B3FF7E}" destId="{CD789EEF-4B5E-43DD-B856-0213893032FF}" srcOrd="0" destOrd="0" parTransId="{3C02E6A9-ACFA-4A0B-BCA7-C0E7A7B7D576}" sibTransId="{28B2834F-F48A-4E43-9FFE-28646D0A4772}"/>
    <dgm:cxn modelId="{4A824A41-A45C-4A74-BFBB-AE84D6633796}" type="presOf" srcId="{E527DF91-8269-47C0-8443-B92A933E55C7}" destId="{B7D94DD8-4746-4DB5-A9B7-87F44BD7DA33}" srcOrd="0" destOrd="0" presId="urn:microsoft.com/office/officeart/2005/8/layout/radial6"/>
    <dgm:cxn modelId="{C17784BD-7342-487C-8A02-14AC262D400B}" type="presOf" srcId="{8EBA43C8-9012-4EA0-B106-6FE159AD46CF}" destId="{BD6582BC-7D62-4B6F-A5D1-0AE57EEA3EFD}" srcOrd="0" destOrd="0" presId="urn:microsoft.com/office/officeart/2005/8/layout/radial6"/>
    <dgm:cxn modelId="{046EE6C8-6533-4DC3-AC55-CB490BF1FD4E}" srcId="{CD789EEF-4B5E-43DD-B856-0213893032FF}" destId="{E527DF91-8269-47C0-8443-B92A933E55C7}" srcOrd="3" destOrd="0" parTransId="{F9853749-1C9C-42A6-BCB2-7AB574DF6415}" sibTransId="{163C7DFC-4527-47BF-B087-0E294A8FBDC1}"/>
    <dgm:cxn modelId="{887CFEAE-0E98-4C08-8433-22BA48B278A5}" type="presOf" srcId="{82641D75-9AAE-4A95-A785-B579F086A951}" destId="{4F208FBD-60FE-4384-9727-45010A37DD1D}" srcOrd="0" destOrd="0" presId="urn:microsoft.com/office/officeart/2005/8/layout/radial6"/>
    <dgm:cxn modelId="{ACBC723A-18D7-4142-9D5F-CD2F387AEC14}" type="presOf" srcId="{37AB307F-421F-4976-BC33-C87760AA27EE}" destId="{C093E4FB-CA0B-4CA5-854F-D3A5B8D8DFC5}" srcOrd="0" destOrd="0" presId="urn:microsoft.com/office/officeart/2005/8/layout/radial6"/>
    <dgm:cxn modelId="{A47D798B-23A1-434D-A8EF-2D9DA552FDC4}" type="presOf" srcId="{F996E586-D5C4-4739-8868-B0FD782805CC}" destId="{62E303EC-C8C6-4276-B158-8579C8E5C923}" srcOrd="0" destOrd="0" presId="urn:microsoft.com/office/officeart/2005/8/layout/radial6"/>
    <dgm:cxn modelId="{813D9DE7-B035-4B7F-BCD3-6C75B6B26C4B}" type="presOf" srcId="{CB1BA7E0-042C-43AE-8BAA-00CD48E7B9DE}" destId="{D8D156EC-0ECD-4B80-8721-D603008A70E6}" srcOrd="0" destOrd="0" presId="urn:microsoft.com/office/officeart/2005/8/layout/radial6"/>
    <dgm:cxn modelId="{2CBFA67F-1C24-44FA-9103-45001007CC71}" srcId="{CD789EEF-4B5E-43DD-B856-0213893032FF}" destId="{F996E586-D5C4-4739-8868-B0FD782805CC}" srcOrd="2" destOrd="0" parTransId="{61DA791D-C210-4147-B166-510A0A79B819}" sibTransId="{CB1BA7E0-042C-43AE-8BAA-00CD48E7B9DE}"/>
    <dgm:cxn modelId="{366DF206-2DA6-46BD-99EA-F423AF9B940C}" type="presOf" srcId="{CD789EEF-4B5E-43DD-B856-0213893032FF}" destId="{4D5002D5-010C-429B-8E83-03E155A5B707}" srcOrd="0" destOrd="0" presId="urn:microsoft.com/office/officeart/2005/8/layout/radial6"/>
    <dgm:cxn modelId="{71378B65-85CF-42D5-8B77-29B0B2D592AB}" type="presOf" srcId="{163C7DFC-4527-47BF-B087-0E294A8FBDC1}" destId="{31F06B5A-2195-4E59-80BD-B28AD7D69EF8}" srcOrd="0" destOrd="0" presId="urn:microsoft.com/office/officeart/2005/8/layout/radial6"/>
    <dgm:cxn modelId="{C5A1B725-DA11-4EDD-BD11-552FCD0B6DD7}" type="presParOf" srcId="{027325E2-23C6-4C06-858B-81D8D052A85E}" destId="{4D5002D5-010C-429B-8E83-03E155A5B707}" srcOrd="0" destOrd="0" presId="urn:microsoft.com/office/officeart/2005/8/layout/radial6"/>
    <dgm:cxn modelId="{05AE4889-9F30-477B-A036-F4CFCB606ED5}" type="presParOf" srcId="{027325E2-23C6-4C06-858B-81D8D052A85E}" destId="{BD6582BC-7D62-4B6F-A5D1-0AE57EEA3EFD}" srcOrd="1" destOrd="0" presId="urn:microsoft.com/office/officeart/2005/8/layout/radial6"/>
    <dgm:cxn modelId="{1E2DFD92-9C20-434E-968D-36982BBFDEFE}" type="presParOf" srcId="{027325E2-23C6-4C06-858B-81D8D052A85E}" destId="{2E112B4B-4AC3-4523-B3DE-6ACAE9149B68}" srcOrd="2" destOrd="0" presId="urn:microsoft.com/office/officeart/2005/8/layout/radial6"/>
    <dgm:cxn modelId="{9D2DBEBE-6F81-43C2-9B57-841997A5668B}" type="presParOf" srcId="{027325E2-23C6-4C06-858B-81D8D052A85E}" destId="{15FB489D-4744-42DD-8ABC-D9C0418A6E88}" srcOrd="3" destOrd="0" presId="urn:microsoft.com/office/officeart/2005/8/layout/radial6"/>
    <dgm:cxn modelId="{A8EE7C8C-AED8-4913-9AC3-B9D3F66C1D2C}" type="presParOf" srcId="{027325E2-23C6-4C06-858B-81D8D052A85E}" destId="{4F208FBD-60FE-4384-9727-45010A37DD1D}" srcOrd="4" destOrd="0" presId="urn:microsoft.com/office/officeart/2005/8/layout/radial6"/>
    <dgm:cxn modelId="{CDAF6FE2-FB5A-4A2F-8F54-CC977F15E242}" type="presParOf" srcId="{027325E2-23C6-4C06-858B-81D8D052A85E}" destId="{BBC2EDEE-32E3-4BDB-B215-605DDF0C74F0}" srcOrd="5" destOrd="0" presId="urn:microsoft.com/office/officeart/2005/8/layout/radial6"/>
    <dgm:cxn modelId="{1048E33C-3F1F-417D-B47F-46D7D865FAA2}" type="presParOf" srcId="{027325E2-23C6-4C06-858B-81D8D052A85E}" destId="{C093E4FB-CA0B-4CA5-854F-D3A5B8D8DFC5}" srcOrd="6" destOrd="0" presId="urn:microsoft.com/office/officeart/2005/8/layout/radial6"/>
    <dgm:cxn modelId="{994E0C2F-9020-420A-A585-369CE7394E95}" type="presParOf" srcId="{027325E2-23C6-4C06-858B-81D8D052A85E}" destId="{62E303EC-C8C6-4276-B158-8579C8E5C923}" srcOrd="7" destOrd="0" presId="urn:microsoft.com/office/officeart/2005/8/layout/radial6"/>
    <dgm:cxn modelId="{353863BE-707C-4D53-9323-7699BB021F82}" type="presParOf" srcId="{027325E2-23C6-4C06-858B-81D8D052A85E}" destId="{31A2799F-64DE-4E36-B542-1549C40080F4}" srcOrd="8" destOrd="0" presId="urn:microsoft.com/office/officeart/2005/8/layout/radial6"/>
    <dgm:cxn modelId="{CDA94E38-F3CB-4148-BA8C-C5989FE97916}" type="presParOf" srcId="{027325E2-23C6-4C06-858B-81D8D052A85E}" destId="{D8D156EC-0ECD-4B80-8721-D603008A70E6}" srcOrd="9" destOrd="0" presId="urn:microsoft.com/office/officeart/2005/8/layout/radial6"/>
    <dgm:cxn modelId="{C1A6F952-D88A-4670-8055-7B5C6A439228}" type="presParOf" srcId="{027325E2-23C6-4C06-858B-81D8D052A85E}" destId="{B7D94DD8-4746-4DB5-A9B7-87F44BD7DA33}" srcOrd="10" destOrd="0" presId="urn:microsoft.com/office/officeart/2005/8/layout/radial6"/>
    <dgm:cxn modelId="{4DADB740-59AF-47B8-9D87-1CC8890D7471}" type="presParOf" srcId="{027325E2-23C6-4C06-858B-81D8D052A85E}" destId="{56C84233-446D-4539-836F-DEBC1E093A99}" srcOrd="11" destOrd="0" presId="urn:microsoft.com/office/officeart/2005/8/layout/radial6"/>
    <dgm:cxn modelId="{EB89EDF9-DCF5-460B-B027-BA936580B8ED}" type="presParOf" srcId="{027325E2-23C6-4C06-858B-81D8D052A85E}" destId="{31F06B5A-2195-4E59-80BD-B28AD7D69EF8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61038A5-A781-483A-B3BE-3FC4F0B3FF7E}" type="doc">
      <dgm:prSet loTypeId="urn:microsoft.com/office/officeart/2005/8/layout/radial6" loCatId="cycle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CD789EEF-4B5E-43DD-B856-0213893032FF}">
      <dgm:prSet phldrT="[Text]"/>
      <dgm:spPr/>
      <dgm:t>
        <a:bodyPr/>
        <a:lstStyle/>
        <a:p>
          <a:r>
            <a:rPr lang="en-US" dirty="0"/>
            <a:t>Industry and Technology Markets</a:t>
          </a:r>
        </a:p>
      </dgm:t>
      <dgm:extLst>
        <a:ext uri="{E40237B7-FDA0-4F09-8148-C483321AD2D9}">
          <dgm14:cNvPr xmlns:dgm14="http://schemas.microsoft.com/office/drawing/2010/diagram" id="0" name="" title="Group- industry and technology markets "/>
        </a:ext>
      </dgm:extLst>
    </dgm:pt>
    <dgm:pt modelId="{3C02E6A9-ACFA-4A0B-BCA7-C0E7A7B7D576}" type="parTrans" cxnId="{6C521F0C-E7C7-49CB-BBCF-E50952C8A103}">
      <dgm:prSet/>
      <dgm:spPr/>
      <dgm:t>
        <a:bodyPr/>
        <a:lstStyle/>
        <a:p>
          <a:endParaRPr lang="en-US"/>
        </a:p>
      </dgm:t>
    </dgm:pt>
    <dgm:pt modelId="{28B2834F-F48A-4E43-9FFE-28646D0A4772}" type="sibTrans" cxnId="{6C521F0C-E7C7-49CB-BBCF-E50952C8A103}">
      <dgm:prSet/>
      <dgm:spPr/>
      <dgm:t>
        <a:bodyPr/>
        <a:lstStyle/>
        <a:p>
          <a:endParaRPr lang="en-US"/>
        </a:p>
      </dgm:t>
    </dgm:pt>
    <dgm:pt modelId="{73944C55-B574-4912-B6D4-96704765C5DA}">
      <dgm:prSet phldrT="[Text]"/>
      <dgm:spPr/>
      <dgm:t>
        <a:bodyPr/>
        <a:lstStyle/>
        <a:p>
          <a:r>
            <a:rPr lang="en-US" dirty="0"/>
            <a:t>Finance</a:t>
          </a:r>
        </a:p>
      </dgm:t>
      <dgm:extLst>
        <a:ext uri="{E40237B7-FDA0-4F09-8148-C483321AD2D9}">
          <dgm14:cNvPr xmlns:dgm14="http://schemas.microsoft.com/office/drawing/2010/diagram" id="0" name="" title="Task 1- finance"/>
        </a:ext>
      </dgm:extLst>
    </dgm:pt>
    <dgm:pt modelId="{504D50CC-20F6-4E6F-9556-ABED24ADFDC1}" type="parTrans" cxnId="{8D360C82-0AC0-43F0-975A-3659E81DC079}">
      <dgm:prSet/>
      <dgm:spPr/>
      <dgm:t>
        <a:bodyPr/>
        <a:lstStyle/>
        <a:p>
          <a:endParaRPr lang="en-US"/>
        </a:p>
      </dgm:t>
    </dgm:pt>
    <dgm:pt modelId="{EA3F9B71-30C2-492E-9E0D-5C84A662F1B5}" type="sibTrans" cxnId="{8D360C82-0AC0-43F0-975A-3659E81DC079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4E6389A8-06FC-4C03-B153-42D3474C55AA}">
      <dgm:prSet phldrT="[Text]"/>
      <dgm:spPr/>
      <dgm:t>
        <a:bodyPr/>
        <a:lstStyle/>
        <a:p>
          <a:r>
            <a:rPr lang="en-US" dirty="0"/>
            <a:t>B2B Services</a:t>
          </a:r>
        </a:p>
      </dgm:t>
      <dgm:extLst>
        <a:ext uri="{E40237B7-FDA0-4F09-8148-C483321AD2D9}">
          <dgm14:cNvPr xmlns:dgm14="http://schemas.microsoft.com/office/drawing/2010/diagram" id="0" name="" title="Task 5- b2b services"/>
        </a:ext>
      </dgm:extLst>
    </dgm:pt>
    <dgm:pt modelId="{5520D283-B341-4EA9-B020-2F32B8BBB5D6}" type="parTrans" cxnId="{954B0F19-7460-4C03-BD49-EC2E19DE47AE}">
      <dgm:prSet/>
      <dgm:spPr/>
      <dgm:t>
        <a:bodyPr/>
        <a:lstStyle/>
        <a:p>
          <a:endParaRPr lang="en-US"/>
        </a:p>
      </dgm:t>
    </dgm:pt>
    <dgm:pt modelId="{EAA65136-0586-4A18-8E15-B49CA4E3CBD5}" type="sibTrans" cxnId="{954B0F19-7460-4C03-BD49-EC2E19DE47AE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69EBE7D1-BE70-46BE-9D79-C5814DB3A871}">
      <dgm:prSet phldrT="[Text]"/>
      <dgm:spPr/>
      <dgm:t>
        <a:bodyPr/>
        <a:lstStyle/>
        <a:p>
          <a:r>
            <a:rPr lang="en-US" dirty="0"/>
            <a:t>Machinery</a:t>
          </a:r>
        </a:p>
      </dgm:t>
      <dgm:extLst>
        <a:ext uri="{E40237B7-FDA0-4F09-8148-C483321AD2D9}">
          <dgm14:cNvPr xmlns:dgm14="http://schemas.microsoft.com/office/drawing/2010/diagram" id="0" name="" title="Task 3- machinery"/>
        </a:ext>
      </dgm:extLst>
    </dgm:pt>
    <dgm:pt modelId="{627A88F5-2AA3-4C7F-A403-DF00BC694EFE}" type="parTrans" cxnId="{61C6190C-8806-43E0-948E-D75F8CB9111E}">
      <dgm:prSet/>
      <dgm:spPr/>
      <dgm:t>
        <a:bodyPr/>
        <a:lstStyle/>
        <a:p>
          <a:endParaRPr lang="en-US"/>
        </a:p>
      </dgm:t>
    </dgm:pt>
    <dgm:pt modelId="{307D811D-5444-4AA7-9B96-1D0EAD280298}" type="sibTrans" cxnId="{61C6190C-8806-43E0-948E-D75F8CB9111E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3F284474-E89D-4B8C-8975-E7FAEEABCBB5}">
      <dgm:prSet phldrT="[Text]"/>
      <dgm:spPr/>
      <dgm:t>
        <a:bodyPr/>
        <a:lstStyle/>
        <a:p>
          <a:r>
            <a:rPr lang="en-US" dirty="0"/>
            <a:t>Media</a:t>
          </a:r>
        </a:p>
      </dgm:t>
      <dgm:extLst>
        <a:ext uri="{E40237B7-FDA0-4F09-8148-C483321AD2D9}">
          <dgm14:cNvPr xmlns:dgm14="http://schemas.microsoft.com/office/drawing/2010/diagram" id="0" name="" title="Task 2- media"/>
        </a:ext>
      </dgm:extLst>
    </dgm:pt>
    <dgm:pt modelId="{48F1A7B9-58FB-42C1-B6C2-DFEAE8A48B4C}" type="parTrans" cxnId="{1D015BDF-9549-43E2-8256-4221F01FAF1B}">
      <dgm:prSet/>
      <dgm:spPr/>
      <dgm:t>
        <a:bodyPr/>
        <a:lstStyle/>
        <a:p>
          <a:endParaRPr lang="en-US"/>
        </a:p>
      </dgm:t>
    </dgm:pt>
    <dgm:pt modelId="{7259A812-0082-4ED4-99CB-FC40BD4FF4CF}" type="sibTrans" cxnId="{1D015BDF-9549-43E2-8256-4221F01FAF1B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934E904C-2930-48B2-8587-2193A99A0C68}">
      <dgm:prSet phldrT="[Text]"/>
      <dgm:spPr/>
      <dgm:t>
        <a:bodyPr/>
        <a:lstStyle/>
        <a:p>
          <a:r>
            <a:rPr lang="en-US" dirty="0"/>
            <a:t>Trade</a:t>
          </a:r>
        </a:p>
      </dgm:t>
      <dgm:extLst>
        <a:ext uri="{E40237B7-FDA0-4F09-8148-C483321AD2D9}">
          <dgm14:cNvPr xmlns:dgm14="http://schemas.microsoft.com/office/drawing/2010/diagram" id="0" name="" title="Task 4- trade"/>
        </a:ext>
      </dgm:extLst>
    </dgm:pt>
    <dgm:pt modelId="{667B58EC-623F-43E2-B548-FEA53B13F2FF}" type="parTrans" cxnId="{C888B978-9E66-44C3-84F1-6B8B31A3D48E}">
      <dgm:prSet/>
      <dgm:spPr/>
      <dgm:t>
        <a:bodyPr/>
        <a:lstStyle/>
        <a:p>
          <a:endParaRPr lang="en-US"/>
        </a:p>
      </dgm:t>
    </dgm:pt>
    <dgm:pt modelId="{AF992532-F1C5-49FB-97CF-BBDE63990D2E}" type="sibTrans" cxnId="{C888B978-9E66-44C3-84F1-6B8B31A3D48E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027325E2-23C6-4C06-858B-81D8D052A85E}" type="pres">
      <dgm:prSet presAssocID="{661038A5-A781-483A-B3BE-3FC4F0B3FF7E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5002D5-010C-429B-8E83-03E155A5B707}" type="pres">
      <dgm:prSet presAssocID="{CD789EEF-4B5E-43DD-B856-0213893032FF}" presName="centerShape" presStyleLbl="node0" presStyleIdx="0" presStyleCnt="1"/>
      <dgm:spPr/>
      <dgm:t>
        <a:bodyPr/>
        <a:lstStyle/>
        <a:p>
          <a:endParaRPr lang="en-US"/>
        </a:p>
      </dgm:t>
    </dgm:pt>
    <dgm:pt modelId="{706397F1-7B6F-4F90-B867-7FA944DD4D4B}" type="pres">
      <dgm:prSet presAssocID="{73944C55-B574-4912-B6D4-96704765C5DA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B88965-212A-4123-9D63-12A248FA925A}" type="pres">
      <dgm:prSet presAssocID="{73944C55-B574-4912-B6D4-96704765C5DA}" presName="dummy" presStyleCnt="0"/>
      <dgm:spPr/>
    </dgm:pt>
    <dgm:pt modelId="{595DC414-F427-4721-AA99-74967B2EEB24}" type="pres">
      <dgm:prSet presAssocID="{EA3F9B71-30C2-492E-9E0D-5C84A662F1B5}" presName="sibTrans" presStyleLbl="sibTrans2D1" presStyleIdx="0" presStyleCnt="5"/>
      <dgm:spPr/>
      <dgm:t>
        <a:bodyPr/>
        <a:lstStyle/>
        <a:p>
          <a:endParaRPr lang="en-US"/>
        </a:p>
      </dgm:t>
    </dgm:pt>
    <dgm:pt modelId="{29583AF0-0E28-42A0-8D81-653A8B81695C}" type="pres">
      <dgm:prSet presAssocID="{3F284474-E89D-4B8C-8975-E7FAEEABCBB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E2005A-DBC6-43A8-9630-F0ABCB94D084}" type="pres">
      <dgm:prSet presAssocID="{3F284474-E89D-4B8C-8975-E7FAEEABCBB5}" presName="dummy" presStyleCnt="0"/>
      <dgm:spPr/>
    </dgm:pt>
    <dgm:pt modelId="{09FAE67E-6718-4FEB-B58F-524E280EC826}" type="pres">
      <dgm:prSet presAssocID="{7259A812-0082-4ED4-99CB-FC40BD4FF4CF}" presName="sibTrans" presStyleLbl="sibTrans2D1" presStyleIdx="1" presStyleCnt="5"/>
      <dgm:spPr/>
      <dgm:t>
        <a:bodyPr/>
        <a:lstStyle/>
        <a:p>
          <a:endParaRPr lang="en-US"/>
        </a:p>
      </dgm:t>
    </dgm:pt>
    <dgm:pt modelId="{59E2355A-1EAB-4CCA-AC8F-02D9581B17F5}" type="pres">
      <dgm:prSet presAssocID="{69EBE7D1-BE70-46BE-9D79-C5814DB3A87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5A8E88-F3D1-4E89-BCE2-9EFAADBA6646}" type="pres">
      <dgm:prSet presAssocID="{69EBE7D1-BE70-46BE-9D79-C5814DB3A871}" presName="dummy" presStyleCnt="0"/>
      <dgm:spPr/>
    </dgm:pt>
    <dgm:pt modelId="{CF81F1FF-65F4-4B12-B585-A2C6DFD41A08}" type="pres">
      <dgm:prSet presAssocID="{307D811D-5444-4AA7-9B96-1D0EAD280298}" presName="sibTrans" presStyleLbl="sibTrans2D1" presStyleIdx="2" presStyleCnt="5"/>
      <dgm:spPr/>
      <dgm:t>
        <a:bodyPr/>
        <a:lstStyle/>
        <a:p>
          <a:endParaRPr lang="en-US"/>
        </a:p>
      </dgm:t>
    </dgm:pt>
    <dgm:pt modelId="{DEF63668-B5CC-4B19-9781-A439DB715929}" type="pres">
      <dgm:prSet presAssocID="{934E904C-2930-48B2-8587-2193A99A0C68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6AF957-C5C6-42D6-B141-782B0688E00F}" type="pres">
      <dgm:prSet presAssocID="{934E904C-2930-48B2-8587-2193A99A0C68}" presName="dummy" presStyleCnt="0"/>
      <dgm:spPr/>
    </dgm:pt>
    <dgm:pt modelId="{0A99646A-DC8B-4820-AB30-806A2969E974}" type="pres">
      <dgm:prSet presAssocID="{AF992532-F1C5-49FB-97CF-BBDE63990D2E}" presName="sibTrans" presStyleLbl="sibTrans2D1" presStyleIdx="3" presStyleCnt="5"/>
      <dgm:spPr/>
      <dgm:t>
        <a:bodyPr/>
        <a:lstStyle/>
        <a:p>
          <a:endParaRPr lang="en-US"/>
        </a:p>
      </dgm:t>
    </dgm:pt>
    <dgm:pt modelId="{DA035073-3C95-428D-888D-88D84B959E42}" type="pres">
      <dgm:prSet presAssocID="{4E6389A8-06FC-4C03-B153-42D3474C55A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9A1A16-AE82-48D0-8A32-22E5B79EE2CB}" type="pres">
      <dgm:prSet presAssocID="{4E6389A8-06FC-4C03-B153-42D3474C55AA}" presName="dummy" presStyleCnt="0"/>
      <dgm:spPr/>
    </dgm:pt>
    <dgm:pt modelId="{5CBFE174-2633-4C76-9E34-B9E6281630FC}" type="pres">
      <dgm:prSet presAssocID="{EAA65136-0586-4A18-8E15-B49CA4E3CBD5}" presName="sibTrans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F58FF548-9DF5-4CE8-AFDB-05D46377224A}" type="presOf" srcId="{307D811D-5444-4AA7-9B96-1D0EAD280298}" destId="{CF81F1FF-65F4-4B12-B585-A2C6DFD41A08}" srcOrd="0" destOrd="0" presId="urn:microsoft.com/office/officeart/2005/8/layout/radial6"/>
    <dgm:cxn modelId="{954B0F19-7460-4C03-BD49-EC2E19DE47AE}" srcId="{CD789EEF-4B5E-43DD-B856-0213893032FF}" destId="{4E6389A8-06FC-4C03-B153-42D3474C55AA}" srcOrd="4" destOrd="0" parTransId="{5520D283-B341-4EA9-B020-2F32B8BBB5D6}" sibTransId="{EAA65136-0586-4A18-8E15-B49CA4E3CBD5}"/>
    <dgm:cxn modelId="{F7C80E5E-1127-4B7A-8C1F-4012D9BF2236}" type="presOf" srcId="{7259A812-0082-4ED4-99CB-FC40BD4FF4CF}" destId="{09FAE67E-6718-4FEB-B58F-524E280EC826}" srcOrd="0" destOrd="0" presId="urn:microsoft.com/office/officeart/2005/8/layout/radial6"/>
    <dgm:cxn modelId="{FC3D4EAE-AF97-4862-B542-364CF6AC2097}" type="presOf" srcId="{AF992532-F1C5-49FB-97CF-BBDE63990D2E}" destId="{0A99646A-DC8B-4820-AB30-806A2969E974}" srcOrd="0" destOrd="0" presId="urn:microsoft.com/office/officeart/2005/8/layout/radial6"/>
    <dgm:cxn modelId="{8D360C82-0AC0-43F0-975A-3659E81DC079}" srcId="{CD789EEF-4B5E-43DD-B856-0213893032FF}" destId="{73944C55-B574-4912-B6D4-96704765C5DA}" srcOrd="0" destOrd="0" parTransId="{504D50CC-20F6-4E6F-9556-ABED24ADFDC1}" sibTransId="{EA3F9B71-30C2-492E-9E0D-5C84A662F1B5}"/>
    <dgm:cxn modelId="{6C521F0C-E7C7-49CB-BBCF-E50952C8A103}" srcId="{661038A5-A781-483A-B3BE-3FC4F0B3FF7E}" destId="{CD789EEF-4B5E-43DD-B856-0213893032FF}" srcOrd="0" destOrd="0" parTransId="{3C02E6A9-ACFA-4A0B-BCA7-C0E7A7B7D576}" sibTransId="{28B2834F-F48A-4E43-9FFE-28646D0A4772}"/>
    <dgm:cxn modelId="{2F678D86-5B81-44DB-97B0-ECB05BD9D5C9}" type="presOf" srcId="{EA3F9B71-30C2-492E-9E0D-5C84A662F1B5}" destId="{595DC414-F427-4721-AA99-74967B2EEB24}" srcOrd="0" destOrd="0" presId="urn:microsoft.com/office/officeart/2005/8/layout/radial6"/>
    <dgm:cxn modelId="{BB345A6E-F8A2-40BF-8103-2C718CDD5EA2}" type="presOf" srcId="{69EBE7D1-BE70-46BE-9D79-C5814DB3A871}" destId="{59E2355A-1EAB-4CCA-AC8F-02D9581B17F5}" srcOrd="0" destOrd="0" presId="urn:microsoft.com/office/officeart/2005/8/layout/radial6"/>
    <dgm:cxn modelId="{285CF8D3-8E71-4986-8B87-3BB151262D05}" type="presOf" srcId="{661038A5-A781-483A-B3BE-3FC4F0B3FF7E}" destId="{027325E2-23C6-4C06-858B-81D8D052A85E}" srcOrd="0" destOrd="0" presId="urn:microsoft.com/office/officeart/2005/8/layout/radial6"/>
    <dgm:cxn modelId="{61C6190C-8806-43E0-948E-D75F8CB9111E}" srcId="{CD789EEF-4B5E-43DD-B856-0213893032FF}" destId="{69EBE7D1-BE70-46BE-9D79-C5814DB3A871}" srcOrd="2" destOrd="0" parTransId="{627A88F5-2AA3-4C7F-A403-DF00BC694EFE}" sibTransId="{307D811D-5444-4AA7-9B96-1D0EAD280298}"/>
    <dgm:cxn modelId="{C888B978-9E66-44C3-84F1-6B8B31A3D48E}" srcId="{CD789EEF-4B5E-43DD-B856-0213893032FF}" destId="{934E904C-2930-48B2-8587-2193A99A0C68}" srcOrd="3" destOrd="0" parTransId="{667B58EC-623F-43E2-B548-FEA53B13F2FF}" sibTransId="{AF992532-F1C5-49FB-97CF-BBDE63990D2E}"/>
    <dgm:cxn modelId="{1D015BDF-9549-43E2-8256-4221F01FAF1B}" srcId="{CD789EEF-4B5E-43DD-B856-0213893032FF}" destId="{3F284474-E89D-4B8C-8975-E7FAEEABCBB5}" srcOrd="1" destOrd="0" parTransId="{48F1A7B9-58FB-42C1-B6C2-DFEAE8A48B4C}" sibTransId="{7259A812-0082-4ED4-99CB-FC40BD4FF4CF}"/>
    <dgm:cxn modelId="{8133A0C1-7A5F-4921-A11E-53B69FD5D03F}" type="presOf" srcId="{EAA65136-0586-4A18-8E15-B49CA4E3CBD5}" destId="{5CBFE174-2633-4C76-9E34-B9E6281630FC}" srcOrd="0" destOrd="0" presId="urn:microsoft.com/office/officeart/2005/8/layout/radial6"/>
    <dgm:cxn modelId="{9A65AC02-DC70-449C-9B70-76DFC168EB2C}" type="presOf" srcId="{3F284474-E89D-4B8C-8975-E7FAEEABCBB5}" destId="{29583AF0-0E28-42A0-8D81-653A8B81695C}" srcOrd="0" destOrd="0" presId="urn:microsoft.com/office/officeart/2005/8/layout/radial6"/>
    <dgm:cxn modelId="{BCD0F77E-09A2-4E16-83E8-73023503617B}" type="presOf" srcId="{4E6389A8-06FC-4C03-B153-42D3474C55AA}" destId="{DA035073-3C95-428D-888D-88D84B959E42}" srcOrd="0" destOrd="0" presId="urn:microsoft.com/office/officeart/2005/8/layout/radial6"/>
    <dgm:cxn modelId="{BA8E55DF-47CE-4A91-BBAF-8BA35EBB821F}" type="presOf" srcId="{73944C55-B574-4912-B6D4-96704765C5DA}" destId="{706397F1-7B6F-4F90-B867-7FA944DD4D4B}" srcOrd="0" destOrd="0" presId="urn:microsoft.com/office/officeart/2005/8/layout/radial6"/>
    <dgm:cxn modelId="{DF65EE2F-65F5-4F70-995A-02BEADD8DAF2}" type="presOf" srcId="{CD789EEF-4B5E-43DD-B856-0213893032FF}" destId="{4D5002D5-010C-429B-8E83-03E155A5B707}" srcOrd="0" destOrd="0" presId="urn:microsoft.com/office/officeart/2005/8/layout/radial6"/>
    <dgm:cxn modelId="{41F74FA1-85A2-4081-97C4-6D454321801D}" type="presOf" srcId="{934E904C-2930-48B2-8587-2193A99A0C68}" destId="{DEF63668-B5CC-4B19-9781-A439DB715929}" srcOrd="0" destOrd="0" presId="urn:microsoft.com/office/officeart/2005/8/layout/radial6"/>
    <dgm:cxn modelId="{016BE81A-F52A-449C-9844-EFD00A9D1B4A}" type="presParOf" srcId="{027325E2-23C6-4C06-858B-81D8D052A85E}" destId="{4D5002D5-010C-429B-8E83-03E155A5B707}" srcOrd="0" destOrd="0" presId="urn:microsoft.com/office/officeart/2005/8/layout/radial6"/>
    <dgm:cxn modelId="{6056F84F-4152-4F8B-960A-3DF3154E8B05}" type="presParOf" srcId="{027325E2-23C6-4C06-858B-81D8D052A85E}" destId="{706397F1-7B6F-4F90-B867-7FA944DD4D4B}" srcOrd="1" destOrd="0" presId="urn:microsoft.com/office/officeart/2005/8/layout/radial6"/>
    <dgm:cxn modelId="{A61FB135-9ABC-4AD2-A0A0-E35104B17F20}" type="presParOf" srcId="{027325E2-23C6-4C06-858B-81D8D052A85E}" destId="{A0B88965-212A-4123-9D63-12A248FA925A}" srcOrd="2" destOrd="0" presId="urn:microsoft.com/office/officeart/2005/8/layout/radial6"/>
    <dgm:cxn modelId="{6FB94E76-F15C-4B7C-BBF2-0333B8F97666}" type="presParOf" srcId="{027325E2-23C6-4C06-858B-81D8D052A85E}" destId="{595DC414-F427-4721-AA99-74967B2EEB24}" srcOrd="3" destOrd="0" presId="urn:microsoft.com/office/officeart/2005/8/layout/radial6"/>
    <dgm:cxn modelId="{63AF5C24-F37A-4CEC-8385-3BC7D0A75C9D}" type="presParOf" srcId="{027325E2-23C6-4C06-858B-81D8D052A85E}" destId="{29583AF0-0E28-42A0-8D81-653A8B81695C}" srcOrd="4" destOrd="0" presId="urn:microsoft.com/office/officeart/2005/8/layout/radial6"/>
    <dgm:cxn modelId="{BBE38CD0-C1C6-4A5E-A4A6-B84AA071D2A2}" type="presParOf" srcId="{027325E2-23C6-4C06-858B-81D8D052A85E}" destId="{F2E2005A-DBC6-43A8-9630-F0ABCB94D084}" srcOrd="5" destOrd="0" presId="urn:microsoft.com/office/officeart/2005/8/layout/radial6"/>
    <dgm:cxn modelId="{54AA4D4C-32E7-4C18-B157-0FFA23287D4B}" type="presParOf" srcId="{027325E2-23C6-4C06-858B-81D8D052A85E}" destId="{09FAE67E-6718-4FEB-B58F-524E280EC826}" srcOrd="6" destOrd="0" presId="urn:microsoft.com/office/officeart/2005/8/layout/radial6"/>
    <dgm:cxn modelId="{FFF475BF-68DF-4561-90BC-50BE41436A99}" type="presParOf" srcId="{027325E2-23C6-4C06-858B-81D8D052A85E}" destId="{59E2355A-1EAB-4CCA-AC8F-02D9581B17F5}" srcOrd="7" destOrd="0" presId="urn:microsoft.com/office/officeart/2005/8/layout/radial6"/>
    <dgm:cxn modelId="{869A81B0-054A-4A0F-9878-8F1F7BE1DF03}" type="presParOf" srcId="{027325E2-23C6-4C06-858B-81D8D052A85E}" destId="{865A8E88-F3D1-4E89-BCE2-9EFAADBA6646}" srcOrd="8" destOrd="0" presId="urn:microsoft.com/office/officeart/2005/8/layout/radial6"/>
    <dgm:cxn modelId="{4CAC5A32-3B93-4126-8E5E-4B379610CEA5}" type="presParOf" srcId="{027325E2-23C6-4C06-858B-81D8D052A85E}" destId="{CF81F1FF-65F4-4B12-B585-A2C6DFD41A08}" srcOrd="9" destOrd="0" presId="urn:microsoft.com/office/officeart/2005/8/layout/radial6"/>
    <dgm:cxn modelId="{FC4D7474-D1BA-4FE2-A897-F2E34FC6486C}" type="presParOf" srcId="{027325E2-23C6-4C06-858B-81D8D052A85E}" destId="{DEF63668-B5CC-4B19-9781-A439DB715929}" srcOrd="10" destOrd="0" presId="urn:microsoft.com/office/officeart/2005/8/layout/radial6"/>
    <dgm:cxn modelId="{AE34E7E3-481C-4BF4-BCFF-E446C8D5A180}" type="presParOf" srcId="{027325E2-23C6-4C06-858B-81D8D052A85E}" destId="{FB6AF957-C5C6-42D6-B141-782B0688E00F}" srcOrd="11" destOrd="0" presId="urn:microsoft.com/office/officeart/2005/8/layout/radial6"/>
    <dgm:cxn modelId="{7C8DAF06-7387-4C7E-948F-354AA58B6A39}" type="presParOf" srcId="{027325E2-23C6-4C06-858B-81D8D052A85E}" destId="{0A99646A-DC8B-4820-AB30-806A2969E974}" srcOrd="12" destOrd="0" presId="urn:microsoft.com/office/officeart/2005/8/layout/radial6"/>
    <dgm:cxn modelId="{8F40C405-7447-405F-91A3-B18FD64A87F3}" type="presParOf" srcId="{027325E2-23C6-4C06-858B-81D8D052A85E}" destId="{DA035073-3C95-428D-888D-88D84B959E42}" srcOrd="13" destOrd="0" presId="urn:microsoft.com/office/officeart/2005/8/layout/radial6"/>
    <dgm:cxn modelId="{7ECF01E2-32B8-4128-8132-76D506E61875}" type="presParOf" srcId="{027325E2-23C6-4C06-858B-81D8D052A85E}" destId="{A69A1A16-AE82-48D0-8A32-22E5B79EE2CB}" srcOrd="14" destOrd="0" presId="urn:microsoft.com/office/officeart/2005/8/layout/radial6"/>
    <dgm:cxn modelId="{8FFE074E-3A5A-4DD6-9E70-EA6AD2AE34F1}" type="presParOf" srcId="{027325E2-23C6-4C06-858B-81D8D052A85E}" destId="{5CBFE174-2633-4C76-9E34-B9E6281630FC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512EEF-75E5-4222-9E9B-D3424F008081}">
      <dsp:nvSpPr>
        <dsp:cNvPr id="0" name=""/>
        <dsp:cNvSpPr/>
      </dsp:nvSpPr>
      <dsp:spPr>
        <a:xfrm rot="5400000">
          <a:off x="-199004" y="294428"/>
          <a:ext cx="1962858" cy="1374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latin typeface="+mn-lt"/>
            </a:rPr>
            <a:t>CLIENTS</a:t>
          </a:r>
          <a:endParaRPr lang="en-US" sz="2200" b="1" kern="1200" dirty="0">
            <a:latin typeface="+mn-lt"/>
          </a:endParaRPr>
        </a:p>
      </dsp:txBody>
      <dsp:txXfrm rot="-5400000">
        <a:off x="95425" y="686999"/>
        <a:ext cx="1374000" cy="588858"/>
      </dsp:txXfrm>
    </dsp:sp>
    <dsp:sp modelId="{1619D9BC-0BB3-4AE6-AB55-8E0450E73C60}">
      <dsp:nvSpPr>
        <dsp:cNvPr id="0" name=""/>
        <dsp:cNvSpPr/>
      </dsp:nvSpPr>
      <dsp:spPr>
        <a:xfrm rot="5400000">
          <a:off x="5725971" y="-4348928"/>
          <a:ext cx="1275857" cy="99797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i="0" kern="1200" dirty="0" smtClean="0"/>
            <a:t>The </a:t>
          </a:r>
          <a:r>
            <a:rPr lang="en-US" sz="2000" b="1" i="0" kern="1200" dirty="0" smtClean="0"/>
            <a:t>Client</a:t>
          </a:r>
          <a:r>
            <a:rPr lang="en-US" sz="2000" b="0" i="0" kern="1200" dirty="0" smtClean="0"/>
            <a:t> block Includes one or more </a:t>
          </a:r>
          <a:r>
            <a:rPr lang="en-US" sz="2000" b="0" i="1" kern="1200" dirty="0" smtClean="0"/>
            <a:t>Talend Studio(s)</a:t>
          </a:r>
          <a:r>
            <a:rPr lang="en-US" sz="2000" b="0" i="0" kern="1200" dirty="0" smtClean="0"/>
            <a:t> and Web browsers that could be on the same or on different machines.</a:t>
          </a:r>
          <a:endParaRPr lang="en-US" sz="2000" kern="1200" dirty="0"/>
        </a:p>
      </dsp:txBody>
      <dsp:txXfrm rot="-5400000">
        <a:off x="1374000" y="65325"/>
        <a:ext cx="9917517" cy="1151293"/>
      </dsp:txXfrm>
    </dsp:sp>
    <dsp:sp modelId="{DE94C091-5923-479F-85E6-A93E64E7CAEE}">
      <dsp:nvSpPr>
        <dsp:cNvPr id="0" name=""/>
        <dsp:cNvSpPr/>
      </dsp:nvSpPr>
      <dsp:spPr>
        <a:xfrm rot="5400000">
          <a:off x="-294428" y="1973883"/>
          <a:ext cx="1962858" cy="1374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latin typeface="+mn-lt"/>
            </a:rPr>
            <a:t>SERVER</a:t>
          </a:r>
          <a:endParaRPr lang="en-US" sz="2200" b="1" kern="1200" dirty="0">
            <a:latin typeface="+mn-lt"/>
          </a:endParaRPr>
        </a:p>
      </dsp:txBody>
      <dsp:txXfrm rot="-5400000">
        <a:off x="1" y="2366454"/>
        <a:ext cx="1374000" cy="588858"/>
      </dsp:txXfrm>
    </dsp:sp>
    <dsp:sp modelId="{8F4F2AF7-D12E-4FEA-8337-B7302C5FA1FD}">
      <dsp:nvSpPr>
        <dsp:cNvPr id="0" name=""/>
        <dsp:cNvSpPr/>
      </dsp:nvSpPr>
      <dsp:spPr>
        <a:xfrm rot="5400000">
          <a:off x="5725971" y="-2562733"/>
          <a:ext cx="1275857" cy="99797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i="0" kern="1200" dirty="0" smtClean="0"/>
            <a:t>The </a:t>
          </a:r>
          <a:r>
            <a:rPr lang="en-US" sz="2000" b="1" i="0" kern="1200" dirty="0" smtClean="0"/>
            <a:t>Server</a:t>
          </a:r>
          <a:r>
            <a:rPr lang="en-US" sz="2000" b="0" i="0" kern="1200" dirty="0" smtClean="0"/>
            <a:t> block includes a web-based application server and </a:t>
          </a:r>
          <a:r>
            <a:rPr lang="en-US" sz="2000" b="0" i="1" kern="1200" dirty="0" smtClean="0"/>
            <a:t>Talend Administration Center(TAC)</a:t>
          </a:r>
          <a:endParaRPr lang="en-US" sz="2000" kern="1200" dirty="0"/>
        </a:p>
      </dsp:txBody>
      <dsp:txXfrm rot="-5400000">
        <a:off x="1374000" y="1851520"/>
        <a:ext cx="9917517" cy="1151293"/>
      </dsp:txXfrm>
    </dsp:sp>
    <dsp:sp modelId="{C2E51141-D301-40DD-93D8-3478C002BF69}">
      <dsp:nvSpPr>
        <dsp:cNvPr id="0" name=""/>
        <dsp:cNvSpPr/>
      </dsp:nvSpPr>
      <dsp:spPr>
        <a:xfrm rot="5400000">
          <a:off x="-294428" y="4275023"/>
          <a:ext cx="1962858" cy="1374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latin typeface="+mn-lt"/>
            </a:rPr>
            <a:t>TAC</a:t>
          </a:r>
          <a:endParaRPr lang="en-US" sz="2200" b="1" kern="1200" dirty="0">
            <a:latin typeface="+mn-lt"/>
          </a:endParaRPr>
        </a:p>
      </dsp:txBody>
      <dsp:txXfrm rot="-5400000">
        <a:off x="1" y="4667594"/>
        <a:ext cx="1374000" cy="588858"/>
      </dsp:txXfrm>
    </dsp:sp>
    <dsp:sp modelId="{53CE1134-C32E-466D-9906-A4DFCCD01E0A}">
      <dsp:nvSpPr>
        <dsp:cNvPr id="0" name=""/>
        <dsp:cNvSpPr/>
      </dsp:nvSpPr>
      <dsp:spPr>
        <a:xfrm rot="5400000">
          <a:off x="5320656" y="-371376"/>
          <a:ext cx="2086487" cy="99797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Talend Administrative Control (</a:t>
          </a:r>
          <a:r>
            <a:rPr lang="en-US" sz="2000" b="1" kern="1200" dirty="0" smtClean="0"/>
            <a:t>TAC</a:t>
          </a:r>
          <a:r>
            <a:rPr lang="en-US" sz="2000" kern="1200" dirty="0" smtClean="0"/>
            <a:t>) Enables the management and administration of all projects.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Administration metadata (user accounts, access rights and project authorization for example) is stored in the Administration database. 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Data of project items (Jobs, Business Models and Routines for example) is stored in the SVN or </a:t>
          </a:r>
          <a:r>
            <a:rPr lang="en-US" sz="2000" kern="1200" dirty="0" err="1" smtClean="0"/>
            <a:t>Git</a:t>
          </a:r>
          <a:r>
            <a:rPr lang="en-US" sz="2000" kern="1200" dirty="0" smtClean="0"/>
            <a:t> server.</a:t>
          </a:r>
          <a:endParaRPr lang="en-US" sz="2000" kern="1200" dirty="0"/>
        </a:p>
      </dsp:txBody>
      <dsp:txXfrm rot="-5400000">
        <a:off x="1374000" y="3677134"/>
        <a:ext cx="9877945" cy="18827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512EEF-75E5-4222-9E9B-D3424F008081}">
      <dsp:nvSpPr>
        <dsp:cNvPr id="0" name=""/>
        <dsp:cNvSpPr/>
      </dsp:nvSpPr>
      <dsp:spPr>
        <a:xfrm rot="5400000">
          <a:off x="-199004" y="294428"/>
          <a:ext cx="1962858" cy="1374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latin typeface="+mn-lt"/>
            </a:rPr>
            <a:t>CLIENTS</a:t>
          </a:r>
          <a:endParaRPr lang="en-US" sz="2200" b="1" kern="1200" dirty="0">
            <a:latin typeface="+mn-lt"/>
          </a:endParaRPr>
        </a:p>
      </dsp:txBody>
      <dsp:txXfrm rot="-5400000">
        <a:off x="95425" y="686999"/>
        <a:ext cx="1374000" cy="588858"/>
      </dsp:txXfrm>
    </dsp:sp>
    <dsp:sp modelId="{1619D9BC-0BB3-4AE6-AB55-8E0450E73C60}">
      <dsp:nvSpPr>
        <dsp:cNvPr id="0" name=""/>
        <dsp:cNvSpPr/>
      </dsp:nvSpPr>
      <dsp:spPr>
        <a:xfrm rot="5400000">
          <a:off x="5725971" y="-4348928"/>
          <a:ext cx="1275857" cy="99797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i="0" kern="1200" dirty="0" smtClean="0"/>
            <a:t>The </a:t>
          </a:r>
          <a:r>
            <a:rPr lang="en-US" sz="2000" b="1" i="0" kern="1200" dirty="0" smtClean="0"/>
            <a:t>Client</a:t>
          </a:r>
          <a:r>
            <a:rPr lang="en-US" sz="2000" b="0" i="0" kern="1200" dirty="0" smtClean="0"/>
            <a:t> block Includes one or more </a:t>
          </a:r>
          <a:r>
            <a:rPr lang="en-US" sz="2000" b="0" i="1" kern="1200" dirty="0" smtClean="0"/>
            <a:t>Talend Studio(s)</a:t>
          </a:r>
          <a:r>
            <a:rPr lang="en-US" sz="2000" b="0" i="0" kern="1200" dirty="0" smtClean="0"/>
            <a:t> and Web browsers that could be on the same or on different machines.</a:t>
          </a:r>
          <a:endParaRPr lang="en-US" sz="2000" kern="1200" dirty="0"/>
        </a:p>
      </dsp:txBody>
      <dsp:txXfrm rot="-5400000">
        <a:off x="1374000" y="65325"/>
        <a:ext cx="9917517" cy="1151293"/>
      </dsp:txXfrm>
    </dsp:sp>
    <dsp:sp modelId="{DE94C091-5923-479F-85E6-A93E64E7CAEE}">
      <dsp:nvSpPr>
        <dsp:cNvPr id="0" name=""/>
        <dsp:cNvSpPr/>
      </dsp:nvSpPr>
      <dsp:spPr>
        <a:xfrm rot="5400000">
          <a:off x="-294428" y="1973883"/>
          <a:ext cx="1962858" cy="1374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latin typeface="+mn-lt"/>
            </a:rPr>
            <a:t>SERVER</a:t>
          </a:r>
          <a:endParaRPr lang="en-US" sz="2200" b="1" kern="1200" dirty="0">
            <a:latin typeface="+mn-lt"/>
          </a:endParaRPr>
        </a:p>
      </dsp:txBody>
      <dsp:txXfrm rot="-5400000">
        <a:off x="1" y="2366454"/>
        <a:ext cx="1374000" cy="588858"/>
      </dsp:txXfrm>
    </dsp:sp>
    <dsp:sp modelId="{8F4F2AF7-D12E-4FEA-8337-B7302C5FA1FD}">
      <dsp:nvSpPr>
        <dsp:cNvPr id="0" name=""/>
        <dsp:cNvSpPr/>
      </dsp:nvSpPr>
      <dsp:spPr>
        <a:xfrm rot="5400000">
          <a:off x="5725971" y="-2562733"/>
          <a:ext cx="1275857" cy="99797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i="0" kern="1200" dirty="0" smtClean="0"/>
            <a:t>The </a:t>
          </a:r>
          <a:r>
            <a:rPr lang="en-US" sz="2000" b="1" i="0" kern="1200" dirty="0" smtClean="0"/>
            <a:t>Server</a:t>
          </a:r>
          <a:r>
            <a:rPr lang="en-US" sz="2000" b="0" i="0" kern="1200" dirty="0" smtClean="0"/>
            <a:t> block includes a web-based application server and </a:t>
          </a:r>
          <a:r>
            <a:rPr lang="en-US" sz="2000" b="0" i="1" kern="1200" dirty="0" smtClean="0"/>
            <a:t>Talend Administration Center(TAC)</a:t>
          </a:r>
          <a:endParaRPr lang="en-US" sz="2000" kern="1200" dirty="0"/>
        </a:p>
      </dsp:txBody>
      <dsp:txXfrm rot="-5400000">
        <a:off x="1374000" y="1851520"/>
        <a:ext cx="9917517" cy="1151293"/>
      </dsp:txXfrm>
    </dsp:sp>
    <dsp:sp modelId="{C2E51141-D301-40DD-93D8-3478C002BF69}">
      <dsp:nvSpPr>
        <dsp:cNvPr id="0" name=""/>
        <dsp:cNvSpPr/>
      </dsp:nvSpPr>
      <dsp:spPr>
        <a:xfrm rot="5400000">
          <a:off x="-294428" y="4275023"/>
          <a:ext cx="1962858" cy="1374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latin typeface="+mn-lt"/>
            </a:rPr>
            <a:t>TAC</a:t>
          </a:r>
          <a:endParaRPr lang="en-US" sz="2200" b="1" kern="1200" dirty="0">
            <a:latin typeface="+mn-lt"/>
          </a:endParaRPr>
        </a:p>
      </dsp:txBody>
      <dsp:txXfrm rot="-5400000">
        <a:off x="1" y="4667594"/>
        <a:ext cx="1374000" cy="588858"/>
      </dsp:txXfrm>
    </dsp:sp>
    <dsp:sp modelId="{53CE1134-C32E-466D-9906-A4DFCCD01E0A}">
      <dsp:nvSpPr>
        <dsp:cNvPr id="0" name=""/>
        <dsp:cNvSpPr/>
      </dsp:nvSpPr>
      <dsp:spPr>
        <a:xfrm rot="5400000">
          <a:off x="5320656" y="-371376"/>
          <a:ext cx="2086487" cy="99797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Talend Administrative Control (</a:t>
          </a:r>
          <a:r>
            <a:rPr lang="en-US" sz="2000" b="1" kern="1200" dirty="0" smtClean="0"/>
            <a:t>TAC</a:t>
          </a:r>
          <a:r>
            <a:rPr lang="en-US" sz="2000" kern="1200" dirty="0" smtClean="0"/>
            <a:t>) Enables the management and administration of all projects.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Administration metadata (user accounts, access rights and project authorization for example) is stored in the Administration database. 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Data of project items (Jobs, Business Models and Routines for example) is stored in the SVN or </a:t>
          </a:r>
          <a:r>
            <a:rPr lang="en-US" sz="2000" kern="1200" dirty="0" err="1" smtClean="0"/>
            <a:t>Git</a:t>
          </a:r>
          <a:r>
            <a:rPr lang="en-US" sz="2000" kern="1200" dirty="0" smtClean="0"/>
            <a:t> server.</a:t>
          </a:r>
          <a:endParaRPr lang="en-US" sz="2000" kern="1200" dirty="0"/>
        </a:p>
      </dsp:txBody>
      <dsp:txXfrm rot="-5400000">
        <a:off x="1374000" y="3677134"/>
        <a:ext cx="9877945" cy="18827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512EEF-75E5-4222-9E9B-D3424F008081}">
      <dsp:nvSpPr>
        <dsp:cNvPr id="0" name=""/>
        <dsp:cNvSpPr/>
      </dsp:nvSpPr>
      <dsp:spPr>
        <a:xfrm rot="5400000">
          <a:off x="-294141" y="300237"/>
          <a:ext cx="1960941" cy="13726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smtClean="0"/>
            <a:t>Repositories</a:t>
          </a:r>
          <a:r>
            <a:rPr lang="en-US" sz="2000" b="0" i="0" kern="1200" dirty="0" smtClean="0"/>
            <a:t> </a:t>
          </a:r>
          <a:endParaRPr lang="en-US" sz="2000" b="1" kern="1200" dirty="0">
            <a:latin typeface="Arial Rounded MT Bold" panose="020F0704030504030204" pitchFamily="34" charset="0"/>
          </a:endParaRPr>
        </a:p>
      </dsp:txBody>
      <dsp:txXfrm rot="-5400000">
        <a:off x="1" y="692426"/>
        <a:ext cx="1372659" cy="588282"/>
      </dsp:txXfrm>
    </dsp:sp>
    <dsp:sp modelId="{1619D9BC-0BB3-4AE6-AB55-8E0450E73C60}">
      <dsp:nvSpPr>
        <dsp:cNvPr id="0" name=""/>
        <dsp:cNvSpPr/>
      </dsp:nvSpPr>
      <dsp:spPr>
        <a:xfrm rot="5400000">
          <a:off x="5725923" y="-4353264"/>
          <a:ext cx="1274612" cy="99811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0" i="0" kern="1200" dirty="0" smtClean="0"/>
            <a:t>The </a:t>
          </a:r>
          <a:r>
            <a:rPr lang="en-US" sz="1900" b="1" i="0" kern="1200" dirty="0" smtClean="0"/>
            <a:t>Repositories</a:t>
          </a:r>
          <a:r>
            <a:rPr lang="en-US" sz="1900" b="0" i="0" kern="1200" dirty="0" smtClean="0"/>
            <a:t> block includes the SVN or </a:t>
          </a:r>
          <a:r>
            <a:rPr lang="en-US" sz="1900" b="0" i="0" kern="1200" dirty="0" err="1" smtClean="0"/>
            <a:t>Git</a:t>
          </a:r>
          <a:r>
            <a:rPr lang="en-US" sz="1900" b="0" i="0" kern="1200" dirty="0" smtClean="0"/>
            <a:t> server and the Nexus repository.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0" i="0" kern="1200" dirty="0" smtClean="0"/>
            <a:t>The SVN or </a:t>
          </a:r>
          <a:r>
            <a:rPr lang="en-US" sz="1900" b="0" i="0" kern="1200" dirty="0" err="1" smtClean="0"/>
            <a:t>Git</a:t>
          </a:r>
          <a:r>
            <a:rPr lang="en-US" sz="1900" b="0" i="0" kern="1200" dirty="0" smtClean="0"/>
            <a:t> server is used to centralize all project items </a:t>
          </a:r>
          <a:endParaRPr lang="en-US" sz="1900" kern="1200" dirty="0"/>
        </a:p>
      </dsp:txBody>
      <dsp:txXfrm rot="-5400000">
        <a:off x="1372660" y="62220"/>
        <a:ext cx="9918919" cy="1150170"/>
      </dsp:txXfrm>
    </dsp:sp>
    <dsp:sp modelId="{DE94C091-5923-479F-85E6-A93E64E7CAEE}">
      <dsp:nvSpPr>
        <dsp:cNvPr id="0" name=""/>
        <dsp:cNvSpPr/>
      </dsp:nvSpPr>
      <dsp:spPr>
        <a:xfrm rot="5400000">
          <a:off x="-294141" y="1995292"/>
          <a:ext cx="1960941" cy="13726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i="0" kern="1200" dirty="0" smtClean="0"/>
        </a:p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smtClean="0"/>
            <a:t>Talend Execution Servers</a:t>
          </a:r>
          <a:endParaRPr lang="en-US" sz="2000" kern="1200" dirty="0">
            <a:latin typeface="Arial Rounded MT Bold" panose="020F0704030504030204" pitchFamily="34" charset="0"/>
          </a:endParaRPr>
        </a:p>
      </dsp:txBody>
      <dsp:txXfrm rot="-5400000">
        <a:off x="1" y="2387481"/>
        <a:ext cx="1372659" cy="588282"/>
      </dsp:txXfrm>
    </dsp:sp>
    <dsp:sp modelId="{8F4F2AF7-D12E-4FEA-8337-B7302C5FA1FD}">
      <dsp:nvSpPr>
        <dsp:cNvPr id="0" name=""/>
        <dsp:cNvSpPr/>
      </dsp:nvSpPr>
      <dsp:spPr>
        <a:xfrm rot="5400000">
          <a:off x="5039593" y="-1876541"/>
          <a:ext cx="1274612" cy="86084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0" i="0" kern="1200" dirty="0" smtClean="0"/>
            <a:t>The </a:t>
          </a:r>
          <a:r>
            <a:rPr lang="en-US" sz="1900" b="1" i="0" kern="1200" dirty="0" smtClean="0"/>
            <a:t>Talend Execution Servers</a:t>
          </a:r>
          <a:r>
            <a:rPr lang="en-US" sz="1900" b="0" i="0" kern="1200" dirty="0" smtClean="0"/>
            <a:t> block includes one or more execution servers, deployed inside your information system.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0" i="0" kern="1200" dirty="0" smtClean="0"/>
            <a:t> </a:t>
          </a:r>
          <a:r>
            <a:rPr lang="en-US" sz="1900" b="1" i="0" kern="1200" dirty="0" smtClean="0"/>
            <a:t>Talend</a:t>
          </a:r>
          <a:r>
            <a:rPr lang="en-US" sz="1900" b="0" i="0" kern="1200" dirty="0" smtClean="0"/>
            <a:t> Jobs are deployed to the Job servers through TAC</a:t>
          </a:r>
          <a:endParaRPr lang="en-US" sz="1900" kern="1200" dirty="0"/>
        </a:p>
      </dsp:txBody>
      <dsp:txXfrm rot="-5400000">
        <a:off x="1372659" y="1852614"/>
        <a:ext cx="8546260" cy="1150170"/>
      </dsp:txXfrm>
    </dsp:sp>
    <dsp:sp modelId="{C2E51141-D301-40DD-93D8-3478C002BF69}">
      <dsp:nvSpPr>
        <dsp:cNvPr id="0" name=""/>
        <dsp:cNvSpPr/>
      </dsp:nvSpPr>
      <dsp:spPr>
        <a:xfrm rot="5400000">
          <a:off x="-294141" y="4273751"/>
          <a:ext cx="1960941" cy="13726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i="0" kern="1200" dirty="0" smtClean="0"/>
            <a:t>Databases</a:t>
          </a:r>
          <a:r>
            <a:rPr lang="en-US" sz="2200" b="0" i="0" kern="1200" dirty="0" smtClean="0"/>
            <a:t> </a:t>
          </a:r>
          <a:endParaRPr lang="en-US" sz="2200" kern="1200" dirty="0">
            <a:latin typeface="Arial Rounded MT Bold" panose="020F0704030504030204" pitchFamily="34" charset="0"/>
          </a:endParaRPr>
        </a:p>
      </dsp:txBody>
      <dsp:txXfrm rot="-5400000">
        <a:off x="1" y="4665940"/>
        <a:ext cx="1372659" cy="588282"/>
      </dsp:txXfrm>
    </dsp:sp>
    <dsp:sp modelId="{53CE1134-C32E-466D-9906-A4DFCCD01E0A}">
      <dsp:nvSpPr>
        <dsp:cNvPr id="0" name=""/>
        <dsp:cNvSpPr/>
      </dsp:nvSpPr>
      <dsp:spPr>
        <a:xfrm rot="5400000">
          <a:off x="5321004" y="-373653"/>
          <a:ext cx="2084449" cy="99811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Talend Administrative Control (</a:t>
          </a:r>
          <a:r>
            <a:rPr lang="en-US" sz="1900" b="1" kern="1200" dirty="0" smtClean="0"/>
            <a:t>TAC</a:t>
          </a:r>
          <a:r>
            <a:rPr lang="en-US" sz="1900" kern="1200" dirty="0" smtClean="0"/>
            <a:t>) Enables the management and administration of all projects.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Administration metadata (user accounts, access rights and project authorization for example) is stored in the Administration database. 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Data of project items (Jobs, Business Models and Routines for example) is stored in the SVN or </a:t>
          </a:r>
          <a:r>
            <a:rPr lang="en-US" sz="1900" kern="1200" dirty="0" err="1" smtClean="0"/>
            <a:t>Git</a:t>
          </a:r>
          <a:r>
            <a:rPr lang="en-US" sz="1900" kern="1200" dirty="0" smtClean="0"/>
            <a:t> server.</a:t>
          </a:r>
          <a:endParaRPr lang="en-US" sz="1900" kern="1200" dirty="0"/>
        </a:p>
      </dsp:txBody>
      <dsp:txXfrm rot="-5400000">
        <a:off x="1372659" y="3676446"/>
        <a:ext cx="9879386" cy="18809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9A783D-F5B2-4DCC-BA2E-5640D044789F}">
      <dsp:nvSpPr>
        <dsp:cNvPr id="0" name=""/>
        <dsp:cNvSpPr/>
      </dsp:nvSpPr>
      <dsp:spPr>
        <a:xfrm>
          <a:off x="373495" y="1118182"/>
          <a:ext cx="2488035" cy="2488035"/>
        </a:xfrm>
        <a:prstGeom prst="blockArc">
          <a:avLst>
            <a:gd name="adj1" fmla="val 10800000"/>
            <a:gd name="adj2" fmla="val 16200000"/>
            <a:gd name="adj3" fmla="val 464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737C0B-BD58-4229-A1C3-E2A44E868CB9}">
      <dsp:nvSpPr>
        <dsp:cNvPr id="0" name=""/>
        <dsp:cNvSpPr/>
      </dsp:nvSpPr>
      <dsp:spPr>
        <a:xfrm>
          <a:off x="373495" y="1118182"/>
          <a:ext cx="2488035" cy="2488035"/>
        </a:xfrm>
        <a:prstGeom prst="blockArc">
          <a:avLst>
            <a:gd name="adj1" fmla="val 5400000"/>
            <a:gd name="adj2" fmla="val 10800000"/>
            <a:gd name="adj3" fmla="val 464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56FDDB-B44E-4281-A5F3-2F52349AD1BA}">
      <dsp:nvSpPr>
        <dsp:cNvPr id="0" name=""/>
        <dsp:cNvSpPr/>
      </dsp:nvSpPr>
      <dsp:spPr>
        <a:xfrm>
          <a:off x="373495" y="1118182"/>
          <a:ext cx="2488035" cy="2488035"/>
        </a:xfrm>
        <a:prstGeom prst="blockArc">
          <a:avLst>
            <a:gd name="adj1" fmla="val 0"/>
            <a:gd name="adj2" fmla="val 5400000"/>
            <a:gd name="adj3" fmla="val 464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B489D-4744-42DD-8ABC-D9C0418A6E88}">
      <dsp:nvSpPr>
        <dsp:cNvPr id="0" name=""/>
        <dsp:cNvSpPr/>
      </dsp:nvSpPr>
      <dsp:spPr>
        <a:xfrm>
          <a:off x="373495" y="1118182"/>
          <a:ext cx="2488035" cy="2488035"/>
        </a:xfrm>
        <a:prstGeom prst="blockArc">
          <a:avLst>
            <a:gd name="adj1" fmla="val 16200000"/>
            <a:gd name="adj2" fmla="val 0"/>
            <a:gd name="adj3" fmla="val 464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002D5-010C-429B-8E83-03E155A5B707}">
      <dsp:nvSpPr>
        <dsp:cNvPr id="0" name=""/>
        <dsp:cNvSpPr/>
      </dsp:nvSpPr>
      <dsp:spPr>
        <a:xfrm>
          <a:off x="1044907" y="1789593"/>
          <a:ext cx="1145212" cy="11452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Consumer Goods and Services</a:t>
          </a:r>
        </a:p>
      </dsp:txBody>
      <dsp:txXfrm>
        <a:off x="1212619" y="1957305"/>
        <a:ext cx="809788" cy="809788"/>
      </dsp:txXfrm>
    </dsp:sp>
    <dsp:sp modelId="{BD6582BC-7D62-4B6F-A5D1-0AE57EEA3EFD}">
      <dsp:nvSpPr>
        <dsp:cNvPr id="0" name=""/>
        <dsp:cNvSpPr/>
      </dsp:nvSpPr>
      <dsp:spPr>
        <a:xfrm>
          <a:off x="1216689" y="746217"/>
          <a:ext cx="801648" cy="8016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/>
            <a:t>Durable goods</a:t>
          </a:r>
        </a:p>
      </dsp:txBody>
      <dsp:txXfrm>
        <a:off x="1334088" y="863616"/>
        <a:ext cx="566850" cy="566850"/>
      </dsp:txXfrm>
    </dsp:sp>
    <dsp:sp modelId="{FD270AAC-50A3-4636-B194-94E1C3F6E757}">
      <dsp:nvSpPr>
        <dsp:cNvPr id="0" name=""/>
        <dsp:cNvSpPr/>
      </dsp:nvSpPr>
      <dsp:spPr>
        <a:xfrm>
          <a:off x="2431847" y="1961375"/>
          <a:ext cx="801648" cy="8016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/>
            <a:t>Electronics</a:t>
          </a:r>
        </a:p>
      </dsp:txBody>
      <dsp:txXfrm>
        <a:off x="2549246" y="2078774"/>
        <a:ext cx="566850" cy="566850"/>
      </dsp:txXfrm>
    </dsp:sp>
    <dsp:sp modelId="{6F810E4F-8574-42C0-86A4-A217C02538AB}">
      <dsp:nvSpPr>
        <dsp:cNvPr id="0" name=""/>
        <dsp:cNvSpPr/>
      </dsp:nvSpPr>
      <dsp:spPr>
        <a:xfrm>
          <a:off x="1216689" y="3176534"/>
          <a:ext cx="801648" cy="8016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/>
            <a:t>Healthcare</a:t>
          </a:r>
        </a:p>
      </dsp:txBody>
      <dsp:txXfrm>
        <a:off x="1334088" y="3293933"/>
        <a:ext cx="566850" cy="566850"/>
      </dsp:txXfrm>
    </dsp:sp>
    <dsp:sp modelId="{65D72103-F6CF-452C-9010-CFD11BA6E749}">
      <dsp:nvSpPr>
        <dsp:cNvPr id="0" name=""/>
        <dsp:cNvSpPr/>
      </dsp:nvSpPr>
      <dsp:spPr>
        <a:xfrm>
          <a:off x="1530" y="1961375"/>
          <a:ext cx="801648" cy="8016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/>
            <a:t>Foods</a:t>
          </a:r>
        </a:p>
      </dsp:txBody>
      <dsp:txXfrm>
        <a:off x="118929" y="2078774"/>
        <a:ext cx="566850" cy="5668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F06B5A-2195-4E59-80BD-B28AD7D69EF8}">
      <dsp:nvSpPr>
        <dsp:cNvPr id="0" name=""/>
        <dsp:cNvSpPr/>
      </dsp:nvSpPr>
      <dsp:spPr>
        <a:xfrm>
          <a:off x="373720" y="1155532"/>
          <a:ext cx="2489534" cy="2489534"/>
        </a:xfrm>
        <a:prstGeom prst="blockArc">
          <a:avLst>
            <a:gd name="adj1" fmla="val 10800000"/>
            <a:gd name="adj2" fmla="val 16200000"/>
            <a:gd name="adj3" fmla="val 464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D156EC-0ECD-4B80-8721-D603008A70E6}">
      <dsp:nvSpPr>
        <dsp:cNvPr id="0" name=""/>
        <dsp:cNvSpPr/>
      </dsp:nvSpPr>
      <dsp:spPr>
        <a:xfrm>
          <a:off x="373720" y="1155532"/>
          <a:ext cx="2489534" cy="2489534"/>
        </a:xfrm>
        <a:prstGeom prst="blockArc">
          <a:avLst>
            <a:gd name="adj1" fmla="val 5400000"/>
            <a:gd name="adj2" fmla="val 10800000"/>
            <a:gd name="adj3" fmla="val 464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93E4FB-CA0B-4CA5-854F-D3A5B8D8DFC5}">
      <dsp:nvSpPr>
        <dsp:cNvPr id="0" name=""/>
        <dsp:cNvSpPr/>
      </dsp:nvSpPr>
      <dsp:spPr>
        <a:xfrm>
          <a:off x="373720" y="1155532"/>
          <a:ext cx="2489534" cy="2489534"/>
        </a:xfrm>
        <a:prstGeom prst="blockArc">
          <a:avLst>
            <a:gd name="adj1" fmla="val 0"/>
            <a:gd name="adj2" fmla="val 5400000"/>
            <a:gd name="adj3" fmla="val 464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B489D-4744-42DD-8ABC-D9C0418A6E88}">
      <dsp:nvSpPr>
        <dsp:cNvPr id="0" name=""/>
        <dsp:cNvSpPr/>
      </dsp:nvSpPr>
      <dsp:spPr>
        <a:xfrm>
          <a:off x="373720" y="1155532"/>
          <a:ext cx="2489534" cy="2489534"/>
        </a:xfrm>
        <a:prstGeom prst="blockArc">
          <a:avLst>
            <a:gd name="adj1" fmla="val 16200000"/>
            <a:gd name="adj2" fmla="val 0"/>
            <a:gd name="adj3" fmla="val 464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002D5-010C-429B-8E83-03E155A5B707}">
      <dsp:nvSpPr>
        <dsp:cNvPr id="0" name=""/>
        <dsp:cNvSpPr/>
      </dsp:nvSpPr>
      <dsp:spPr>
        <a:xfrm>
          <a:off x="1045536" y="1827348"/>
          <a:ext cx="1145902" cy="114590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Research Network</a:t>
          </a:r>
        </a:p>
      </dsp:txBody>
      <dsp:txXfrm>
        <a:off x="1213349" y="1995161"/>
        <a:ext cx="810276" cy="810276"/>
      </dsp:txXfrm>
    </dsp:sp>
    <dsp:sp modelId="{BD6582BC-7D62-4B6F-A5D1-0AE57EEA3EFD}">
      <dsp:nvSpPr>
        <dsp:cNvPr id="0" name=""/>
        <dsp:cNvSpPr/>
      </dsp:nvSpPr>
      <dsp:spPr>
        <a:xfrm>
          <a:off x="1217422" y="783343"/>
          <a:ext cx="802131" cy="8021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/>
            <a:t>Global Data</a:t>
          </a:r>
        </a:p>
      </dsp:txBody>
      <dsp:txXfrm>
        <a:off x="1334891" y="900812"/>
        <a:ext cx="567193" cy="567193"/>
      </dsp:txXfrm>
    </dsp:sp>
    <dsp:sp modelId="{4F208FBD-60FE-4384-9727-45010A37DD1D}">
      <dsp:nvSpPr>
        <dsp:cNvPr id="0" name=""/>
        <dsp:cNvSpPr/>
      </dsp:nvSpPr>
      <dsp:spPr>
        <a:xfrm>
          <a:off x="2433312" y="1999234"/>
          <a:ext cx="802131" cy="8021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/>
            <a:t>Benchmarking</a:t>
          </a:r>
        </a:p>
      </dsp:txBody>
      <dsp:txXfrm>
        <a:off x="2550781" y="2116703"/>
        <a:ext cx="567193" cy="567193"/>
      </dsp:txXfrm>
    </dsp:sp>
    <dsp:sp modelId="{62E303EC-C8C6-4276-B158-8579C8E5C923}">
      <dsp:nvSpPr>
        <dsp:cNvPr id="0" name=""/>
        <dsp:cNvSpPr/>
      </dsp:nvSpPr>
      <dsp:spPr>
        <a:xfrm>
          <a:off x="1217422" y="3215124"/>
          <a:ext cx="802131" cy="8021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/>
            <a:t>Brand intelligence</a:t>
          </a:r>
        </a:p>
      </dsp:txBody>
      <dsp:txXfrm>
        <a:off x="1334891" y="3332593"/>
        <a:ext cx="567193" cy="567193"/>
      </dsp:txXfrm>
    </dsp:sp>
    <dsp:sp modelId="{B7D94DD8-4746-4DB5-A9B7-87F44BD7DA33}">
      <dsp:nvSpPr>
        <dsp:cNvPr id="0" name=""/>
        <dsp:cNvSpPr/>
      </dsp:nvSpPr>
      <dsp:spPr>
        <a:xfrm>
          <a:off x="1531" y="1999234"/>
          <a:ext cx="802131" cy="8021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/>
            <a:t>Trends</a:t>
          </a:r>
        </a:p>
      </dsp:txBody>
      <dsp:txXfrm>
        <a:off x="119000" y="2116703"/>
        <a:ext cx="567193" cy="56719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FE174-2633-4C76-9E34-B9E6281630FC}">
      <dsp:nvSpPr>
        <dsp:cNvPr id="0" name=""/>
        <dsp:cNvSpPr/>
      </dsp:nvSpPr>
      <dsp:spPr>
        <a:xfrm>
          <a:off x="325328" y="1181563"/>
          <a:ext cx="2584370" cy="2584370"/>
        </a:xfrm>
        <a:prstGeom prst="blockArc">
          <a:avLst>
            <a:gd name="adj1" fmla="val 11880000"/>
            <a:gd name="adj2" fmla="val 16200000"/>
            <a:gd name="adj3" fmla="val 4639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9646A-DC8B-4820-AB30-806A2969E974}">
      <dsp:nvSpPr>
        <dsp:cNvPr id="0" name=""/>
        <dsp:cNvSpPr/>
      </dsp:nvSpPr>
      <dsp:spPr>
        <a:xfrm>
          <a:off x="325328" y="1181563"/>
          <a:ext cx="2584370" cy="2584370"/>
        </a:xfrm>
        <a:prstGeom prst="blockArc">
          <a:avLst>
            <a:gd name="adj1" fmla="val 7560000"/>
            <a:gd name="adj2" fmla="val 11880000"/>
            <a:gd name="adj3" fmla="val 4639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81F1FF-65F4-4B12-B585-A2C6DFD41A08}">
      <dsp:nvSpPr>
        <dsp:cNvPr id="0" name=""/>
        <dsp:cNvSpPr/>
      </dsp:nvSpPr>
      <dsp:spPr>
        <a:xfrm>
          <a:off x="325328" y="1181563"/>
          <a:ext cx="2584370" cy="2584370"/>
        </a:xfrm>
        <a:prstGeom prst="blockArc">
          <a:avLst>
            <a:gd name="adj1" fmla="val 3240000"/>
            <a:gd name="adj2" fmla="val 7560000"/>
            <a:gd name="adj3" fmla="val 4639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FAE67E-6718-4FEB-B58F-524E280EC826}">
      <dsp:nvSpPr>
        <dsp:cNvPr id="0" name=""/>
        <dsp:cNvSpPr/>
      </dsp:nvSpPr>
      <dsp:spPr>
        <a:xfrm>
          <a:off x="325328" y="1181563"/>
          <a:ext cx="2584370" cy="2584370"/>
        </a:xfrm>
        <a:prstGeom prst="blockArc">
          <a:avLst>
            <a:gd name="adj1" fmla="val 20520000"/>
            <a:gd name="adj2" fmla="val 3240000"/>
            <a:gd name="adj3" fmla="val 4639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5DC414-F427-4721-AA99-74967B2EEB24}">
      <dsp:nvSpPr>
        <dsp:cNvPr id="0" name=""/>
        <dsp:cNvSpPr/>
      </dsp:nvSpPr>
      <dsp:spPr>
        <a:xfrm>
          <a:off x="325328" y="1181563"/>
          <a:ext cx="2584370" cy="2584370"/>
        </a:xfrm>
        <a:prstGeom prst="blockArc">
          <a:avLst>
            <a:gd name="adj1" fmla="val 16200000"/>
            <a:gd name="adj2" fmla="val 20520000"/>
            <a:gd name="adj3" fmla="val 4639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002D5-010C-429B-8E83-03E155A5B707}">
      <dsp:nvSpPr>
        <dsp:cNvPr id="0" name=""/>
        <dsp:cNvSpPr/>
      </dsp:nvSpPr>
      <dsp:spPr>
        <a:xfrm>
          <a:off x="1022792" y="1879027"/>
          <a:ext cx="1189441" cy="11894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Industry and Technology Markets</a:t>
          </a:r>
        </a:p>
      </dsp:txBody>
      <dsp:txXfrm>
        <a:off x="1196982" y="2053217"/>
        <a:ext cx="841061" cy="841061"/>
      </dsp:txXfrm>
    </dsp:sp>
    <dsp:sp modelId="{706397F1-7B6F-4F90-B867-7FA944DD4D4B}">
      <dsp:nvSpPr>
        <dsp:cNvPr id="0" name=""/>
        <dsp:cNvSpPr/>
      </dsp:nvSpPr>
      <dsp:spPr>
        <a:xfrm>
          <a:off x="1201209" y="795232"/>
          <a:ext cx="832608" cy="8326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Finance</a:t>
          </a:r>
        </a:p>
      </dsp:txBody>
      <dsp:txXfrm>
        <a:off x="1323142" y="917165"/>
        <a:ext cx="588742" cy="588742"/>
      </dsp:txXfrm>
    </dsp:sp>
    <dsp:sp modelId="{29583AF0-0E28-42A0-8D81-653A8B81695C}">
      <dsp:nvSpPr>
        <dsp:cNvPr id="0" name=""/>
        <dsp:cNvSpPr/>
      </dsp:nvSpPr>
      <dsp:spPr>
        <a:xfrm>
          <a:off x="2401643" y="1667399"/>
          <a:ext cx="832608" cy="8326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Media</a:t>
          </a:r>
        </a:p>
      </dsp:txBody>
      <dsp:txXfrm>
        <a:off x="2523576" y="1789332"/>
        <a:ext cx="588742" cy="588742"/>
      </dsp:txXfrm>
    </dsp:sp>
    <dsp:sp modelId="{59E2355A-1EAB-4CCA-AC8F-02D9581B17F5}">
      <dsp:nvSpPr>
        <dsp:cNvPr id="0" name=""/>
        <dsp:cNvSpPr/>
      </dsp:nvSpPr>
      <dsp:spPr>
        <a:xfrm>
          <a:off x="1943118" y="3078594"/>
          <a:ext cx="832608" cy="8326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Machinery</a:t>
          </a:r>
        </a:p>
      </dsp:txBody>
      <dsp:txXfrm>
        <a:off x="2065051" y="3200527"/>
        <a:ext cx="588742" cy="588742"/>
      </dsp:txXfrm>
    </dsp:sp>
    <dsp:sp modelId="{DEF63668-B5CC-4B19-9781-A439DB715929}">
      <dsp:nvSpPr>
        <dsp:cNvPr id="0" name=""/>
        <dsp:cNvSpPr/>
      </dsp:nvSpPr>
      <dsp:spPr>
        <a:xfrm>
          <a:off x="459300" y="3078594"/>
          <a:ext cx="832608" cy="8326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Trade</a:t>
          </a:r>
        </a:p>
      </dsp:txBody>
      <dsp:txXfrm>
        <a:off x="581233" y="3200527"/>
        <a:ext cx="588742" cy="588742"/>
      </dsp:txXfrm>
    </dsp:sp>
    <dsp:sp modelId="{DA035073-3C95-428D-888D-88D84B959E42}">
      <dsp:nvSpPr>
        <dsp:cNvPr id="0" name=""/>
        <dsp:cNvSpPr/>
      </dsp:nvSpPr>
      <dsp:spPr>
        <a:xfrm>
          <a:off x="774" y="1667399"/>
          <a:ext cx="832608" cy="8326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B2B Services</a:t>
          </a:r>
        </a:p>
      </dsp:txBody>
      <dsp:txXfrm>
        <a:off x="122707" y="1789332"/>
        <a:ext cx="588742" cy="588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7/1/2018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7/1/2018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7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628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71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493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542" y="-1"/>
            <a:ext cx="12190413" cy="6858001"/>
            <a:chOff x="-1588" y="0"/>
            <a:chExt cx="12190413" cy="6858001"/>
          </a:xfrm>
        </p:grpSpPr>
        <p:sp>
          <p:nvSpPr>
            <p:cNvPr id="11" name="Rectangle 10"/>
            <p:cNvSpPr/>
            <p:nvPr/>
          </p:nvSpPr>
          <p:spPr>
            <a:xfrm>
              <a:off x="-1588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73625" y="0"/>
              <a:ext cx="7315200" cy="685800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09600"/>
            <a:ext cx="3962400" cy="47243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AD2365B-5397-4552-89D2-3C31D6B894C4}" type="datetime1">
              <a:rPr lang="en-US" smtClean="0"/>
              <a:t>7/1/2018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 bwMode="lt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 bwMode="lt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42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D474-84CF-40A5-B032-DFFDE135438A}" type="datetime1">
              <a:rPr lang="en-US" smtClean="0"/>
              <a:t>7/1/2018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43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C6EF-6B90-465F-AC36-47BDECADBD65}" type="datetime1">
              <a:rPr lang="en-US" smtClean="0"/>
              <a:t>7/1/2018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56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293812" y="685801"/>
            <a:ext cx="10287000" cy="419099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4A86-2703-4937-ABF7-D8FBDB5C3D3E}" type="datetime1">
              <a:rPr lang="en-US" smtClean="0"/>
              <a:t>7/1/2018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1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14600"/>
            <a:ext cx="8229599" cy="28194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2F23-BD92-4B7B-9DFF-42EEC8F21ED4}" type="datetime1">
              <a:rPr lang="en-US" smtClean="0"/>
              <a:t>7/1/2018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70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B7EA-8738-442B-ADC7-3A7E6F5C49CD}" type="datetime1">
              <a:rPr lang="en-US" smtClean="0"/>
              <a:t>7/1/2018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7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93664" y="17526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550025" y="17526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692D-78A6-499F-901A-E660774CC8EE}" type="datetime1">
              <a:rPr lang="en-US" smtClean="0"/>
              <a:t>7/1/2018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80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F355-F21B-43C0-ABBD-B5AEBBE279A6}" type="datetime1">
              <a:rPr lang="en-US" smtClean="0"/>
              <a:t>7/1/2018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36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95E7-F437-40FB-91EE-0B08B57CB523}" type="datetime1">
              <a:rPr lang="en-US" smtClean="0"/>
              <a:t>7/1/2018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9EEF-87D9-4049-9A5D-A2B5E4C83A85}" type="datetime1">
              <a:rPr lang="en-US" smtClean="0"/>
              <a:t>7/1/2018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D992-82F2-4752-BCD7-4BDCCFA26099}" type="datetime1">
              <a:rPr lang="en-US" smtClean="0"/>
              <a:t>7/1/2018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4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588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7590C4DA-EDE6-465C-B91D-0B6D7078AFBA}" type="datetime1">
              <a:rPr lang="en-US" smtClean="0"/>
              <a:pPr/>
              <a:t>7/1/2018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58134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Talend </a:t>
            </a:r>
            <a:r>
              <a:rPr lang="en-US" b="1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Contact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/>
              <a:t>Provide contact information for key personnel from your company.</a:t>
            </a:r>
          </a:p>
          <a:p>
            <a:r>
              <a:rPr lang="en-US"/>
              <a:t>Provide e-mail and Web site information, if appropriate.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11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401" y="-76200"/>
            <a:ext cx="10971372" cy="762000"/>
          </a:xfrm>
        </p:spPr>
        <p:txBody>
          <a:bodyPr/>
          <a:lstStyle/>
          <a:p>
            <a:r>
              <a:rPr lang="en-US" dirty="0" smtClean="0"/>
              <a:t>Talend Features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3"/>
          </p:nvPr>
        </p:nvGraphicFramePr>
        <p:xfrm>
          <a:off x="360187" y="911352"/>
          <a:ext cx="11353800" cy="5946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9082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401" y="-76200"/>
            <a:ext cx="10971372" cy="762000"/>
          </a:xfrm>
        </p:spPr>
        <p:txBody>
          <a:bodyPr/>
          <a:lstStyle/>
          <a:p>
            <a:r>
              <a:rPr lang="en-US" dirty="0" smtClean="0"/>
              <a:t>Talend Architecture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431476716"/>
              </p:ext>
            </p:extLst>
          </p:nvPr>
        </p:nvGraphicFramePr>
        <p:xfrm>
          <a:off x="360187" y="911352"/>
          <a:ext cx="11353800" cy="5946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934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946348720"/>
              </p:ext>
            </p:extLst>
          </p:nvPr>
        </p:nvGraphicFramePr>
        <p:xfrm>
          <a:off x="379412" y="533400"/>
          <a:ext cx="11353800" cy="5946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4150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9144"/>
            <a:ext cx="12188824" cy="690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8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Cost Comparison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Point out financial benefits to the customer.</a:t>
            </a:r>
          </a:p>
          <a:p>
            <a:r>
              <a:rPr lang="en-US"/>
              <a:t>Compare costs of your product or service with one or more competitors.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51727202"/>
              </p:ext>
            </p:extLst>
          </p:nvPr>
        </p:nvGraphicFramePr>
        <p:xfrm>
          <a:off x="6551613" y="685800"/>
          <a:ext cx="5029201" cy="4587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145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7160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Custom Research Service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Trey Research Cost*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Company A Cost*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Market entry analysis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Industry benchmarking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Pricing and brand analysis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Forecasting and planning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Subscription Research Service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Consumer industry market reports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Online global business intelligence database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551612" y="5581168"/>
            <a:ext cx="5029201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* Cost of custom research service depends on project scope</a:t>
            </a:r>
          </a:p>
        </p:txBody>
      </p:sp>
    </p:spTree>
    <p:extLst>
      <p:ext uri="{BB962C8B-B14F-4D97-AF65-F5344CB8AC3E}">
        <p14:creationId xmlns:p14="http://schemas.microsoft.com/office/powerpoint/2010/main" val="38154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Strengths</a:t>
            </a:r>
            <a:endParaRPr lang="en-US" dirty="0"/>
          </a:p>
        </p:txBody>
      </p:sp>
      <p:grpSp>
        <p:nvGrpSpPr>
          <p:cNvPr id="10" name="Group 9" descr="Three separate radial cycle charts showing the relationship between 4 or 5 tasks in a group"/>
          <p:cNvGrpSpPr/>
          <p:nvPr/>
        </p:nvGrpSpPr>
        <p:grpSpPr>
          <a:xfrm>
            <a:off x="303212" y="609600"/>
            <a:ext cx="11283930" cy="4800600"/>
            <a:chOff x="303212" y="609600"/>
            <a:chExt cx="11283930" cy="4800600"/>
          </a:xfrm>
        </p:grpSpPr>
        <p:graphicFrame>
          <p:nvGraphicFramePr>
            <p:cNvPr id="5" name="Diagram 4" descr="Radial cycle shows the relationship between 4 tasks in a group"/>
            <p:cNvGraphicFramePr/>
            <p:nvPr>
              <p:extLst>
                <p:ext uri="{D42A27DB-BD31-4B8C-83A1-F6EECF244321}">
                  <p14:modId xmlns:p14="http://schemas.microsoft.com/office/powerpoint/2010/main" val="3242502013"/>
                </p:ext>
              </p:extLst>
            </p:nvPr>
          </p:nvGraphicFramePr>
          <p:xfrm>
            <a:off x="303212" y="685800"/>
            <a:ext cx="3235027" cy="47244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7" name="Diagram 6" descr="Radial cycle shows the relationship between 4 tasks in a group"/>
            <p:cNvGraphicFramePr/>
            <p:nvPr>
              <p:extLst>
                <p:ext uri="{D42A27DB-BD31-4B8C-83A1-F6EECF244321}">
                  <p14:modId xmlns:p14="http://schemas.microsoft.com/office/powerpoint/2010/main" val="4049417886"/>
                </p:ext>
              </p:extLst>
            </p:nvPr>
          </p:nvGraphicFramePr>
          <p:xfrm>
            <a:off x="4327664" y="609600"/>
            <a:ext cx="3236976" cy="48006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aphicFrame>
          <p:nvGraphicFramePr>
            <p:cNvPr id="8" name="Diagram 7" descr="Radial cycle shows the relationship between 5 tasks in a group"/>
            <p:cNvGraphicFramePr/>
            <p:nvPr>
              <p:extLst>
                <p:ext uri="{D42A27DB-BD31-4B8C-83A1-F6EECF244321}">
                  <p14:modId xmlns:p14="http://schemas.microsoft.com/office/powerpoint/2010/main" val="2573128986"/>
                </p:ext>
              </p:extLst>
            </p:nvPr>
          </p:nvGraphicFramePr>
          <p:xfrm>
            <a:off x="8352115" y="685800"/>
            <a:ext cx="3235027" cy="47244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04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Benefits of Product or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/>
              <a:t>Summarize the key benefits provided by the product or service you are promoting.</a:t>
            </a:r>
          </a:p>
          <a:p>
            <a:r>
              <a:rPr lang="en-US"/>
              <a:t>Example:</a:t>
            </a:r>
          </a:p>
          <a:p>
            <a:pPr lvl="1"/>
            <a:r>
              <a:rPr lang="en-US"/>
              <a:t>Investment in market research is an investment in your product’s success!</a:t>
            </a:r>
          </a:p>
          <a:p>
            <a:pPr lvl="2"/>
            <a:r>
              <a:rPr lang="en-US"/>
              <a:t>Know your customer</a:t>
            </a:r>
          </a:p>
          <a:p>
            <a:pPr lvl="2"/>
            <a:r>
              <a:rPr lang="en-US"/>
              <a:t>Know your competition</a:t>
            </a:r>
          </a:p>
          <a:p>
            <a:pPr lvl="2"/>
            <a:r>
              <a:rPr lang="en-US"/>
              <a:t>Timing is everything</a:t>
            </a:r>
          </a:p>
          <a:p>
            <a:pPr lvl="2"/>
            <a:r>
              <a:rPr lang="en-US"/>
              <a:t>Track and adjust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67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Outline the next steps for ordering or purchasing your products </a:t>
            </a:r>
            <a:br>
              <a:rPr lang="en-US"/>
            </a:br>
            <a:r>
              <a:rPr lang="en-US"/>
              <a:t>or services.</a:t>
            </a:r>
          </a:p>
          <a:p>
            <a:r>
              <a:rPr lang="en-US"/>
              <a:t>Example:</a:t>
            </a:r>
          </a:p>
          <a:p>
            <a:pPr lvl="1"/>
            <a:r>
              <a:rPr lang="en-US"/>
              <a:t>To commission research from Trey Research:</a:t>
            </a:r>
          </a:p>
          <a:p>
            <a:pPr lvl="2"/>
            <a:r>
              <a:rPr lang="en-US"/>
              <a:t>Define the project</a:t>
            </a:r>
          </a:p>
          <a:p>
            <a:pPr lvl="3"/>
            <a:r>
              <a:rPr lang="en-US"/>
              <a:t>First, we’ll meet with you to define your project.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2"/>
            <a:r>
              <a:rPr lang="en-US"/>
              <a:t>Submit a research proposal</a:t>
            </a:r>
          </a:p>
          <a:p>
            <a:pPr lvl="3"/>
            <a:r>
              <a:rPr lang="en-US"/>
              <a:t>Then, we’ll submit a proposal for your evaluation.</a:t>
            </a:r>
          </a:p>
          <a:p>
            <a:pPr lvl="2"/>
            <a:r>
              <a:rPr lang="en-US"/>
              <a:t>Begin the research</a:t>
            </a:r>
          </a:p>
          <a:p>
            <a:pPr lvl="3"/>
            <a:r>
              <a:rPr lang="en-US"/>
              <a:t>When the proposal is approved, we will assemble an experienced team to conduct your research and analyze the findings.</a:t>
            </a:r>
          </a:p>
          <a:p>
            <a:pPr lvl="2"/>
            <a:r>
              <a:rPr lang="en-US"/>
              <a:t>Provide ongoing support</a:t>
            </a:r>
          </a:p>
          <a:p>
            <a:pPr lvl="3"/>
            <a:r>
              <a:rPr lang="en-US"/>
              <a:t>We will continue to work with you after we deliver your report so you get the most value out of the research findings.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38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presentation on product or servic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ales presentation on product or service.potx" id="{BB6578FA-E30D-45EC-B849-CACB373ADC90}" vid="{5A523E24-2D1D-4F75-BD91-64E0BBADB4AA}"/>
    </a:ext>
  </a:extLst>
</a:theme>
</file>

<file path=ppt/theme/theme2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sales presentation on product or service</Template>
  <TotalTime>227</TotalTime>
  <Words>484</Words>
  <Application>Microsoft Office PowerPoint</Application>
  <PresentationFormat>Custom</PresentationFormat>
  <Paragraphs>102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Rounded MT Bold</vt:lpstr>
      <vt:lpstr>Calibri</vt:lpstr>
      <vt:lpstr>Cambria</vt:lpstr>
      <vt:lpstr>Corbel</vt:lpstr>
      <vt:lpstr>Sales presentation on product or service</vt:lpstr>
      <vt:lpstr>Talend Overview</vt:lpstr>
      <vt:lpstr>Talend Features</vt:lpstr>
      <vt:lpstr>Talend Architecture</vt:lpstr>
      <vt:lpstr>PowerPoint Presentation</vt:lpstr>
      <vt:lpstr>PowerPoint Presentation</vt:lpstr>
      <vt:lpstr>Cost Comparison</vt:lpstr>
      <vt:lpstr>Our Strengths</vt:lpstr>
      <vt:lpstr>Key Benefits of Product or Service</vt:lpstr>
      <vt:lpstr>Next Steps</vt:lpstr>
      <vt:lpstr>Contact Information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Talend Architecture Overview</dc:title>
  <dc:creator>MDD</dc:creator>
  <cp:lastModifiedBy>MDD</cp:lastModifiedBy>
  <cp:revision>12</cp:revision>
  <dcterms:created xsi:type="dcterms:W3CDTF">2018-07-01T23:10:38Z</dcterms:created>
  <dcterms:modified xsi:type="dcterms:W3CDTF">2018-07-02T02:58:13Z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