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</p:sldIdLst>
  <p:sldSz cx="9144000" cy="5143500" type="screen16x9"/>
  <p:notesSz cx="6858000" cy="9144000"/>
  <p:embeddedFontLst>
    <p:embeddedFont>
      <p:font typeface="Quicksa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6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A626A-71CE-4043-9A52-F0E21ACA684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68F877F-130C-4440-81BB-027C2DF7C0D4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DAA68A04-B0CB-45AE-A640-F7CC998922C6}" type="parTrans" cxnId="{48879334-DB44-4C72-A1B5-5A85EBDBE198}">
      <dgm:prSet/>
      <dgm:spPr/>
      <dgm:t>
        <a:bodyPr/>
        <a:lstStyle/>
        <a:p>
          <a:endParaRPr lang="en-US"/>
        </a:p>
      </dgm:t>
    </dgm:pt>
    <dgm:pt modelId="{3E605911-E21A-4CA5-90FD-1DAAF8E4F129}" type="sibTrans" cxnId="{48879334-DB44-4C72-A1B5-5A85EBDBE198}">
      <dgm:prSet/>
      <dgm:spPr/>
      <dgm:t>
        <a:bodyPr/>
        <a:lstStyle/>
        <a:p>
          <a:endParaRPr lang="en-US"/>
        </a:p>
      </dgm:t>
    </dgm:pt>
    <dgm:pt modelId="{21879ACF-77F2-4EC9-9F1B-D90FF991B28B}">
      <dgm:prSet phldrT="[Text]"/>
      <dgm:spPr/>
      <dgm:t>
        <a:bodyPr/>
        <a:lstStyle/>
        <a:p>
          <a:r>
            <a:rPr lang="en-US" dirty="0"/>
            <a:t>reducer</a:t>
          </a:r>
        </a:p>
      </dgm:t>
    </dgm:pt>
    <dgm:pt modelId="{03C6E96A-33FB-44DA-B62C-CFEA0B83AA0D}" type="parTrans" cxnId="{F3452B75-A96C-456E-BC39-E66B309A617F}">
      <dgm:prSet/>
      <dgm:spPr/>
      <dgm:t>
        <a:bodyPr/>
        <a:lstStyle/>
        <a:p>
          <a:endParaRPr lang="en-US"/>
        </a:p>
      </dgm:t>
    </dgm:pt>
    <dgm:pt modelId="{5A6AD285-3873-47EA-ADA3-C674F553D5F8}" type="sibTrans" cxnId="{F3452B75-A96C-456E-BC39-E66B309A617F}">
      <dgm:prSet/>
      <dgm:spPr/>
      <dgm:t>
        <a:bodyPr/>
        <a:lstStyle/>
        <a:p>
          <a:endParaRPr lang="en-US"/>
        </a:p>
      </dgm:t>
    </dgm:pt>
    <dgm:pt modelId="{2C69E37B-77EB-4175-ADEE-7CB7F05EF7E1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70660C0D-F8F1-4F06-B5E3-71F777E04660}" type="parTrans" cxnId="{9F416C62-48EB-4F5E-B5C3-0C89F02F105A}">
      <dgm:prSet/>
      <dgm:spPr/>
      <dgm:t>
        <a:bodyPr/>
        <a:lstStyle/>
        <a:p>
          <a:endParaRPr lang="en-US"/>
        </a:p>
      </dgm:t>
    </dgm:pt>
    <dgm:pt modelId="{FCD9348F-9F89-4071-ABE4-AA24428ABBBE}" type="sibTrans" cxnId="{9F416C62-48EB-4F5E-B5C3-0C89F02F105A}">
      <dgm:prSet/>
      <dgm:spPr/>
      <dgm:t>
        <a:bodyPr/>
        <a:lstStyle/>
        <a:p>
          <a:endParaRPr lang="en-US"/>
        </a:p>
      </dgm:t>
    </dgm:pt>
    <dgm:pt modelId="{70B0894B-2BCB-4B2E-8446-00557D338486}" type="pres">
      <dgm:prSet presAssocID="{25EA626A-71CE-4043-9A52-F0E21ACA6845}" presName="CompostProcess" presStyleCnt="0">
        <dgm:presLayoutVars>
          <dgm:dir/>
          <dgm:resizeHandles val="exact"/>
        </dgm:presLayoutVars>
      </dgm:prSet>
      <dgm:spPr/>
    </dgm:pt>
    <dgm:pt modelId="{D134F075-1878-46BC-95A1-0286B798C9ED}" type="pres">
      <dgm:prSet presAssocID="{25EA626A-71CE-4043-9A52-F0E21ACA6845}" presName="arrow" presStyleLbl="bgShp" presStyleIdx="0" presStyleCnt="1"/>
      <dgm:spPr/>
    </dgm:pt>
    <dgm:pt modelId="{597B93E0-A8DB-4C68-8BCA-C2537AC9AE1F}" type="pres">
      <dgm:prSet presAssocID="{25EA626A-71CE-4043-9A52-F0E21ACA6845}" presName="linearProcess" presStyleCnt="0"/>
      <dgm:spPr/>
    </dgm:pt>
    <dgm:pt modelId="{4C7A4F3F-9292-45C1-B149-2FBE69442E84}" type="pres">
      <dgm:prSet presAssocID="{868F877F-130C-4440-81BB-027C2DF7C0D4}" presName="textNode" presStyleLbl="node1" presStyleIdx="0" presStyleCnt="3">
        <dgm:presLayoutVars>
          <dgm:bulletEnabled val="1"/>
        </dgm:presLayoutVars>
      </dgm:prSet>
      <dgm:spPr/>
    </dgm:pt>
    <dgm:pt modelId="{3571E642-BAC6-45D3-89D0-85C20E5D3758}" type="pres">
      <dgm:prSet presAssocID="{3E605911-E21A-4CA5-90FD-1DAAF8E4F129}" presName="sibTrans" presStyleCnt="0"/>
      <dgm:spPr/>
    </dgm:pt>
    <dgm:pt modelId="{BD878F03-9339-4F02-8C99-C21D31DE8407}" type="pres">
      <dgm:prSet presAssocID="{21879ACF-77F2-4EC9-9F1B-D90FF991B28B}" presName="textNode" presStyleLbl="node1" presStyleIdx="1" presStyleCnt="3">
        <dgm:presLayoutVars>
          <dgm:bulletEnabled val="1"/>
        </dgm:presLayoutVars>
      </dgm:prSet>
      <dgm:spPr/>
    </dgm:pt>
    <dgm:pt modelId="{A4C5A0F0-8195-4FE0-84B8-1F4D67EA35E1}" type="pres">
      <dgm:prSet presAssocID="{5A6AD285-3873-47EA-ADA3-C674F553D5F8}" presName="sibTrans" presStyleCnt="0"/>
      <dgm:spPr/>
    </dgm:pt>
    <dgm:pt modelId="{0A93AFA4-0698-4E20-91A4-8DFD4DF0EE32}" type="pres">
      <dgm:prSet presAssocID="{2C69E37B-77EB-4175-ADEE-7CB7F05EF7E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1CE7F1E-AACD-4AAE-A7F1-10BCBA966D16}" type="presOf" srcId="{21879ACF-77F2-4EC9-9F1B-D90FF991B28B}" destId="{BD878F03-9339-4F02-8C99-C21D31DE8407}" srcOrd="0" destOrd="0" presId="urn:microsoft.com/office/officeart/2005/8/layout/hProcess9"/>
    <dgm:cxn modelId="{4A72D023-4BA2-480D-A801-06F7F73F1746}" type="presOf" srcId="{868F877F-130C-4440-81BB-027C2DF7C0D4}" destId="{4C7A4F3F-9292-45C1-B149-2FBE69442E84}" srcOrd="0" destOrd="0" presId="urn:microsoft.com/office/officeart/2005/8/layout/hProcess9"/>
    <dgm:cxn modelId="{48879334-DB44-4C72-A1B5-5A85EBDBE198}" srcId="{25EA626A-71CE-4043-9A52-F0E21ACA6845}" destId="{868F877F-130C-4440-81BB-027C2DF7C0D4}" srcOrd="0" destOrd="0" parTransId="{DAA68A04-B0CB-45AE-A640-F7CC998922C6}" sibTransId="{3E605911-E21A-4CA5-90FD-1DAAF8E4F129}"/>
    <dgm:cxn modelId="{9F416C62-48EB-4F5E-B5C3-0C89F02F105A}" srcId="{25EA626A-71CE-4043-9A52-F0E21ACA6845}" destId="{2C69E37B-77EB-4175-ADEE-7CB7F05EF7E1}" srcOrd="2" destOrd="0" parTransId="{70660C0D-F8F1-4F06-B5E3-71F777E04660}" sibTransId="{FCD9348F-9F89-4071-ABE4-AA24428ABBBE}"/>
    <dgm:cxn modelId="{F3452B75-A96C-456E-BC39-E66B309A617F}" srcId="{25EA626A-71CE-4043-9A52-F0E21ACA6845}" destId="{21879ACF-77F2-4EC9-9F1B-D90FF991B28B}" srcOrd="1" destOrd="0" parTransId="{03C6E96A-33FB-44DA-B62C-CFEA0B83AA0D}" sibTransId="{5A6AD285-3873-47EA-ADA3-C674F553D5F8}"/>
    <dgm:cxn modelId="{D9C3E17D-3AB6-4DDD-B689-C35BCB484985}" type="presOf" srcId="{2C69E37B-77EB-4175-ADEE-7CB7F05EF7E1}" destId="{0A93AFA4-0698-4E20-91A4-8DFD4DF0EE32}" srcOrd="0" destOrd="0" presId="urn:microsoft.com/office/officeart/2005/8/layout/hProcess9"/>
    <dgm:cxn modelId="{581776B9-4B73-430A-BF71-E149652CA103}" type="presOf" srcId="{25EA626A-71CE-4043-9A52-F0E21ACA6845}" destId="{70B0894B-2BCB-4B2E-8446-00557D338486}" srcOrd="0" destOrd="0" presId="urn:microsoft.com/office/officeart/2005/8/layout/hProcess9"/>
    <dgm:cxn modelId="{022B231B-8A61-46A5-B70F-45C90C8408E2}" type="presParOf" srcId="{70B0894B-2BCB-4B2E-8446-00557D338486}" destId="{D134F075-1878-46BC-95A1-0286B798C9ED}" srcOrd="0" destOrd="0" presId="urn:microsoft.com/office/officeart/2005/8/layout/hProcess9"/>
    <dgm:cxn modelId="{D42C17A0-343C-40FE-908D-6CC8B4BCEF8D}" type="presParOf" srcId="{70B0894B-2BCB-4B2E-8446-00557D338486}" destId="{597B93E0-A8DB-4C68-8BCA-C2537AC9AE1F}" srcOrd="1" destOrd="0" presId="urn:microsoft.com/office/officeart/2005/8/layout/hProcess9"/>
    <dgm:cxn modelId="{05EA7576-FA73-43EF-AA33-309577681034}" type="presParOf" srcId="{597B93E0-A8DB-4C68-8BCA-C2537AC9AE1F}" destId="{4C7A4F3F-9292-45C1-B149-2FBE69442E84}" srcOrd="0" destOrd="0" presId="urn:microsoft.com/office/officeart/2005/8/layout/hProcess9"/>
    <dgm:cxn modelId="{B6992ABE-57E8-44B6-B04C-B9A55762CDA5}" type="presParOf" srcId="{597B93E0-A8DB-4C68-8BCA-C2537AC9AE1F}" destId="{3571E642-BAC6-45D3-89D0-85C20E5D3758}" srcOrd="1" destOrd="0" presId="urn:microsoft.com/office/officeart/2005/8/layout/hProcess9"/>
    <dgm:cxn modelId="{AC92A801-BCC7-4AE5-9D62-86F38CA46EE6}" type="presParOf" srcId="{597B93E0-A8DB-4C68-8BCA-C2537AC9AE1F}" destId="{BD878F03-9339-4F02-8C99-C21D31DE8407}" srcOrd="2" destOrd="0" presId="urn:microsoft.com/office/officeart/2005/8/layout/hProcess9"/>
    <dgm:cxn modelId="{CFB76598-A09F-4C43-9D0F-A70F0E835A48}" type="presParOf" srcId="{597B93E0-A8DB-4C68-8BCA-C2537AC9AE1F}" destId="{A4C5A0F0-8195-4FE0-84B8-1F4D67EA35E1}" srcOrd="3" destOrd="0" presId="urn:microsoft.com/office/officeart/2005/8/layout/hProcess9"/>
    <dgm:cxn modelId="{C95E202E-0795-4533-BCE9-8A39D69E135C}" type="presParOf" srcId="{597B93E0-A8DB-4C68-8BCA-C2537AC9AE1F}" destId="{0A93AFA4-0698-4E20-91A4-8DFD4DF0EE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4F075-1878-46BC-95A1-0286B798C9ED}">
      <dsp:nvSpPr>
        <dsp:cNvPr id="0" name=""/>
        <dsp:cNvSpPr/>
      </dsp:nvSpPr>
      <dsp:spPr>
        <a:xfrm>
          <a:off x="463264" y="0"/>
          <a:ext cx="5250336" cy="2803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A4F3F-9292-45C1-B149-2FBE69442E84}">
      <dsp:nvSpPr>
        <dsp:cNvPr id="0" name=""/>
        <dsp:cNvSpPr/>
      </dsp:nvSpPr>
      <dsp:spPr>
        <a:xfrm>
          <a:off x="2186" y="841188"/>
          <a:ext cx="1922579" cy="112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action</a:t>
          </a:r>
        </a:p>
      </dsp:txBody>
      <dsp:txXfrm>
        <a:off x="56937" y="895939"/>
        <a:ext cx="1813077" cy="1012082"/>
      </dsp:txXfrm>
    </dsp:sp>
    <dsp:sp modelId="{BD878F03-9339-4F02-8C99-C21D31DE8407}">
      <dsp:nvSpPr>
        <dsp:cNvPr id="0" name=""/>
        <dsp:cNvSpPr/>
      </dsp:nvSpPr>
      <dsp:spPr>
        <a:xfrm>
          <a:off x="2127143" y="841188"/>
          <a:ext cx="1922579" cy="112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reducer</a:t>
          </a:r>
        </a:p>
      </dsp:txBody>
      <dsp:txXfrm>
        <a:off x="2181894" y="895939"/>
        <a:ext cx="1813077" cy="1012082"/>
      </dsp:txXfrm>
    </dsp:sp>
    <dsp:sp modelId="{0A93AFA4-0698-4E20-91A4-8DFD4DF0EE32}">
      <dsp:nvSpPr>
        <dsp:cNvPr id="0" name=""/>
        <dsp:cNvSpPr/>
      </dsp:nvSpPr>
      <dsp:spPr>
        <a:xfrm>
          <a:off x="4252099" y="841188"/>
          <a:ext cx="1922579" cy="112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state</a:t>
          </a:r>
        </a:p>
      </dsp:txBody>
      <dsp:txXfrm>
        <a:off x="4306850" y="895939"/>
        <a:ext cx="1813077" cy="1012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3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43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REDUX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B1E34-486E-49D9-A431-5248489C90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E3ECF-2071-49D8-BD81-BC54AB8A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9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A9FB5-1CC0-4869-ACFF-ADEB308BF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EA5D5-B6F6-464E-AFB6-68BD1125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9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75F86-AED2-444D-8EE4-BD90E2895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FAF46-7D7F-46EF-A23F-171C3DD3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3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D8339-7E47-4A27-8926-D6A164C042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955B8-F894-402B-AA6A-65B9569D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C9294-AE2C-40A7-9715-FCF88FF9F6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69472-DC1A-4567-A543-1CBAF96A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49" y="1991813"/>
            <a:ext cx="664180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REDUX DEV TOOL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16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83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C4313-E338-4252-A0C7-70AA7FAF1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FECCD-407E-40C3-B936-B640D336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2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4898A-0290-49DB-952F-B208FAB09A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37230-1EBA-42C3-9547-7BBBABE6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2519E-016B-4635-B81E-9C2CD888F4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8E1C8-A759-45A9-BFB1-5BE344AF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E63B1-36D6-4E0F-9D51-469F18CB8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D90C5-DB02-4A3A-AF41-F9C0A92B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3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Redux main topic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2"/>
            <a:ext cx="6927900" cy="144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Reducer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Store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Function accosiate with store(create store())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A06BB-598D-47F0-B0B8-F71C23FB5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7406A-6A05-4023-9182-1D319691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1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Quotations are commonly printed as a means of inspiration and to invoke philosophical thoughts from the reader.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REDUX FLOW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126C315-C34F-42E2-A11A-926AE2F63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753690"/>
              </p:ext>
            </p:extLst>
          </p:nvPr>
        </p:nvGraphicFramePr>
        <p:xfrm>
          <a:off x="1165475" y="1789889"/>
          <a:ext cx="6176866" cy="280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ACTION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16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ction are plain js object that have a type field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</a:t>
            </a:r>
            <a:r>
              <a:rPr lang="en" sz="2400" dirty="0"/>
              <a:t>ction only t</a:t>
            </a:r>
            <a:r>
              <a:rPr lang="en" dirty="0"/>
              <a:t>ell </a:t>
            </a:r>
            <a:r>
              <a:rPr lang="en" b="1" dirty="0">
                <a:solidFill>
                  <a:schemeClr val="accent1"/>
                </a:solidFill>
              </a:rPr>
              <a:t>what</a:t>
            </a:r>
            <a:r>
              <a:rPr lang="en" dirty="0"/>
              <a:t> to do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REDUCER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1"/>
            <a:ext cx="6028200" cy="182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Reducer are function that take the </a:t>
            </a:r>
            <a:r>
              <a:rPr lang="en-US" b="1" dirty="0">
                <a:solidFill>
                  <a:schemeClr val="accent1"/>
                </a:solidFill>
              </a:rPr>
              <a:t>current state </a:t>
            </a:r>
            <a:r>
              <a:rPr lang="en-US" dirty="0"/>
              <a:t>and an </a:t>
            </a:r>
            <a:r>
              <a:rPr lang="en-US" b="1" dirty="0">
                <a:solidFill>
                  <a:schemeClr val="accent1"/>
                </a:solidFill>
              </a:rPr>
              <a:t>action</a:t>
            </a:r>
            <a:r>
              <a:rPr lang="en-US" dirty="0"/>
              <a:t> as arguments and return new state result</a:t>
            </a:r>
            <a:endParaRPr lang="en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42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STORE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1"/>
            <a:ext cx="6363754" cy="2145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Redux store bring together </a:t>
            </a:r>
            <a:r>
              <a:rPr lang="en-US" b="1" dirty="0">
                <a:solidFill>
                  <a:schemeClr val="accent1"/>
                </a:solidFill>
              </a:rPr>
              <a:t>state, actions and reducer</a:t>
            </a:r>
            <a:r>
              <a:rPr lang="en-US" dirty="0"/>
              <a:t> you will only have a </a:t>
            </a:r>
            <a:r>
              <a:rPr lang="en-US" b="1" dirty="0">
                <a:solidFill>
                  <a:schemeClr val="accent1"/>
                </a:solidFill>
              </a:rPr>
              <a:t>single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store </a:t>
            </a:r>
            <a:r>
              <a:rPr lang="en-US" dirty="0"/>
              <a:t>in redux and every store has a </a:t>
            </a:r>
            <a:r>
              <a:rPr lang="en-US" b="1" dirty="0">
                <a:solidFill>
                  <a:schemeClr val="accent1"/>
                </a:solidFill>
              </a:rPr>
              <a:t>single root</a:t>
            </a:r>
            <a:r>
              <a:rPr lang="en-US" dirty="0"/>
              <a:t> reducer function</a:t>
            </a:r>
            <a:endParaRPr lang="en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258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87DAB-DFBA-4893-BFDC-3889147FA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F98C2-BA5B-40D8-9BB0-76F0B07A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8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38B805-E390-412E-9369-21383FF8E5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14828-1143-4B4E-A1BB-388F8DE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2390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40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Quicksand</vt:lpstr>
      <vt:lpstr>Eleanor template</vt:lpstr>
      <vt:lpstr>REACT REDUX</vt:lpstr>
      <vt:lpstr>Redux main topic</vt:lpstr>
      <vt:lpstr>PowerPoint Presentation</vt:lpstr>
      <vt:lpstr>REDUX FLOW</vt:lpstr>
      <vt:lpstr>ACTION</vt:lpstr>
      <vt:lpstr>REDUCER</vt:lpstr>
      <vt:lpstr>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REDUX DEV TOOL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REDUX</dc:title>
  <cp:lastModifiedBy>milan katira</cp:lastModifiedBy>
  <cp:revision>1</cp:revision>
  <dcterms:modified xsi:type="dcterms:W3CDTF">2021-09-10T10:16:47Z</dcterms:modified>
</cp:coreProperties>
</file>