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7793-3562-405C-A1F9-BCFFD8B71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method in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ECFAD-634C-40B1-BD46-76CDDFC63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27F2-3FCE-47A2-BC52-25DC7A78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0A3A6-298D-464D-AC7D-DE9A8A7A7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88552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FCB-EF4C-4857-8B14-7F9F35B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did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53CC-5354-4620-909B-B603A7C9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CB5-8DB8-4749-AE66-C6D9F0B1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284E95-CAD6-4EB2-BE4D-D429657C9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65387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2162EA-0B9B-4EB1-8A5B-D5B312CF9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5F58-38E4-49DB-B962-732A7DE1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component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2B76-5C3D-4E42-A9CA-AD1723CB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2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E0F9-8022-40BB-AE4B-F2EC0B76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C93CE-373D-40CB-AAB2-79992E287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08014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850A-7B8A-4029-B190-464BDDAA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60DF3-7937-45C0-AF2F-262738FF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217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910-B7B0-405F-9D31-D655AD06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3941E-E0F3-4D9E-BAB0-4096551F2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4292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0690-BEF8-4FC8-9966-9FE6219A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32526-9C79-4D9C-BDD8-3C9FF3116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4247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F21D-FF99-4EAA-B99C-F2605379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will unmount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C757-FCF3-4C15-A4AA-06A5F927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0CDD-0E6B-42D3-A913-86CD4169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8BCC-D1E3-476A-BA5F-5702B87E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called before render() , therefore calling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setState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synchronously in this method will not trigger an extra rendering. Generally, we recommend using the constructor() instead for initializing state. ... This is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only lifecycle method called on server rendering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5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29E1-D4F6-470A-ABBC-9E8C3EB3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599F9-A16E-4C33-BFE6-459F981FB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25432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7D24-0CEE-4D5F-A9E7-E51878CA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E01DF-C9FF-4877-B756-B0ECFAB94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93691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B812-3A99-429E-8D6B-E62C39A8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C706F-0263-4A27-A7AE-CBEFD6FF2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229467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58EC-4E09-4A2E-908D-B225E02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58FDBE-CF60-4F66-9EC4-7DAE2C6C2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1221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3E36-9BB0-4621-AD6C-E56AEC9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0C09A2-7A20-4862-BB21-92B119BAE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124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17BC89-7A5C-4656-8E80-1DD90C089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8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EF9F-B2CA-408A-92F9-C0B50527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07FF-A113-4D3B-A6F2-ED121890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render() method is the most used lifecycle method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You will see it in all React classes. This is because render() is the only required method within a class component in React. ... As you can see in the example above, the render() method returns JSX that is displayed in the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4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09FB-7969-4052-B58F-D1C6AA49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088E4-11C2-4998-9432-4AC0E5A51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607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7FC4-7D2A-4138-B22C-57615DA1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26E1F-0F5E-456D-9F23-00976CC4C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49446" cy="6834064"/>
          </a:xfrm>
        </p:spPr>
      </p:pic>
    </p:spTree>
    <p:extLst>
      <p:ext uri="{BB962C8B-B14F-4D97-AF65-F5344CB8AC3E}">
        <p14:creationId xmlns:p14="http://schemas.microsoft.com/office/powerpoint/2010/main" val="176400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ADC4-E5C6-4519-8878-74C31BD3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did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ECDC-15EF-408F-8B1E-7FE348E7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/>
              <a:t>Render</a:t>
            </a:r>
          </a:p>
          <a:p>
            <a:r>
              <a:rPr lang="en-US" dirty="0"/>
              <a:t>Component did mount</a:t>
            </a:r>
          </a:p>
          <a:p>
            <a:endParaRPr lang="en-US" dirty="0"/>
          </a:p>
          <a:p>
            <a:r>
              <a:rPr lang="en-US" dirty="0"/>
              <a:t>It is use for </a:t>
            </a:r>
            <a:r>
              <a:rPr lang="en-US" dirty="0" err="1"/>
              <a:t>api</a:t>
            </a:r>
            <a:r>
              <a:rPr lang="en-US" dirty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45200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D839-EA8B-48B4-BB22-430E1C18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86F5A-EA25-49D1-B3CC-4602A1488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069913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FFFFFF"/>
      </a:dk1>
      <a:lt1>
        <a:sysClr val="window" lastClr="000000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134</TotalTime>
  <Words>141</Words>
  <Application>Microsoft Office PowerPoint</Application>
  <PresentationFormat>Widescreen</PresentationFormat>
  <Paragraphs>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Wingdings 2</vt:lpstr>
      <vt:lpstr>Dividend</vt:lpstr>
      <vt:lpstr>Life cycle method in react</vt:lpstr>
      <vt:lpstr>Constructor lifecycle</vt:lpstr>
      <vt:lpstr>PowerPoint Presentation</vt:lpstr>
      <vt:lpstr>PowerPoint Presentation</vt:lpstr>
      <vt:lpstr>Render life cycle</vt:lpstr>
      <vt:lpstr>PowerPoint Presentation</vt:lpstr>
      <vt:lpstr>PowerPoint Presentation</vt:lpstr>
      <vt:lpstr>Component did mount</vt:lpstr>
      <vt:lpstr>PowerPoint Presentation</vt:lpstr>
      <vt:lpstr>PowerPoint Presentation</vt:lpstr>
      <vt:lpstr>Component did update</vt:lpstr>
      <vt:lpstr>PowerPoint Presentation</vt:lpstr>
      <vt:lpstr>PowerPoint Presentation</vt:lpstr>
      <vt:lpstr>Should component update</vt:lpstr>
      <vt:lpstr>PowerPoint Presentation</vt:lpstr>
      <vt:lpstr>PowerPoint Presentation</vt:lpstr>
      <vt:lpstr>PowerPoint Presentation</vt:lpstr>
      <vt:lpstr>PowerPoint Presentation</vt:lpstr>
      <vt:lpstr>Component will unmount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method in react</dc:title>
  <dc:creator>milan katira</dc:creator>
  <cp:lastModifiedBy>milan katira</cp:lastModifiedBy>
  <cp:revision>1</cp:revision>
  <dcterms:created xsi:type="dcterms:W3CDTF">2021-09-20T03:02:06Z</dcterms:created>
  <dcterms:modified xsi:type="dcterms:W3CDTF">2021-09-20T05:18:06Z</dcterms:modified>
</cp:coreProperties>
</file>