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1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7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4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6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9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D4DD-DC4D-4598-BAEC-1AD471F23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 dirty="0"/>
              <a:t>Tailwind </a:t>
            </a:r>
            <a:r>
              <a:rPr lang="en-US" b="1" dirty="0" err="1"/>
              <a:t>css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C9025-11B2-46DD-A150-E42D233BA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97B5-D832-4FD6-937D-31898233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1B394-1928-454E-A131-B6A6E2E8C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" y="0"/>
            <a:ext cx="12178748" cy="6850546"/>
          </a:xfrm>
        </p:spPr>
      </p:pic>
    </p:spTree>
    <p:extLst>
      <p:ext uri="{BB962C8B-B14F-4D97-AF65-F5344CB8AC3E}">
        <p14:creationId xmlns:p14="http://schemas.microsoft.com/office/powerpoint/2010/main" val="31702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350-78F0-4712-AEF8-B04D1ECB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87595-50DE-4308-B1A3-0C4FC1721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90443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DD2-FCC9-4B65-AE72-8D733693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44E7C-6DE5-417B-9DE9-3C2CD461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3663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12D9-0E21-4710-BD8D-609994D5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Operator Mono"/>
              </a:rPr>
              <a:t>using Tailwind as a </a:t>
            </a:r>
            <a:r>
              <a:rPr lang="en-US" b="1" dirty="0" err="1">
                <a:effectLst/>
                <a:latin typeface="Operator Mono"/>
              </a:rPr>
              <a:t>PostCSS</a:t>
            </a:r>
            <a:r>
              <a:rPr lang="en-US" b="1" dirty="0">
                <a:effectLst/>
                <a:latin typeface="Operator Mono"/>
              </a:rPr>
              <a:t> plugin</a:t>
            </a:r>
            <a:br>
              <a:rPr lang="en-US" b="0" dirty="0">
                <a:solidFill>
                  <a:srgbClr val="F7F1FF"/>
                </a:solidFill>
                <a:effectLst/>
                <a:latin typeface="Operator Mon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4F4F-7C1E-4F85-A86A-00947E3C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209A-5DE1-456D-9F8E-6D99861C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E1362-0C99-47B4-AEE4-6D2DE073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77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2931-23B4-4FDF-999B-9888C238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4F52B-91A3-4E43-926B-905E9630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5471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F372-1FE5-4D0B-B4F2-3EFF7011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D94C7-0DB5-449D-BEF8-903D8CB8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56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6E4-DEC0-46A0-A5EC-32F7E8B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7B900-7FE8-4C44-A3AF-BED2F2CA2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94429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A85E-BCE2-418A-A4FE-F8EBA856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CB91A-6795-497B-B798-FE4952B7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968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21F9-56E7-4491-B213-CD422DE0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tailwindcss</a:t>
            </a:r>
            <a:r>
              <a:rPr lang="en-US" b="1" dirty="0"/>
              <a:t> with </a:t>
            </a:r>
            <a:r>
              <a:rPr lang="en-US" b="1" dirty="0" err="1"/>
              <a:t>cdn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BA90-725A-468B-9F6F-DD67F9E86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2657-2F83-4E60-A203-7250026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monitor, electronics&#10;&#10;Description automatically generated">
            <a:extLst>
              <a:ext uri="{FF2B5EF4-FFF2-40B4-BE49-F238E27FC236}">
                <a16:creationId xmlns:a16="http://schemas.microsoft.com/office/drawing/2014/main" id="{F0155230-DEA9-4305-A576-049502306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8222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2F71-A177-4A89-92A8-4D6A4515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FA927-6DDB-4382-9D33-2A7CB29BE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834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12D9-0E21-4710-BD8D-609994D5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Operator Mono"/>
              </a:rPr>
              <a:t>using Tailwind as a without </a:t>
            </a:r>
            <a:r>
              <a:rPr lang="en-US" b="1" dirty="0" err="1">
                <a:effectLst/>
                <a:latin typeface="Operator Mono"/>
              </a:rPr>
              <a:t>PostCSS</a:t>
            </a:r>
            <a:r>
              <a:rPr lang="en-US" b="1" dirty="0">
                <a:effectLst/>
                <a:latin typeface="Operator Mono"/>
              </a:rPr>
              <a:t> plugin</a:t>
            </a:r>
            <a:br>
              <a:rPr lang="en-US" b="0" dirty="0">
                <a:solidFill>
                  <a:srgbClr val="F7F1FF"/>
                </a:solidFill>
                <a:effectLst/>
                <a:latin typeface="Operator Mon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4F4F-7C1E-4F85-A86A-00947E3C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8961-CA6C-43A1-B082-E2D4B85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monitor, indoor&#10;&#10;Description automatically generated">
            <a:extLst>
              <a:ext uri="{FF2B5EF4-FFF2-40B4-BE49-F238E27FC236}">
                <a16:creationId xmlns:a16="http://schemas.microsoft.com/office/drawing/2014/main" id="{CFB25BA5-B861-453F-A3E5-F60C279C7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58487-1120-44D7-AC39-EE2EEDE4C21A}"/>
              </a:ext>
            </a:extLst>
          </p:cNvPr>
          <p:cNvSpPr txBox="1"/>
          <p:nvPr/>
        </p:nvSpPr>
        <p:spPr>
          <a:xfrm flipH="1">
            <a:off x="2224377" y="1494845"/>
            <a:ext cx="58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Adding tailwind </a:t>
            </a:r>
            <a:r>
              <a:rPr lang="en-US" b="1" dirty="0" err="1">
                <a:solidFill>
                  <a:schemeClr val="accent3"/>
                </a:solidFill>
              </a:rPr>
              <a:t>css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43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1510-EFFD-4C2D-A117-647AFD2E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monitor, black&#10;&#10;Description automatically generated">
            <a:extLst>
              <a:ext uri="{FF2B5EF4-FFF2-40B4-BE49-F238E27FC236}">
                <a16:creationId xmlns:a16="http://schemas.microsoft.com/office/drawing/2014/main" id="{9E74CFF7-2DB5-44F2-9FB8-7CE72EA9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FD868-AF9F-4D11-BEBA-30D86614BB16}"/>
              </a:ext>
            </a:extLst>
          </p:cNvPr>
          <p:cNvSpPr txBox="1"/>
          <p:nvPr/>
        </p:nvSpPr>
        <p:spPr>
          <a:xfrm flipH="1">
            <a:off x="5865476" y="2329934"/>
            <a:ext cx="41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65666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5AC9-C9A7-43AB-ADD5-1C63603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9CD94-C232-4760-8330-F419B191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EAC12-8860-464D-8F86-44404B9D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8F35B-1FAF-45F9-A798-EFB6FD404500}"/>
              </a:ext>
            </a:extLst>
          </p:cNvPr>
          <p:cNvSpPr txBox="1"/>
          <p:nvPr/>
        </p:nvSpPr>
        <p:spPr>
          <a:xfrm flipH="1">
            <a:off x="2353587" y="3702140"/>
            <a:ext cx="732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Build is used to add </a:t>
            </a:r>
            <a:r>
              <a:rPr lang="en-US" b="1" dirty="0" err="1">
                <a:solidFill>
                  <a:schemeClr val="accent3"/>
                </a:solidFill>
              </a:rPr>
              <a:t>src</a:t>
            </a:r>
            <a:r>
              <a:rPr lang="en-US" b="1" dirty="0">
                <a:solidFill>
                  <a:schemeClr val="accent3"/>
                </a:solidFill>
              </a:rPr>
              <a:t>/tailwind.css to public/tailwind.css</a:t>
            </a:r>
          </a:p>
          <a:p>
            <a:r>
              <a:rPr lang="en-US" b="1" dirty="0">
                <a:solidFill>
                  <a:schemeClr val="accent3"/>
                </a:solidFill>
              </a:rPr>
              <a:t>And </a:t>
            </a:r>
          </a:p>
          <a:p>
            <a:r>
              <a:rPr lang="en-US" b="1" dirty="0">
                <a:solidFill>
                  <a:schemeClr val="accent3"/>
                </a:solidFill>
              </a:rPr>
              <a:t>Prob is used to size reduce and remove extra </a:t>
            </a:r>
            <a:r>
              <a:rPr lang="en-US" b="1" dirty="0" err="1">
                <a:solidFill>
                  <a:schemeClr val="accent3"/>
                </a:solidFill>
              </a:rPr>
              <a:t>css</a:t>
            </a:r>
            <a:r>
              <a:rPr lang="en-US" b="1" dirty="0">
                <a:solidFill>
                  <a:schemeClr val="accent3"/>
                </a:solidFill>
              </a:rPr>
              <a:t> from public/tailwind.css</a:t>
            </a:r>
          </a:p>
        </p:txBody>
      </p:sp>
    </p:spTree>
    <p:extLst>
      <p:ext uri="{BB962C8B-B14F-4D97-AF65-F5344CB8AC3E}">
        <p14:creationId xmlns:p14="http://schemas.microsoft.com/office/powerpoint/2010/main" val="22033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BD65-A85D-439E-9971-409B8EC5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84495-FB1B-467B-B4BF-BAFDD0341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143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59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Operator Mono</vt:lpstr>
      <vt:lpstr>Retrospect</vt:lpstr>
      <vt:lpstr>Tailwind css</vt:lpstr>
      <vt:lpstr>using tailwindcss with cdn </vt:lpstr>
      <vt:lpstr>PowerPoint Presentation</vt:lpstr>
      <vt:lpstr>PowerPoint Presentation</vt:lpstr>
      <vt:lpstr>using Tailwind as a without PostCSS plugin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 Tailwind as a PostCSS plugin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</dc:title>
  <dc:creator>180473119013 Milan Katira</dc:creator>
  <cp:lastModifiedBy>180473119013 Milan Katira</cp:lastModifiedBy>
  <cp:revision>2</cp:revision>
  <dcterms:created xsi:type="dcterms:W3CDTF">2021-08-20T10:14:14Z</dcterms:created>
  <dcterms:modified xsi:type="dcterms:W3CDTF">2021-08-24T05:24:01Z</dcterms:modified>
</cp:coreProperties>
</file>