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D69-E762-9B4D-9DF3-FEE8A164991D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D69-E762-9B4D-9DF3-FEE8A164991D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1A5-8EFD-324B-9336-9CD465B15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D69-E762-9B4D-9DF3-FEE8A164991D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1A5-8EFD-324B-9336-9CD465B15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D69-E762-9B4D-9DF3-FEE8A164991D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1A5-8EFD-324B-9336-9CD465B15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D69-E762-9B4D-9DF3-FEE8A164991D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1A5-8EFD-324B-9336-9CD465B1511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D69-E762-9B4D-9DF3-FEE8A164991D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1A5-8EFD-324B-9336-9CD465B15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D69-E762-9B4D-9DF3-FEE8A164991D}" type="datetimeFigureOut">
              <a:rPr lang="en-US" smtClean="0"/>
              <a:t>4/27/15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1A5-8EFD-324B-9336-9CD465B1511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D69-E762-9B4D-9DF3-FEE8A164991D}" type="datetimeFigureOut">
              <a:rPr lang="en-US" smtClean="0"/>
              <a:t>4/27/15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1A5-8EFD-324B-9336-9CD465B15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D69-E762-9B4D-9DF3-FEE8A164991D}" type="datetimeFigureOut">
              <a:rPr lang="en-US" smtClean="0"/>
              <a:t>4/27/15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1A5-8EFD-324B-9336-9CD465B15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D69-E762-9B4D-9DF3-FEE8A164991D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D69-E762-9B4D-9DF3-FEE8A164991D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1A5-8EFD-324B-9336-9CD465B15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CEEBD69-E762-9B4D-9DF3-FEE8A164991D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A3671A5-8EFD-324B-9336-9CD465B151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 347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Milan Kodali &amp; Daniel </a:t>
            </a:r>
            <a:r>
              <a:rPr lang="en-US" dirty="0" err="1" smtClean="0"/>
              <a:t>Pellicone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8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pic>
        <p:nvPicPr>
          <p:cNvPr id="5" name="Picture 4" descr="Screen Shot 2015-04-27 at 5.17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9128"/>
            <a:ext cx="9144000" cy="267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06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Create/Edit List</a:t>
            </a:r>
            <a:endParaRPr lang="en-US" dirty="0"/>
          </a:p>
        </p:txBody>
      </p:sp>
      <p:pic>
        <p:nvPicPr>
          <p:cNvPr id="4" name="Picture 3" descr="Screen Shot 2015-04-27 at 5.21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16" y="1636889"/>
            <a:ext cx="5328337" cy="477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5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Membership Table</a:t>
            </a:r>
            <a:endParaRPr lang="en-US" dirty="0"/>
          </a:p>
        </p:txBody>
      </p:sp>
      <p:pic>
        <p:nvPicPr>
          <p:cNvPr id="6" name="Picture 5" descr="Screen Shot 2015-04-27 at 5.18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4690"/>
            <a:ext cx="9144000" cy="318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3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Membership Tree</a:t>
            </a:r>
            <a:endParaRPr lang="en-US" dirty="0"/>
          </a:p>
        </p:txBody>
      </p:sp>
      <p:pic>
        <p:nvPicPr>
          <p:cNvPr id="4" name="Picture 3" descr="Screen Shot 2015-04-27 at 5.19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891"/>
            <a:ext cx="9144000" cy="32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8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pic>
        <p:nvPicPr>
          <p:cNvPr id="5" name="Picture 4" descr="Screen Shot 2015-04-27 at 5.23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3" y="1796745"/>
            <a:ext cx="7027333" cy="4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27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pic>
        <p:nvPicPr>
          <p:cNvPr id="4" name="Picture 3" descr="Screen Shot 2015-04-27 at 5.23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8" y="1524000"/>
            <a:ext cx="6942667" cy="506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13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Divisions</a:t>
            </a:r>
            <a:endParaRPr lang="en-US" dirty="0"/>
          </a:p>
        </p:txBody>
      </p:sp>
      <p:pic>
        <p:nvPicPr>
          <p:cNvPr id="4" name="Picture 3" descr="Screen Shot 2015-04-27 at 5.23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44" y="2006848"/>
            <a:ext cx="8071556" cy="335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06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Met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Includes all of the requested tables/columns</a:t>
            </a:r>
          </a:p>
          <a:p>
            <a:r>
              <a:rPr lang="en-US" dirty="0" smtClean="0"/>
              <a:t>Automatically pulls unique numeric identifier for records</a:t>
            </a:r>
          </a:p>
          <a:p>
            <a:r>
              <a:rPr lang="en-US" dirty="0" smtClean="0"/>
              <a:t>More than one member can be added to list at once</a:t>
            </a:r>
          </a:p>
          <a:p>
            <a:r>
              <a:rPr lang="en-US" dirty="0" smtClean="0"/>
              <a:t>Members can be individual employees or other lists</a:t>
            </a:r>
          </a:p>
          <a:p>
            <a:r>
              <a:rPr lang="en-US" dirty="0" smtClean="0"/>
              <a:t>Only active members can be added to lists</a:t>
            </a:r>
          </a:p>
          <a:p>
            <a:r>
              <a:rPr lang="en-US" dirty="0" smtClean="0"/>
              <a:t>Removing an employee also removes the employee from all mailing lists</a:t>
            </a:r>
          </a:p>
          <a:p>
            <a:r>
              <a:rPr lang="en-US" dirty="0" smtClean="0"/>
              <a:t>Can view </a:t>
            </a:r>
            <a:r>
              <a:rPr lang="en-US" dirty="0" smtClean="0"/>
              <a:t>memberships</a:t>
            </a:r>
          </a:p>
          <a:p>
            <a:r>
              <a:rPr lang="en-US" dirty="0"/>
              <a:t>Admin Privileges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21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Not Met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Ownership division code should default to user’s ownership division</a:t>
            </a:r>
          </a:p>
          <a:p>
            <a:r>
              <a:rPr lang="en-US" dirty="0" smtClean="0"/>
              <a:t>Membership </a:t>
            </a:r>
            <a:r>
              <a:rPr lang="en-US" dirty="0" smtClean="0"/>
              <a:t>cloning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2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Haves Included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 smtClean="0"/>
              <a:t>Search Bar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Data Loading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Tree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Region Views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File Download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Shuttle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Shortcut</a:t>
            </a:r>
            <a:endParaRPr lang="en-US" dirty="0" smtClean="0"/>
          </a:p>
          <a:p>
            <a:pPr>
              <a:buFont typeface="Wingdings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7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pic>
        <p:nvPicPr>
          <p:cNvPr id="6" name="Picture 5" descr="Conceptual 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8" y="1858681"/>
            <a:ext cx="6786562" cy="425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79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Haves Not Included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Select List</a:t>
            </a:r>
          </a:p>
          <a:p>
            <a:r>
              <a:rPr lang="en-US" dirty="0" smtClean="0"/>
              <a:t>Modal dialog return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20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Haves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Look and Feel using CSS</a:t>
            </a:r>
          </a:p>
          <a:p>
            <a:r>
              <a:rPr lang="en-US" dirty="0" smtClean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3143122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238" y="2539999"/>
            <a:ext cx="5759752" cy="25581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apex.oracle.com</a:t>
            </a:r>
            <a:r>
              <a:rPr lang="en-US" dirty="0"/>
              <a:t>/</a:t>
            </a:r>
            <a:r>
              <a:rPr lang="en-US" dirty="0" err="1"/>
              <a:t>pls</a:t>
            </a:r>
            <a:r>
              <a:rPr lang="en-US" dirty="0"/>
              <a:t>/apex/</a:t>
            </a:r>
            <a:r>
              <a:rPr lang="en-US" dirty="0" err="1"/>
              <a:t>f?p</a:t>
            </a:r>
            <a:r>
              <a:rPr lang="en-US" dirty="0"/>
              <a:t>=15996:1:129442251894245::NO:::</a:t>
            </a:r>
          </a:p>
        </p:txBody>
      </p:sp>
    </p:spTree>
    <p:extLst>
      <p:ext uri="{BB962C8B-B14F-4D97-AF65-F5344CB8AC3E}">
        <p14:creationId xmlns:p14="http://schemas.microsoft.com/office/powerpoint/2010/main" val="303244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pic>
        <p:nvPicPr>
          <p:cNvPr id="5" name="Picture 4" descr="Screen Shot 2015-04-25 at 7.29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411" y="1445795"/>
            <a:ext cx="5924255" cy="524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4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Picture 3" descr="Screen Shot 2015-04-27 at 5.11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55" y="1721847"/>
            <a:ext cx="7770519" cy="374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endParaRPr lang="en-US" dirty="0"/>
          </a:p>
        </p:txBody>
      </p:sp>
      <p:pic>
        <p:nvPicPr>
          <p:cNvPr id="7" name="Picture 6" descr="Screen Shot 2015-04-27 at 5.14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075"/>
            <a:ext cx="9144000" cy="404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0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endParaRPr lang="en-US" dirty="0"/>
          </a:p>
        </p:txBody>
      </p:sp>
      <p:pic>
        <p:nvPicPr>
          <p:cNvPr id="4" name="Picture 3" descr="Screen Shot 2015-04-27 at 5.13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298"/>
            <a:ext cx="9144000" cy="382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5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endParaRPr lang="en-US" dirty="0"/>
          </a:p>
        </p:txBody>
      </p:sp>
      <p:pic>
        <p:nvPicPr>
          <p:cNvPr id="3" name="Picture 2" descr="Screen Shot 2015-04-27 at 5.13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3058"/>
            <a:ext cx="9144000" cy="297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5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CSV File</a:t>
            </a:r>
            <a:endParaRPr lang="en-US" dirty="0"/>
          </a:p>
        </p:txBody>
      </p:sp>
      <p:pic>
        <p:nvPicPr>
          <p:cNvPr id="3" name="Picture 2" descr="Screen Shot 2015-04-27 at 5.15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82" y="1796344"/>
            <a:ext cx="55118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5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Create/Edit Employee</a:t>
            </a:r>
            <a:endParaRPr lang="en-US" dirty="0"/>
          </a:p>
        </p:txBody>
      </p:sp>
      <p:pic>
        <p:nvPicPr>
          <p:cNvPr id="4" name="Picture 3" descr="Screen Shot 2015-04-27 at 5.16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42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81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808</TotalTime>
  <Words>173</Words>
  <Application>Microsoft Macintosh PowerPoint</Application>
  <PresentationFormat>On-screen Show (4:3)</PresentationFormat>
  <Paragraphs>45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Clarity</vt:lpstr>
      <vt:lpstr>CS 347  Project </vt:lpstr>
      <vt:lpstr>Conceptual Model</vt:lpstr>
      <vt:lpstr>Logical Model</vt:lpstr>
      <vt:lpstr>Home Page</vt:lpstr>
      <vt:lpstr>Employees</vt:lpstr>
      <vt:lpstr>Employees</vt:lpstr>
      <vt:lpstr>Employees</vt:lpstr>
      <vt:lpstr>Employee CSV File</vt:lpstr>
      <vt:lpstr>Create/Edit Employee</vt:lpstr>
      <vt:lpstr>Lists</vt:lpstr>
      <vt:lpstr>Create/Edit List</vt:lpstr>
      <vt:lpstr>List Membership Table</vt:lpstr>
      <vt:lpstr>List Membership Tree</vt:lpstr>
      <vt:lpstr>Labs</vt:lpstr>
      <vt:lpstr>Labs</vt:lpstr>
      <vt:lpstr>Divisions</vt:lpstr>
      <vt:lpstr>Requirements Met</vt:lpstr>
      <vt:lpstr>Requirements Not Met</vt:lpstr>
      <vt:lpstr>Must Haves Included</vt:lpstr>
      <vt:lpstr>Must Haves Not Included</vt:lpstr>
      <vt:lpstr>Good to Haves</vt:lpstr>
      <vt:lpstr>Application URL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347 Initial Project Review</dc:title>
  <dc:creator>Milan Kodali</dc:creator>
  <cp:lastModifiedBy>Milan Kodali</cp:lastModifiedBy>
  <cp:revision>15</cp:revision>
  <dcterms:created xsi:type="dcterms:W3CDTF">2015-04-01T16:31:42Z</dcterms:created>
  <dcterms:modified xsi:type="dcterms:W3CDTF">2015-04-27T18:44:15Z</dcterms:modified>
</cp:coreProperties>
</file>