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59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9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58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635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86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435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46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69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428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75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98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AEBB-5318-4171-ADB8-33A8959711B4}" type="datetimeFigureOut">
              <a:rPr lang="sk-SK" smtClean="0"/>
              <a:t>21.2.2019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FBE4-C27A-4B48-A26F-CE81496A1D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33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93" y="0"/>
            <a:ext cx="7038813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9371" y="135172"/>
            <a:ext cx="1637968" cy="5804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transactions are sequenced, starting with 0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067339" y="190831"/>
            <a:ext cx="1327868" cy="2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067339" y="425395"/>
            <a:ext cx="850790" cy="99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9371" y="950181"/>
            <a:ext cx="2003728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 set by the transaction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997642" y="834887"/>
            <a:ext cx="135172" cy="652007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8" name="Straight Arrow Connector 17"/>
          <p:cNvCxnSpPr>
            <a:stCxn id="12" idx="3"/>
            <a:endCxn id="16" idx="1"/>
          </p:cNvCxnSpPr>
          <p:nvPr/>
        </p:nvCxnSpPr>
        <p:spPr>
          <a:xfrm>
            <a:off x="2433099" y="1137037"/>
            <a:ext cx="564543" cy="2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18238" y="2391356"/>
            <a:ext cx="2003728" cy="5459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 plan</a:t>
            </a:r>
          </a:p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(graphed walked without executing CRUD operations)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675614" y="1486894"/>
            <a:ext cx="242515" cy="232178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6" name="Straight Arrow Connector 25"/>
          <p:cNvCxnSpPr>
            <a:stCxn id="23" idx="3"/>
            <a:endCxn id="24" idx="1"/>
          </p:cNvCxnSpPr>
          <p:nvPr/>
        </p:nvCxnSpPr>
        <p:spPr>
          <a:xfrm flipV="1">
            <a:off x="2321966" y="2647785"/>
            <a:ext cx="353648" cy="1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24379" y="3651801"/>
            <a:ext cx="1727328" cy="7351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logs from executed CRUD operations</a:t>
            </a:r>
          </a:p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(i.e. from the descriptors and layers below)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2449002" y="3808675"/>
            <a:ext cx="87464" cy="42141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Straight Arrow Connector 35"/>
          <p:cNvCxnSpPr>
            <a:stCxn id="32" idx="3"/>
            <a:endCxn id="34" idx="1"/>
          </p:cNvCxnSpPr>
          <p:nvPr/>
        </p:nvCxnSpPr>
        <p:spPr>
          <a:xfrm>
            <a:off x="1851707" y="4019384"/>
            <a:ext cx="5972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>
            <a:off x="2433099" y="4190337"/>
            <a:ext cx="242515" cy="22899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ounded Rectangle 37"/>
          <p:cNvSpPr/>
          <p:nvPr/>
        </p:nvSpPr>
        <p:spPr>
          <a:xfrm>
            <a:off x="31621" y="5062330"/>
            <a:ext cx="2003728" cy="5459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executed transaction operations</a:t>
            </a:r>
          </a:p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(in this order)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38" idx="3"/>
            <a:endCxn id="37" idx="1"/>
          </p:cNvCxnSpPr>
          <p:nvPr/>
        </p:nvCxnSpPr>
        <p:spPr>
          <a:xfrm>
            <a:off x="2035349" y="5335325"/>
            <a:ext cx="397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17703" y="369736"/>
            <a:ext cx="1807597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 type</a:t>
            </a:r>
          </a:p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(in this case update from NB)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4245997" y="602312"/>
            <a:ext cx="1571706" cy="33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</p:cNvCxnSpPr>
          <p:nvPr/>
        </p:nvCxnSpPr>
        <p:spPr>
          <a:xfrm flipV="1">
            <a:off x="7625300" y="254442"/>
            <a:ext cx="1256307" cy="347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470311" y="1323892"/>
            <a:ext cx="1807597" cy="290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nil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value is to be deleted 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 flipV="1">
            <a:off x="3928314" y="1437199"/>
            <a:ext cx="1541997" cy="3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624036" y="2001409"/>
            <a:ext cx="2502197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single operation with parameters</a:t>
            </a:r>
          </a:p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(key, new value, for Update also prev. value)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3" idx="1"/>
            <a:endCxn id="67" idx="3"/>
          </p:cNvCxnSpPr>
          <p:nvPr/>
        </p:nvCxnSpPr>
        <p:spPr>
          <a:xfrm flipH="1" flipV="1">
            <a:off x="5114782" y="2141220"/>
            <a:ext cx="509254" cy="9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7367836" y="2704769"/>
            <a:ext cx="2984762" cy="6506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annotations showing value state (+transitions)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IS-*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new value state after the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WAS-*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previous, no longer current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STILL-* 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value state remained after the change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58" idx="1"/>
          </p:cNvCxnSpPr>
          <p:nvPr/>
        </p:nvCxnSpPr>
        <p:spPr>
          <a:xfrm flipH="1">
            <a:off x="4834393" y="3030110"/>
            <a:ext cx="2533443" cy="2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27383" y="2954906"/>
            <a:ext cx="1407010" cy="217664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64" name="Rounded Rectangle 63"/>
          <p:cNvSpPr/>
          <p:nvPr/>
        </p:nvSpPr>
        <p:spPr>
          <a:xfrm>
            <a:off x="8192493" y="5335324"/>
            <a:ext cx="1932167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much time it took to execute the transaction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9158577" y="5800475"/>
            <a:ext cx="17228" cy="7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893320" y="1943101"/>
            <a:ext cx="2221462" cy="396237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6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50" y="0"/>
            <a:ext cx="899749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03951" y="473103"/>
            <a:ext cx="2101796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Resync between NB and SB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8148" y="731521"/>
            <a:ext cx="2593080" cy="206733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351228" y="705679"/>
            <a:ext cx="752723" cy="129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7222" y="1319917"/>
            <a:ext cx="2003728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 set by the resync </a:t>
            </a:r>
            <a:r>
              <a:rPr lang="en-US" sz="1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txn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get SB in-sync with NB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694537" y="1073427"/>
            <a:ext cx="247445" cy="866693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ounded Rectangle 10"/>
          <p:cNvSpPr/>
          <p:nvPr/>
        </p:nvSpPr>
        <p:spPr>
          <a:xfrm>
            <a:off x="63610" y="2274073"/>
            <a:ext cx="1932167" cy="691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 had some errors, therefore the list of executed operations differs from the plan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130950" y="1506773"/>
            <a:ext cx="5635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995777" y="2123000"/>
            <a:ext cx="421420" cy="496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1995777" y="2619956"/>
            <a:ext cx="477079" cy="1721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3610" y="3921980"/>
            <a:ext cx="1718436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error during transaction, logged inside the descriptor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1782046" y="4108835"/>
            <a:ext cx="3489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054131" y="5990644"/>
            <a:ext cx="1891086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ended with an error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18259" y="6260989"/>
            <a:ext cx="2978242" cy="206733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796501" y="6194066"/>
            <a:ext cx="1216549" cy="17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073531" y="4633950"/>
            <a:ext cx="2471532" cy="6712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item is pending due to a missing dependency (which failed, see below), therefore the Create operation is delayed until the dependency becomes available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48669" y="4866196"/>
            <a:ext cx="1307143" cy="206733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cxnSp>
        <p:nvCxnSpPr>
          <p:cNvPr id="33" name="Straight Arrow Connector 32"/>
          <p:cNvCxnSpPr>
            <a:stCxn id="30" idx="1"/>
            <a:endCxn id="31" idx="3"/>
          </p:cNvCxnSpPr>
          <p:nvPr/>
        </p:nvCxnSpPr>
        <p:spPr>
          <a:xfrm flipH="1">
            <a:off x="5255812" y="4969562"/>
            <a:ext cx="18177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138141"/>
            <a:ext cx="9673347" cy="64667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082254" y="524786"/>
            <a:ext cx="863302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 state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9629030" y="711642"/>
            <a:ext cx="45322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30456" y="608274"/>
            <a:ext cx="1657477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last transaction (seq. num.) updating the value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7787933" y="711642"/>
            <a:ext cx="552985" cy="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45780" y="1037644"/>
            <a:ext cx="730195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 key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5162" y="918375"/>
            <a:ext cx="816334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 data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981285" y="795130"/>
            <a:ext cx="229593" cy="2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1661989" y="1105231"/>
            <a:ext cx="543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731272" y="1698609"/>
            <a:ext cx="1363649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associated metadata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 flipV="1">
            <a:off x="1924216" y="1868557"/>
            <a:ext cx="807056" cy="1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7938" y="5585128"/>
            <a:ext cx="5180753" cy="950844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9" name="Rounded Rectangle 28"/>
          <p:cNvSpPr/>
          <p:nvPr/>
        </p:nvSpPr>
        <p:spPr>
          <a:xfrm>
            <a:off x="6368625" y="5871069"/>
            <a:ext cx="1654241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 with other values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9" idx="1"/>
            <a:endCxn id="28" idx="3"/>
          </p:cNvCxnSpPr>
          <p:nvPr/>
        </p:nvCxnSpPr>
        <p:spPr>
          <a:xfrm flipH="1">
            <a:off x="5438691" y="6057925"/>
            <a:ext cx="929934" cy="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4953" y="4307937"/>
            <a:ext cx="1654241" cy="5264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flag marking values which are not present in the SB for whatever reason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6959194" y="4166483"/>
            <a:ext cx="411665" cy="40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914938" y="138141"/>
            <a:ext cx="816334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associated descriptor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1192696" y="324997"/>
            <a:ext cx="722242" cy="32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021497" y="4292033"/>
            <a:ext cx="902712" cy="373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 label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3924209" y="4166483"/>
            <a:ext cx="286669" cy="312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18" y="313852"/>
            <a:ext cx="10058400" cy="599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67561" y="982979"/>
            <a:ext cx="1942769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 re-trying failed operation(s) from a previous </a:t>
            </a:r>
            <a:r>
              <a:rPr lang="en-US" sz="1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txn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3188" y="1047583"/>
            <a:ext cx="2493212" cy="335944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486400" y="1215555"/>
            <a:ext cx="68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8110330" y="572494"/>
            <a:ext cx="3116912" cy="643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43125" y="1405889"/>
            <a:ext cx="1590260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value which previously failed to be applied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2528515" y="1448130"/>
            <a:ext cx="182880" cy="38067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1733385" y="1638465"/>
            <a:ext cx="79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1947" y="4118774"/>
            <a:ext cx="4049441" cy="675861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19" name="Rounded Rectangle 18"/>
          <p:cNvSpPr/>
          <p:nvPr/>
        </p:nvSpPr>
        <p:spPr>
          <a:xfrm>
            <a:off x="143125" y="4224130"/>
            <a:ext cx="1590260" cy="465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new error – the retry was successful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18" idx="1"/>
          </p:cNvCxnSpPr>
          <p:nvPr/>
        </p:nvCxnSpPr>
        <p:spPr>
          <a:xfrm flipV="1">
            <a:off x="1733385" y="4456705"/>
            <a:ext cx="8485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3125" y="5012301"/>
            <a:ext cx="1590260" cy="5824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 that were waiting for the failed value to be fixed first</a:t>
            </a:r>
            <a:endParaRPr lang="sk-SK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2157666" y="4794635"/>
            <a:ext cx="251579" cy="1017768"/>
          </a:xfrm>
          <a:prstGeom prst="leftBrac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1733385" y="5303519"/>
            <a:ext cx="424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Lenco -X (milenco - PANTHEON TECHNOLOGIES at Cisco)</dc:creator>
  <cp:lastModifiedBy>Milan Lenco -X (milenco - PANTHEON TECHNOLOGIES at Cisco)</cp:lastModifiedBy>
  <cp:revision>9</cp:revision>
  <dcterms:created xsi:type="dcterms:W3CDTF">2019-02-21T13:18:27Z</dcterms:created>
  <dcterms:modified xsi:type="dcterms:W3CDTF">2019-02-21T14:57:24Z</dcterms:modified>
</cp:coreProperties>
</file>