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75" d="100"/>
          <a:sy n="75" d="100"/>
        </p:scale>
        <p:origin x="18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8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SzPct val="6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33CDA-749B-EE44-4B17-C2A2BC10CC4A}"/>
              </a:ext>
            </a:extLst>
          </p:cNvPr>
          <p:cNvSpPr txBox="1"/>
          <p:nvPr userDrawn="1"/>
        </p:nvSpPr>
        <p:spPr>
          <a:xfrm>
            <a:off x="0" y="0"/>
            <a:ext cx="215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Cloud gaming</a:t>
            </a:r>
          </a:p>
        </p:txBody>
      </p:sp>
    </p:spTree>
    <p:extLst>
      <p:ext uri="{BB962C8B-B14F-4D97-AF65-F5344CB8AC3E}">
        <p14:creationId xmlns:p14="http://schemas.microsoft.com/office/powerpoint/2010/main" val="396178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7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4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688C8E-7203-4F06-99DB-25BE2CC16F3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93020E-C7EB-489B-8C7C-C476AEBC7F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CD614-610C-8917-55F2-7595F04B2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gaming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4202D7-237A-0540-F080-6771762F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Milan Marcin</a:t>
            </a:r>
            <a:r>
              <a:rPr lang="sk-SK" dirty="0"/>
              <a:t>čo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B7F7-B668-8297-BFB1-E3BB95CA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8685-140E-C702-2448-C9F6F4B3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Obsah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Tabulka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10604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0D3B-32C1-C1C0-42B6-57BF3E0A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tabulka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8A1DCC0-5180-263F-6991-FF0EBD42197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638618"/>
              </p:ext>
            </p:extLst>
          </p:nvPr>
        </p:nvGraphicFramePr>
        <p:xfrm>
          <a:off x="1024128" y="2084832"/>
          <a:ext cx="6856412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29416" imgH="2105123" progId="Excel.Sheet.12">
                  <p:embed/>
                </p:oleObj>
              </mc:Choice>
              <mc:Fallback>
                <p:oleObj name="Worksheet" r:id="rId2" imgW="4629416" imgH="21051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4128" y="2084832"/>
                        <a:ext cx="6856412" cy="311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15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05AE-B943-FA5C-92FE-EA63A912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672068-AC8E-A646-FF43-C394AF4F98C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49860"/>
              </p:ext>
            </p:extLst>
          </p:nvPr>
        </p:nvGraphicFramePr>
        <p:xfrm>
          <a:off x="1024128" y="2084832"/>
          <a:ext cx="6369050" cy="398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76947" imgH="2676741" progId="Excel.Sheet.12">
                  <p:embed/>
                </p:oleObj>
              </mc:Choice>
              <mc:Fallback>
                <p:oleObj name="Worksheet" r:id="rId2" imgW="4276947" imgH="26767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4128" y="2084832"/>
                        <a:ext cx="6369050" cy="398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85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13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</vt:lpstr>
      <vt:lpstr>Microsoft Excel Worksheet</vt:lpstr>
      <vt:lpstr>Cloud gaming</vt:lpstr>
      <vt:lpstr>Obsah</vt:lpstr>
      <vt:lpstr>tabulka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Marcinčo</dc:creator>
  <cp:lastModifiedBy>Milan Marcinčo</cp:lastModifiedBy>
  <cp:revision>5</cp:revision>
  <dcterms:created xsi:type="dcterms:W3CDTF">2022-11-08T17:08:10Z</dcterms:created>
  <dcterms:modified xsi:type="dcterms:W3CDTF">2022-11-08T17:28:57Z</dcterms:modified>
</cp:coreProperties>
</file>