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963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3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954765"/>
            <a:ext cx="18186876" cy="10540259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901497"/>
            <a:ext cx="16047244" cy="7309499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9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611875"/>
            <a:ext cx="4613583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875"/>
            <a:ext cx="13573294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7788"/>
            <a:ext cx="18454330" cy="12593645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60574"/>
            <a:ext cx="18454330" cy="6622701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9374"/>
            <a:ext cx="9093438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9374"/>
            <a:ext cx="9093438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4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882"/>
            <a:ext cx="18454330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21634"/>
            <a:ext cx="9051647" cy="3637228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8863"/>
            <a:ext cx="9051647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7421634"/>
            <a:ext cx="9096225" cy="3637228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11058863"/>
            <a:ext cx="909622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8348"/>
            <a:ext cx="6900872" cy="7064216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9077"/>
            <a:ext cx="10831890" cy="21515024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2564"/>
            <a:ext cx="6900872" cy="16826573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8348"/>
            <a:ext cx="6900872" cy="7064216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9077"/>
            <a:ext cx="10831890" cy="21515024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2564"/>
            <a:ext cx="6900872" cy="16826573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882"/>
            <a:ext cx="1845433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9374"/>
            <a:ext cx="1845433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60644"/>
            <a:ext cx="48141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DEF01-A5E7-4324-A3DC-9B45D39946E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60644"/>
            <a:ext cx="722126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60644"/>
            <a:ext cx="48141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7A77-75CF-4A6A-B42C-B8999658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E077-35D8-BAEB-F026-32A0041B9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724" y="1487666"/>
            <a:ext cx="18186876" cy="2109452"/>
          </a:xfrm>
        </p:spPr>
        <p:txBody>
          <a:bodyPr/>
          <a:lstStyle/>
          <a:p>
            <a:r>
              <a:rPr lang="en-US" dirty="0"/>
              <a:t>Cloud gaming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69B45-A8AC-94E9-6C36-C2E0464F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540" y="3687115"/>
            <a:ext cx="16047244" cy="999185"/>
          </a:xfrm>
        </p:spPr>
        <p:txBody>
          <a:bodyPr>
            <a:normAutofit/>
          </a:bodyPr>
          <a:lstStyle/>
          <a:p>
            <a:r>
              <a:rPr lang="en-US" dirty="0"/>
              <a:t>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8B4CF-4825-CAAB-28D5-A75F52F19DBE}"/>
              </a:ext>
            </a:extLst>
          </p:cNvPr>
          <p:cNvSpPr txBox="1"/>
          <p:nvPr/>
        </p:nvSpPr>
        <p:spPr>
          <a:xfrm>
            <a:off x="2674540" y="5676900"/>
            <a:ext cx="16047244" cy="497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3200" dirty="0" err="1"/>
              <a:t>Vývoj</a:t>
            </a:r>
            <a:r>
              <a:rPr lang="en-US" sz="3200" dirty="0"/>
              <a:t> v </a:t>
            </a:r>
            <a:r>
              <a:rPr lang="en-US" sz="3200" dirty="0" err="1"/>
              <a:t>oblasti</a:t>
            </a:r>
            <a:r>
              <a:rPr lang="en-US" sz="3200" dirty="0"/>
              <a:t> </a:t>
            </a:r>
            <a:r>
              <a:rPr lang="en-US" sz="3200" dirty="0" err="1"/>
              <a:t>technológií</a:t>
            </a:r>
            <a:r>
              <a:rPr lang="en-US" sz="3200" dirty="0"/>
              <a:t> a </a:t>
            </a:r>
            <a:r>
              <a:rPr lang="en-US" sz="3200" dirty="0" err="1"/>
              <a:t>informatiky</a:t>
            </a:r>
            <a:r>
              <a:rPr lang="en-US" sz="3200" dirty="0"/>
              <a:t> </a:t>
            </a:r>
            <a:r>
              <a:rPr lang="en-US" sz="3200" dirty="0" err="1"/>
              <a:t>ako</a:t>
            </a:r>
            <a:r>
              <a:rPr lang="en-US" sz="3200" dirty="0"/>
              <a:t> </a:t>
            </a:r>
            <a:r>
              <a:rPr lang="en-US" sz="3200" dirty="0" err="1"/>
              <a:t>takej</a:t>
            </a:r>
            <a:r>
              <a:rPr lang="en-US" sz="3200" dirty="0"/>
              <a:t> </a:t>
            </a:r>
            <a:r>
              <a:rPr lang="en-US" sz="3200" dirty="0" err="1"/>
              <a:t>napreduje</a:t>
            </a:r>
            <a:r>
              <a:rPr lang="en-US" sz="3200" dirty="0"/>
              <a:t> </a:t>
            </a:r>
            <a:r>
              <a:rPr lang="en-US" sz="3200" dirty="0" err="1"/>
              <a:t>ohromnou</a:t>
            </a:r>
            <a:r>
              <a:rPr lang="en-US" sz="3200" dirty="0"/>
              <a:t> </a:t>
            </a:r>
            <a:r>
              <a:rPr lang="en-US" sz="3200" dirty="0" err="1"/>
              <a:t>rýchlosťou</a:t>
            </a:r>
            <a:r>
              <a:rPr lang="en-US" sz="3200" dirty="0"/>
              <a:t> </a:t>
            </a:r>
            <a:r>
              <a:rPr lang="en-US" sz="3200" dirty="0" err="1"/>
              <a:t>už</a:t>
            </a:r>
            <a:r>
              <a:rPr lang="en-US" sz="3200" dirty="0"/>
              <a:t> </a:t>
            </a:r>
            <a:r>
              <a:rPr lang="en-US" sz="3200" dirty="0" err="1"/>
              <a:t>dlhé</a:t>
            </a:r>
            <a:r>
              <a:rPr lang="en-US" sz="3200" dirty="0"/>
              <a:t> </a:t>
            </a:r>
            <a:r>
              <a:rPr lang="en-US" sz="3200" dirty="0" err="1"/>
              <a:t>roky</a:t>
            </a:r>
            <a:r>
              <a:rPr lang="en-US" sz="3200" dirty="0"/>
              <a:t>, a to bez </a:t>
            </a:r>
            <a:r>
              <a:rPr lang="en-US" sz="3200" dirty="0" err="1"/>
              <a:t>akýchkoľvek</a:t>
            </a:r>
            <a:r>
              <a:rPr lang="en-US" sz="3200" dirty="0"/>
              <a:t> </a:t>
            </a:r>
            <a:r>
              <a:rPr lang="en-US" sz="3200" dirty="0" err="1"/>
              <a:t>náznakov</a:t>
            </a:r>
            <a:r>
              <a:rPr lang="en-US" sz="3200" dirty="0"/>
              <a:t> </a:t>
            </a:r>
            <a:r>
              <a:rPr lang="en-US" sz="3200" dirty="0" err="1"/>
              <a:t>približovania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k </a:t>
            </a:r>
            <a:r>
              <a:rPr lang="en-US" sz="3200" dirty="0" err="1"/>
              <a:t>stropu</a:t>
            </a:r>
            <a:r>
              <a:rPr lang="en-US" sz="3200" dirty="0"/>
              <a:t>. </a:t>
            </a:r>
            <a:r>
              <a:rPr lang="en-US" sz="3200" dirty="0" err="1"/>
              <a:t>Ruka</a:t>
            </a:r>
            <a:r>
              <a:rPr lang="en-US" sz="3200" dirty="0"/>
              <a:t> v </a:t>
            </a:r>
            <a:r>
              <a:rPr lang="en-US" sz="3200" dirty="0" err="1"/>
              <a:t>ruke</a:t>
            </a:r>
            <a:r>
              <a:rPr lang="en-US" sz="3200" dirty="0"/>
              <a:t> s </a:t>
            </a:r>
            <a:r>
              <a:rPr lang="en-US" sz="3200" dirty="0" err="1"/>
              <a:t>ním</a:t>
            </a:r>
            <a:r>
              <a:rPr lang="en-US" sz="3200" dirty="0"/>
              <a:t> </a:t>
            </a:r>
            <a:r>
              <a:rPr lang="en-US" sz="3200" dirty="0" err="1"/>
              <a:t>rastie</a:t>
            </a:r>
            <a:r>
              <a:rPr lang="en-US" sz="3200" dirty="0"/>
              <a:t> </a:t>
            </a:r>
            <a:r>
              <a:rPr lang="en-US" sz="3200" dirty="0" err="1"/>
              <a:t>aj</a:t>
            </a:r>
            <a:r>
              <a:rPr lang="en-US" sz="3200" dirty="0"/>
              <a:t> </a:t>
            </a:r>
            <a:r>
              <a:rPr lang="en-US" sz="3200" dirty="0" err="1"/>
              <a:t>náročnosť</a:t>
            </a:r>
            <a:r>
              <a:rPr lang="en-US" sz="3200" dirty="0"/>
              <a:t> </a:t>
            </a:r>
            <a:r>
              <a:rPr lang="en-US" sz="3200" dirty="0" err="1"/>
              <a:t>počítačových</a:t>
            </a:r>
            <a:r>
              <a:rPr lang="en-US" sz="3200" dirty="0"/>
              <a:t> </a:t>
            </a:r>
            <a:r>
              <a:rPr lang="en-US" sz="3200" dirty="0" err="1"/>
              <a:t>hier</a:t>
            </a:r>
            <a:r>
              <a:rPr lang="en-US" sz="3200" dirty="0"/>
              <a:t> a </a:t>
            </a:r>
            <a:r>
              <a:rPr lang="en-US" sz="3200" dirty="0" err="1"/>
              <a:t>požiadavky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parametre</a:t>
            </a:r>
            <a:r>
              <a:rPr lang="en-US" sz="3200" dirty="0"/>
              <a:t> </a:t>
            </a:r>
            <a:r>
              <a:rPr lang="en-US" sz="3200" dirty="0" err="1"/>
              <a:t>hardvéru</a:t>
            </a:r>
            <a:r>
              <a:rPr lang="en-US" sz="3200" dirty="0"/>
              <a:t>. </a:t>
            </a:r>
            <a:r>
              <a:rPr lang="en-US" sz="3200" dirty="0" err="1"/>
              <a:t>Staršie</a:t>
            </a:r>
            <a:r>
              <a:rPr lang="en-US" sz="3200" dirty="0"/>
              <a:t> </a:t>
            </a:r>
            <a:r>
              <a:rPr lang="en-US" sz="3200" dirty="0" err="1"/>
              <a:t>generácie</a:t>
            </a:r>
            <a:r>
              <a:rPr lang="en-US" sz="3200" dirty="0"/>
              <a:t> </a:t>
            </a:r>
            <a:r>
              <a:rPr lang="en-US" sz="3200" dirty="0" err="1"/>
              <a:t>procesorov</a:t>
            </a:r>
            <a:r>
              <a:rPr lang="en-US" sz="3200" dirty="0"/>
              <a:t> a </a:t>
            </a:r>
            <a:r>
              <a:rPr lang="en-US" sz="3200" dirty="0" err="1"/>
              <a:t>grafických</a:t>
            </a:r>
            <a:r>
              <a:rPr lang="en-US" sz="3200" dirty="0"/>
              <a:t> </a:t>
            </a:r>
            <a:r>
              <a:rPr lang="en-US" sz="3200" dirty="0" err="1"/>
              <a:t>kariet</a:t>
            </a:r>
            <a:r>
              <a:rPr lang="en-US" sz="3200" dirty="0"/>
              <a:t> </a:t>
            </a:r>
            <a:r>
              <a:rPr lang="en-US" sz="3200" dirty="0" err="1"/>
              <a:t>už</a:t>
            </a:r>
            <a:r>
              <a:rPr lang="en-US" sz="3200" dirty="0"/>
              <a:t> </a:t>
            </a:r>
            <a:r>
              <a:rPr lang="en-US" sz="3200" dirty="0" err="1"/>
              <a:t>nedokážu</a:t>
            </a:r>
            <a:r>
              <a:rPr lang="en-US" sz="3200" dirty="0"/>
              <a:t> </a:t>
            </a:r>
            <a:r>
              <a:rPr lang="en-US" sz="3200" dirty="0" err="1"/>
              <a:t>poskytovať</a:t>
            </a:r>
            <a:r>
              <a:rPr lang="en-US" sz="3200" dirty="0"/>
              <a:t> </a:t>
            </a:r>
            <a:r>
              <a:rPr lang="en-US" sz="3200" dirty="0" err="1"/>
              <a:t>dostatočný</a:t>
            </a:r>
            <a:r>
              <a:rPr lang="en-US" sz="3200" dirty="0"/>
              <a:t> </a:t>
            </a:r>
            <a:r>
              <a:rPr lang="en-US" sz="3200" dirty="0" err="1"/>
              <a:t>výpočtový</a:t>
            </a:r>
            <a:r>
              <a:rPr lang="en-US" sz="3200" dirty="0"/>
              <a:t> </a:t>
            </a:r>
            <a:r>
              <a:rPr lang="en-US" sz="3200" dirty="0" err="1"/>
              <a:t>výkon</a:t>
            </a:r>
            <a:r>
              <a:rPr lang="en-US" sz="3200" dirty="0"/>
              <a:t> pre </a:t>
            </a:r>
            <a:r>
              <a:rPr lang="en-US" sz="3200" dirty="0" err="1"/>
              <a:t>nové</a:t>
            </a:r>
            <a:r>
              <a:rPr lang="en-US" sz="3200" dirty="0"/>
              <a:t> </a:t>
            </a:r>
            <a:r>
              <a:rPr lang="en-US" sz="3200" dirty="0" err="1"/>
              <a:t>herné</a:t>
            </a:r>
            <a:r>
              <a:rPr lang="en-US" sz="3200" dirty="0"/>
              <a:t> </a:t>
            </a:r>
            <a:r>
              <a:rPr lang="en-US" sz="3200" dirty="0" err="1"/>
              <a:t>tituly</a:t>
            </a:r>
            <a:r>
              <a:rPr lang="en-US" sz="3200" dirty="0"/>
              <a:t> a </a:t>
            </a:r>
            <a:r>
              <a:rPr lang="en-US" sz="3200" dirty="0" err="1"/>
              <a:t>vyžadujú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častú</a:t>
            </a:r>
            <a:r>
              <a:rPr lang="en-US" sz="3200" dirty="0"/>
              <a:t> </a:t>
            </a:r>
            <a:r>
              <a:rPr lang="en-US" sz="3200" dirty="0" err="1"/>
              <a:t>výmenu</a:t>
            </a:r>
            <a:r>
              <a:rPr lang="en-US" sz="3200" dirty="0"/>
              <a:t> za </a:t>
            </a:r>
            <a:r>
              <a:rPr lang="en-US" sz="3200" dirty="0" err="1"/>
              <a:t>nový</a:t>
            </a:r>
            <a:r>
              <a:rPr lang="en-US" sz="3200" dirty="0"/>
              <a:t>, </a:t>
            </a:r>
            <a:r>
              <a:rPr lang="en-US" sz="3200" dirty="0" err="1"/>
              <a:t>moderný</a:t>
            </a:r>
            <a:r>
              <a:rPr lang="en-US" sz="3200" dirty="0"/>
              <a:t> </a:t>
            </a:r>
            <a:r>
              <a:rPr lang="en-US" sz="3200" dirty="0" err="1"/>
              <a:t>kus</a:t>
            </a:r>
            <a:r>
              <a:rPr lang="en-US" sz="3200" dirty="0"/>
              <a:t>. </a:t>
            </a:r>
            <a:r>
              <a:rPr lang="en-US" sz="3200" dirty="0" err="1"/>
              <a:t>Jedným</a:t>
            </a:r>
            <a:r>
              <a:rPr lang="en-US" sz="3200" dirty="0"/>
              <a:t> z </a:t>
            </a:r>
            <a:r>
              <a:rPr lang="en-US" sz="3200" dirty="0" err="1"/>
              <a:t>možných</a:t>
            </a:r>
            <a:r>
              <a:rPr lang="en-US" sz="3200" dirty="0"/>
              <a:t> </a:t>
            </a:r>
            <a:r>
              <a:rPr lang="en-US" sz="3200" dirty="0" err="1"/>
              <a:t>riešení</a:t>
            </a:r>
            <a:r>
              <a:rPr lang="en-US" sz="3200" dirty="0"/>
              <a:t> </a:t>
            </a:r>
            <a:r>
              <a:rPr lang="en-US" sz="3200" dirty="0" err="1"/>
              <a:t>tohto</a:t>
            </a:r>
            <a:r>
              <a:rPr lang="en-US" sz="3200" dirty="0"/>
              <a:t> </a:t>
            </a:r>
            <a:r>
              <a:rPr lang="en-US" sz="3200" dirty="0" err="1"/>
              <a:t>problému</a:t>
            </a:r>
            <a:r>
              <a:rPr lang="en-US" sz="3200" dirty="0"/>
              <a:t> je </a:t>
            </a:r>
            <a:r>
              <a:rPr lang="en-US" sz="3200" dirty="0" err="1"/>
              <a:t>hranie</a:t>
            </a:r>
            <a:r>
              <a:rPr lang="en-US" sz="3200" dirty="0"/>
              <a:t> v </a:t>
            </a:r>
            <a:r>
              <a:rPr lang="en-US" sz="3200" dirty="0" err="1"/>
              <a:t>cloude</a:t>
            </a:r>
            <a:r>
              <a:rPr lang="en-US" sz="3200" dirty="0"/>
              <a:t> (cloud gaming), </a:t>
            </a:r>
            <a:r>
              <a:rPr lang="en-US" sz="3200" dirty="0" err="1"/>
              <a:t>čím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zaoberá</a:t>
            </a:r>
            <a:r>
              <a:rPr lang="en-US" sz="3200" dirty="0"/>
              <a:t> </a:t>
            </a:r>
            <a:r>
              <a:rPr lang="en-US" sz="3200" dirty="0" err="1"/>
              <a:t>aj</a:t>
            </a:r>
            <a:r>
              <a:rPr lang="en-US" sz="3200" dirty="0"/>
              <a:t> </a:t>
            </a:r>
            <a:r>
              <a:rPr lang="en-US" sz="3200" dirty="0" err="1"/>
              <a:t>tento</a:t>
            </a:r>
            <a:r>
              <a:rPr lang="en-US" sz="3200" dirty="0"/>
              <a:t> </a:t>
            </a:r>
            <a:r>
              <a:rPr lang="en-US" sz="3200" dirty="0" err="1"/>
              <a:t>článok</a:t>
            </a:r>
            <a:r>
              <a:rPr lang="en-US" sz="3200" dirty="0"/>
              <a:t>. </a:t>
            </a:r>
            <a:r>
              <a:rPr lang="en-US" sz="3200" dirty="0" err="1"/>
              <a:t>Jedná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o </a:t>
            </a:r>
            <a:r>
              <a:rPr lang="en-US" sz="3200" dirty="0" err="1"/>
              <a:t>konceptovo</a:t>
            </a:r>
            <a:r>
              <a:rPr lang="en-US" sz="3200" dirty="0"/>
              <a:t> </a:t>
            </a:r>
            <a:r>
              <a:rPr lang="en-US" sz="3200" dirty="0" err="1"/>
              <a:t>veľmi</a:t>
            </a:r>
            <a:r>
              <a:rPr lang="en-US" sz="3200" dirty="0"/>
              <a:t> </a:t>
            </a:r>
            <a:r>
              <a:rPr lang="en-US" sz="3200" dirty="0" err="1"/>
              <a:t>jednoduchý</a:t>
            </a:r>
            <a:r>
              <a:rPr lang="en-US" sz="3200" dirty="0"/>
              <a:t>, ale </a:t>
            </a:r>
            <a:r>
              <a:rPr lang="en-US" sz="3200" dirty="0" err="1"/>
              <a:t>realizačne</a:t>
            </a:r>
            <a:r>
              <a:rPr lang="en-US" sz="3200" dirty="0"/>
              <a:t> </a:t>
            </a:r>
            <a:r>
              <a:rPr lang="en-US" sz="3200" dirty="0" err="1"/>
              <a:t>veľmi</a:t>
            </a:r>
            <a:r>
              <a:rPr lang="en-US" sz="3200" dirty="0"/>
              <a:t> </a:t>
            </a:r>
            <a:r>
              <a:rPr lang="en-US" sz="3200" dirty="0" err="1"/>
              <a:t>zložitý</a:t>
            </a:r>
            <a:r>
              <a:rPr lang="en-US" sz="3200" dirty="0"/>
              <a:t> </a:t>
            </a:r>
            <a:r>
              <a:rPr lang="en-US" sz="3200" dirty="0" err="1"/>
              <a:t>prístup</a:t>
            </a:r>
            <a:r>
              <a:rPr lang="en-US" sz="3200" dirty="0"/>
              <a:t>. S </a:t>
            </a:r>
            <a:r>
              <a:rPr lang="en-US" sz="3200" dirty="0" err="1"/>
              <a:t>aktuálne</a:t>
            </a:r>
            <a:r>
              <a:rPr lang="en-US" sz="3200" dirty="0"/>
              <a:t> </a:t>
            </a:r>
            <a:r>
              <a:rPr lang="en-US" sz="3200" dirty="0" err="1"/>
              <a:t>dostupnými</a:t>
            </a:r>
            <a:r>
              <a:rPr lang="en-US" sz="3200" dirty="0"/>
              <a:t> </a:t>
            </a:r>
            <a:r>
              <a:rPr lang="en-US" sz="3200" dirty="0" err="1"/>
              <a:t>technológiami</a:t>
            </a:r>
            <a:r>
              <a:rPr lang="en-US" sz="3200" dirty="0"/>
              <a:t> a ich </a:t>
            </a:r>
            <a:r>
              <a:rPr lang="en-US" sz="3200" dirty="0" err="1"/>
              <a:t>rozšírením</a:t>
            </a:r>
            <a:r>
              <a:rPr lang="en-US" sz="3200" dirty="0"/>
              <a:t> </a:t>
            </a:r>
            <a:r>
              <a:rPr lang="en-US" sz="3200" dirty="0" err="1"/>
              <a:t>má</a:t>
            </a:r>
            <a:r>
              <a:rPr lang="en-US" sz="3200" dirty="0"/>
              <a:t> </a:t>
            </a:r>
            <a:r>
              <a:rPr lang="en-US" sz="3200" dirty="0" err="1"/>
              <a:t>hranie</a:t>
            </a:r>
            <a:r>
              <a:rPr lang="en-US" sz="3200" dirty="0"/>
              <a:t> v </a:t>
            </a:r>
            <a:r>
              <a:rPr lang="en-US" sz="3200" dirty="0" err="1"/>
              <a:t>cloude</a:t>
            </a:r>
            <a:r>
              <a:rPr lang="en-US" sz="3200" dirty="0"/>
              <a:t> </a:t>
            </a:r>
            <a:r>
              <a:rPr lang="en-US" sz="3200" dirty="0" err="1"/>
              <a:t>mnoho</a:t>
            </a:r>
            <a:r>
              <a:rPr lang="en-US" sz="3200" dirty="0"/>
              <a:t> </a:t>
            </a:r>
            <a:r>
              <a:rPr lang="en-US" sz="3200" dirty="0" err="1"/>
              <a:t>zraniteľných</a:t>
            </a:r>
            <a:r>
              <a:rPr lang="en-US" sz="3200" dirty="0"/>
              <a:t> </a:t>
            </a:r>
            <a:r>
              <a:rPr lang="en-US" sz="3200" dirty="0" err="1"/>
              <a:t>miest</a:t>
            </a:r>
            <a:r>
              <a:rPr lang="en-US" sz="3200" dirty="0"/>
              <a:t> a </a:t>
            </a:r>
            <a:r>
              <a:rPr lang="en-US" sz="3200" dirty="0" err="1"/>
              <a:t>prekážok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ceste</a:t>
            </a:r>
            <a:r>
              <a:rPr lang="en-US" sz="3200" dirty="0"/>
              <a:t> k </a:t>
            </a:r>
            <a:r>
              <a:rPr lang="en-US" sz="3200" dirty="0" err="1"/>
              <a:t>dokonalosti</a:t>
            </a:r>
            <a:r>
              <a:rPr lang="en-US" sz="3200" dirty="0"/>
              <a:t>.</a:t>
            </a:r>
          </a:p>
        </p:txBody>
      </p:sp>
      <p:pic>
        <p:nvPicPr>
          <p:cNvPr id="7" name="Picture 6" descr="Diagram">
            <a:extLst>
              <a:ext uri="{FF2B5EF4-FFF2-40B4-BE49-F238E27FC236}">
                <a16:creationId xmlns:a16="http://schemas.microsoft.com/office/drawing/2014/main" id="{F0EB0719-EE12-F3C0-2351-59B5B6E1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27" y="12403742"/>
            <a:ext cx="12032069" cy="49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3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Cloud gaming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Marcinčo</dc:creator>
  <cp:lastModifiedBy>Milan Marcinčo</cp:lastModifiedBy>
  <cp:revision>2</cp:revision>
  <dcterms:created xsi:type="dcterms:W3CDTF">2022-11-08T17:30:58Z</dcterms:created>
  <dcterms:modified xsi:type="dcterms:W3CDTF">2022-11-08T17:42:20Z</dcterms:modified>
</cp:coreProperties>
</file>