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90" r:id="rId4"/>
    <p:sldId id="291" r:id="rId5"/>
    <p:sldId id="292" r:id="rId6"/>
    <p:sldId id="293" r:id="rId7"/>
    <p:sldId id="294" r:id="rId8"/>
    <p:sldId id="257" r:id="rId9"/>
    <p:sldId id="263" r:id="rId10"/>
    <p:sldId id="287" r:id="rId11"/>
    <p:sldId id="258" r:id="rId12"/>
    <p:sldId id="259" r:id="rId13"/>
    <p:sldId id="260" r:id="rId14"/>
    <p:sldId id="261" r:id="rId15"/>
    <p:sldId id="289" r:id="rId16"/>
    <p:sldId id="264" r:id="rId17"/>
    <p:sldId id="265" r:id="rId18"/>
    <p:sldId id="28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F290-662F-4A06-98FA-E68906C57140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3A23-18D5-4B9A-8428-F0D890DD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>
            <a:extLst>
              <a:ext uri="{FF2B5EF4-FFF2-40B4-BE49-F238E27FC236}">
                <a16:creationId xmlns:a16="http://schemas.microsoft.com/office/drawing/2014/main" id="{38113290-0513-4A5E-A176-8880D5AC0E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0737D-7E3D-44AB-9CB8-FA351CAFE7D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72BF787E-CF5C-4B45-961B-71E6DE3B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2F39398B-AA25-4184-9954-084912CC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0DC06-E686-4066-B824-8485BA2514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4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60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2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5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3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5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Architecture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5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SAAS - Software As A Service</a:t>
            </a:r>
          </a:p>
          <a:p>
            <a:r>
              <a:rPr lang="en-US" sz="4800" dirty="0"/>
              <a:t>PAAS - Platform As A Service </a:t>
            </a:r>
          </a:p>
          <a:p>
            <a:r>
              <a:rPr lang="en-US" sz="4800" dirty="0"/>
              <a:t>IAAS - Infrastructure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552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As A Service - SAAS</a:t>
            </a:r>
          </a:p>
        </p:txBody>
      </p:sp>
      <p:pic>
        <p:nvPicPr>
          <p:cNvPr id="5" name="Content Placeholder 4" descr="A picture containing music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924612"/>
            <a:ext cx="11221278" cy="1901910"/>
          </a:xfrm>
        </p:spPr>
      </p:pic>
    </p:spTree>
    <p:extLst>
      <p:ext uri="{BB962C8B-B14F-4D97-AF65-F5344CB8AC3E}">
        <p14:creationId xmlns:p14="http://schemas.microsoft.com/office/powerpoint/2010/main" val="12592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As A Service - PAAS</a:t>
            </a:r>
          </a:p>
        </p:txBody>
      </p:sp>
      <p:pic>
        <p:nvPicPr>
          <p:cNvPr id="5" name="Content Placeholder 4" descr="A picture containing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2913195"/>
            <a:ext cx="11272521" cy="1910596"/>
          </a:xfrm>
        </p:spPr>
      </p:pic>
    </p:spTree>
    <p:extLst>
      <p:ext uri="{BB962C8B-B14F-4D97-AF65-F5344CB8AC3E}">
        <p14:creationId xmlns:p14="http://schemas.microsoft.com/office/powerpoint/2010/main" val="13956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A Service - IAAS</a:t>
            </a:r>
          </a:p>
        </p:txBody>
      </p:sp>
      <p:pic>
        <p:nvPicPr>
          <p:cNvPr id="5" name="Content Placeholder 4" descr="A picture containing music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" y="3025735"/>
            <a:ext cx="11155850" cy="1890822"/>
          </a:xfrm>
        </p:spPr>
      </p:pic>
    </p:spTree>
    <p:extLst>
      <p:ext uri="{BB962C8B-B14F-4D97-AF65-F5344CB8AC3E}">
        <p14:creationId xmlns:p14="http://schemas.microsoft.com/office/powerpoint/2010/main" val="3360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A597BD9-A647-4841-828A-2AC1D8C55E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4032" y="22907"/>
            <a:ext cx="8229024" cy="1144921"/>
          </a:xfrm>
        </p:spPr>
        <p:txBody>
          <a:bodyPr vert="horz" lIns="91440" tIns="30372" rIns="91440" bIns="45720" rtlCol="0" anchor="ctr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  <a:defRPr/>
            </a:pPr>
            <a:r>
              <a:rPr lang="en-IN" altLang="en-US" sz="6000" b="1" dirty="0"/>
              <a:t>Deployment Models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C1D3FA7-3EA0-430E-8194-CF702551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31" y="1167828"/>
            <a:ext cx="6492399" cy="555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7568" y="2726922"/>
            <a:ext cx="8208912" cy="31323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refers to partitioning one physical server into several virtual servers, or machines.</a:t>
            </a:r>
          </a:p>
          <a:p>
            <a:pPr marL="0" indent="0">
              <a:buNone/>
            </a:pPr>
            <a:endParaRPr lang="en-IN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 can interact independently with other devices, applications, data and users as though it were a separate physical resource.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VIRTUALIZATION?</a:t>
            </a:r>
          </a:p>
        </p:txBody>
      </p:sp>
    </p:spTree>
    <p:extLst>
      <p:ext uri="{BB962C8B-B14F-4D97-AF65-F5344CB8AC3E}">
        <p14:creationId xmlns:p14="http://schemas.microsoft.com/office/powerpoint/2010/main" val="30862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420888"/>
            <a:ext cx="6102678" cy="38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16832"/>
            <a:ext cx="8435280" cy="47525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Isolation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VM ARCHITECTURE AND WORKING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1825" r="6429" b="19357"/>
          <a:stretch/>
        </p:blipFill>
        <p:spPr bwMode="auto">
          <a:xfrm>
            <a:off x="1559497" y="2708921"/>
            <a:ext cx="9046007" cy="361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CB01F79-9D56-4334-BD05-A98D3540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7" y="99561"/>
            <a:ext cx="3538330" cy="6658878"/>
          </a:xfrm>
        </p:spPr>
      </p:pic>
    </p:spTree>
    <p:extLst>
      <p:ext uri="{BB962C8B-B14F-4D97-AF65-F5344CB8AC3E}">
        <p14:creationId xmlns:p14="http://schemas.microsoft.com/office/powerpoint/2010/main" val="33647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C71FE-DDD6-4EEC-AFE3-F386F4C7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" y="1706880"/>
            <a:ext cx="11513275" cy="3296047"/>
          </a:xfrm>
        </p:spPr>
      </p:pic>
    </p:spTree>
    <p:extLst>
      <p:ext uri="{BB962C8B-B14F-4D97-AF65-F5344CB8AC3E}">
        <p14:creationId xmlns:p14="http://schemas.microsoft.com/office/powerpoint/2010/main" val="5549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B3F0D-5D4B-4472-8CAC-339487323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335280"/>
            <a:ext cx="11971865" cy="6187439"/>
          </a:xfrm>
        </p:spPr>
      </p:pic>
    </p:spTree>
    <p:extLst>
      <p:ext uri="{BB962C8B-B14F-4D97-AF65-F5344CB8AC3E}">
        <p14:creationId xmlns:p14="http://schemas.microsoft.com/office/powerpoint/2010/main" val="391974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B7CEAF-0F84-40FE-A64D-FD232589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" y="339884"/>
            <a:ext cx="11843475" cy="6121876"/>
          </a:xfrm>
        </p:spPr>
      </p:pic>
    </p:spTree>
    <p:extLst>
      <p:ext uri="{BB962C8B-B14F-4D97-AF65-F5344CB8AC3E}">
        <p14:creationId xmlns:p14="http://schemas.microsoft.com/office/powerpoint/2010/main" val="18694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71B6B3B-D66A-4814-933C-AC593896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86" y="225425"/>
            <a:ext cx="9342574" cy="6411342"/>
          </a:xfrm>
        </p:spPr>
      </p:pic>
    </p:spTree>
    <p:extLst>
      <p:ext uri="{BB962C8B-B14F-4D97-AF65-F5344CB8AC3E}">
        <p14:creationId xmlns:p14="http://schemas.microsoft.com/office/powerpoint/2010/main" val="5983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8639" y="3104964"/>
            <a:ext cx="6534725" cy="258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delivery of services such as storage, computation, networking etc to the customer on demand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150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A2BB4-E7FF-4C48-8916-9403A788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69" y="2348881"/>
            <a:ext cx="7408333" cy="4170791"/>
          </a:xfrm>
        </p:spPr>
        <p:txBody>
          <a:bodyPr>
            <a:normAutofit/>
          </a:bodyPr>
          <a:lstStyle/>
          <a:p>
            <a:r>
              <a:rPr lang="en-US" sz="3600" dirty="0"/>
              <a:t>Scalability</a:t>
            </a:r>
          </a:p>
          <a:p>
            <a:r>
              <a:rPr lang="en-US" sz="3600" dirty="0"/>
              <a:t>Elasticity</a:t>
            </a:r>
          </a:p>
          <a:p>
            <a:r>
              <a:rPr lang="en-US" sz="3600" dirty="0"/>
              <a:t>Resource Pooling</a:t>
            </a:r>
          </a:p>
          <a:p>
            <a:r>
              <a:rPr lang="en-US" sz="3600" dirty="0"/>
              <a:t>Self Service</a:t>
            </a:r>
          </a:p>
          <a:p>
            <a:r>
              <a:rPr lang="en-US" sz="3600" dirty="0"/>
              <a:t>Low Cost</a:t>
            </a:r>
          </a:p>
          <a:p>
            <a:r>
              <a:rPr lang="en-US" sz="3600" dirty="0"/>
              <a:t>Fault Tolerance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5D5F7-0A2A-4E0E-911D-FAC4EA1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52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129</Words>
  <Application>Microsoft Office PowerPoint</Application>
  <PresentationFormat>Widescreen</PresentationFormat>
  <Paragraphs>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Symbol</vt:lpstr>
      <vt:lpstr>Times New Roman</vt:lpstr>
      <vt:lpstr>Office Theme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Cloud Computing</vt:lpstr>
      <vt:lpstr>Features</vt:lpstr>
      <vt:lpstr>Architecture of Cloud</vt:lpstr>
      <vt:lpstr>Software As A Service - SAAS</vt:lpstr>
      <vt:lpstr>Platform As A Service - PAAS</vt:lpstr>
      <vt:lpstr>Infrastructure As A Service - IAAS</vt:lpstr>
      <vt:lpstr>Deployment Models</vt:lpstr>
      <vt:lpstr>WHAT IS VIRTUALIZATION?</vt:lpstr>
      <vt:lpstr>HYPERVISORS</vt:lpstr>
      <vt:lpstr>VM ARCHITECTURE AND 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Menezes</dc:creator>
  <cp:lastModifiedBy>Milan Menezes</cp:lastModifiedBy>
  <cp:revision>11</cp:revision>
  <dcterms:created xsi:type="dcterms:W3CDTF">2017-06-03T20:07:57Z</dcterms:created>
  <dcterms:modified xsi:type="dcterms:W3CDTF">2019-02-09T02:43:42Z</dcterms:modified>
</cp:coreProperties>
</file>