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63" r:id="rId5"/>
    <p:sldId id="287" r:id="rId6"/>
    <p:sldId id="258" r:id="rId7"/>
    <p:sldId id="259" r:id="rId8"/>
    <p:sldId id="260" r:id="rId9"/>
    <p:sldId id="261" r:id="rId10"/>
    <p:sldId id="289" r:id="rId11"/>
    <p:sldId id="264" r:id="rId12"/>
    <p:sldId id="265" r:id="rId13"/>
    <p:sldId id="28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2F290-662F-4A06-98FA-E68906C5714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A3A23-18D5-4B9A-8428-F0D890DD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>
            <a:extLst>
              <a:ext uri="{FF2B5EF4-FFF2-40B4-BE49-F238E27FC236}">
                <a16:creationId xmlns:a16="http://schemas.microsoft.com/office/drawing/2014/main" id="{38113290-0513-4A5E-A176-8880D5AC0E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90737D-7E3D-44AB-9CB8-FA351CAFE7D0}" type="slidenum">
              <a:rPr lang="en-IN" altLang="en-US" sz="14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altLang="en-US" sz="1400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72BF787E-CF5C-4B45-961B-71E6DE3B1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2F39398B-AA25-4184-9954-084912CC2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30DC06-E686-4066-B824-8485BA2514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95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4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3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9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20" y="4074177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9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607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1" y="3429003"/>
            <a:ext cx="5093407" cy="26971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3"/>
            <a:ext cx="5096256" cy="26971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2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53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002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3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165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35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7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3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31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51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3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1B8E-BBB3-474C-B947-235B16A65669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7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785C0080-8258-4E3D-A8FE-13915FCA9C1A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6" y="6250167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2" y="6250166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1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574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32197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41747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09728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57734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81737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221310"/>
            <a:ext cx="9214338" cy="34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7568" y="2726922"/>
            <a:ext cx="8208912" cy="313234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refers to partitioning one physical server into several virtual servers, or machines.</a:t>
            </a:r>
          </a:p>
          <a:p>
            <a:pPr marL="0" indent="0">
              <a:buNone/>
            </a:pPr>
            <a:endParaRPr lang="en-IN" sz="2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virtual machine can interact independently with other devices, applications, data and users as though it were a separate physical resource.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VIRTUALIZATION?</a:t>
            </a:r>
          </a:p>
        </p:txBody>
      </p:sp>
    </p:spTree>
    <p:extLst>
      <p:ext uri="{BB962C8B-B14F-4D97-AF65-F5344CB8AC3E}">
        <p14:creationId xmlns:p14="http://schemas.microsoft.com/office/powerpoint/2010/main" val="308625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420888"/>
            <a:ext cx="6102678" cy="38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916832"/>
            <a:ext cx="8435280" cy="475252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Isolation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VM ARCHITECTURE AND WORKING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6" t="1825" r="6429" b="19357"/>
          <a:stretch/>
        </p:blipFill>
        <p:spPr bwMode="auto">
          <a:xfrm>
            <a:off x="1559497" y="2708921"/>
            <a:ext cx="9046007" cy="361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09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221310"/>
            <a:ext cx="9214338" cy="34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7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9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8639" y="3104964"/>
            <a:ext cx="6534725" cy="2588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the delivery of services such as storage, computation, networking etc to the customer on demand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8150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1A2BB4-E7FF-4C48-8916-9403A788C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069" y="2348881"/>
            <a:ext cx="7408333" cy="4170791"/>
          </a:xfrm>
        </p:spPr>
        <p:txBody>
          <a:bodyPr>
            <a:normAutofit/>
          </a:bodyPr>
          <a:lstStyle/>
          <a:p>
            <a:r>
              <a:rPr lang="en-US" sz="3600" dirty="0"/>
              <a:t>Scalability</a:t>
            </a:r>
          </a:p>
          <a:p>
            <a:r>
              <a:rPr lang="en-US" sz="3600" dirty="0"/>
              <a:t>Elasticity</a:t>
            </a:r>
          </a:p>
          <a:p>
            <a:r>
              <a:rPr lang="en-US" sz="3600" dirty="0"/>
              <a:t>Resource Pooling</a:t>
            </a:r>
          </a:p>
          <a:p>
            <a:r>
              <a:rPr lang="en-US" sz="3600" dirty="0"/>
              <a:t>Self Service</a:t>
            </a:r>
          </a:p>
          <a:p>
            <a:r>
              <a:rPr lang="en-US" sz="3600" dirty="0"/>
              <a:t>Low Cost</a:t>
            </a:r>
          </a:p>
          <a:p>
            <a:r>
              <a:rPr lang="en-US" sz="3600" dirty="0"/>
              <a:t>Fault Tolerance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25D5F7-0A2A-4E0E-911D-FAC4EA19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5752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Architecture of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4567"/>
            <a:ext cx="10515600" cy="4351338"/>
          </a:xfrm>
        </p:spPr>
        <p:txBody>
          <a:bodyPr>
            <a:normAutofit/>
          </a:bodyPr>
          <a:lstStyle/>
          <a:p>
            <a:r>
              <a:rPr lang="en-US" sz="4800" dirty="0"/>
              <a:t>SAAS - Software As A Service</a:t>
            </a:r>
          </a:p>
          <a:p>
            <a:r>
              <a:rPr lang="en-US" sz="4800" dirty="0"/>
              <a:t>PAAS - Platform As A Service </a:t>
            </a:r>
          </a:p>
          <a:p>
            <a:r>
              <a:rPr lang="en-US" sz="4800" dirty="0"/>
              <a:t>IAAS - Infrastructure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25523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As A Service - SAAS</a:t>
            </a:r>
          </a:p>
        </p:txBody>
      </p:sp>
      <p:pic>
        <p:nvPicPr>
          <p:cNvPr id="5" name="Content Placeholder 4" descr="A picture containing music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" y="2924612"/>
            <a:ext cx="11221278" cy="1901910"/>
          </a:xfrm>
        </p:spPr>
      </p:pic>
    </p:spTree>
    <p:extLst>
      <p:ext uri="{BB962C8B-B14F-4D97-AF65-F5344CB8AC3E}">
        <p14:creationId xmlns:p14="http://schemas.microsoft.com/office/powerpoint/2010/main" val="12592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 As A Service - PAAS</a:t>
            </a:r>
          </a:p>
        </p:txBody>
      </p:sp>
      <p:pic>
        <p:nvPicPr>
          <p:cNvPr id="5" name="Content Placeholder 4" descr="A picture containing thing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" y="2913195"/>
            <a:ext cx="11272521" cy="1910596"/>
          </a:xfrm>
        </p:spPr>
      </p:pic>
    </p:spTree>
    <p:extLst>
      <p:ext uri="{BB962C8B-B14F-4D97-AF65-F5344CB8AC3E}">
        <p14:creationId xmlns:p14="http://schemas.microsoft.com/office/powerpoint/2010/main" val="13956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Infrastructure As A Service - IAAS</a:t>
            </a:r>
          </a:p>
        </p:txBody>
      </p:sp>
      <p:pic>
        <p:nvPicPr>
          <p:cNvPr id="5" name="Content Placeholder 4" descr="A picture containing music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5" y="3025735"/>
            <a:ext cx="11155850" cy="1890822"/>
          </a:xfrm>
        </p:spPr>
      </p:pic>
    </p:spTree>
    <p:extLst>
      <p:ext uri="{BB962C8B-B14F-4D97-AF65-F5344CB8AC3E}">
        <p14:creationId xmlns:p14="http://schemas.microsoft.com/office/powerpoint/2010/main" val="33600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7A597BD9-A647-4841-828A-2AC1D8C55E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74032" y="22907"/>
            <a:ext cx="8229024" cy="1144921"/>
          </a:xfrm>
        </p:spPr>
        <p:txBody>
          <a:bodyPr vert="horz" lIns="91440" tIns="30372" rIns="91440" bIns="45720" rtlCol="0" anchor="ctr"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  <a:defRPr/>
            </a:pPr>
            <a:r>
              <a:rPr lang="en-IN" altLang="en-US" sz="6000" b="1" dirty="0"/>
              <a:t>Deployment Models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3C1D3FA7-3EA0-430E-8194-CF7025519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31" y="1167828"/>
            <a:ext cx="6492399" cy="555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129</Words>
  <Application>Microsoft Office PowerPoint</Application>
  <PresentationFormat>Widescreen</PresentationFormat>
  <Paragraphs>26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Symbol</vt:lpstr>
      <vt:lpstr>Times New Roman</vt:lpstr>
      <vt:lpstr>Office Theme</vt:lpstr>
      <vt:lpstr>Waveform</vt:lpstr>
      <vt:lpstr>PowerPoint Presentation</vt:lpstr>
      <vt:lpstr>PowerPoint Presentation</vt:lpstr>
      <vt:lpstr>What is Cloud Computing</vt:lpstr>
      <vt:lpstr>Features</vt:lpstr>
      <vt:lpstr>Architecture of Cloud</vt:lpstr>
      <vt:lpstr>Software As A Service - SAAS</vt:lpstr>
      <vt:lpstr>Platform As A Service - PAAS</vt:lpstr>
      <vt:lpstr>Infrastructure As A Service - IAAS</vt:lpstr>
      <vt:lpstr>Deployment Models</vt:lpstr>
      <vt:lpstr>WHAT IS VIRTUALIZATION?</vt:lpstr>
      <vt:lpstr>HYPERVISORS</vt:lpstr>
      <vt:lpstr>VM ARCHITECTURE AND WORKING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Menezes</dc:creator>
  <cp:lastModifiedBy>Milan Menezes</cp:lastModifiedBy>
  <cp:revision>9</cp:revision>
  <dcterms:created xsi:type="dcterms:W3CDTF">2017-06-03T20:07:57Z</dcterms:created>
  <dcterms:modified xsi:type="dcterms:W3CDTF">2019-02-08T14:06:33Z</dcterms:modified>
</cp:coreProperties>
</file>