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290" r:id="rId4"/>
    <p:sldId id="291" r:id="rId5"/>
    <p:sldId id="292" r:id="rId6"/>
    <p:sldId id="293" r:id="rId7"/>
    <p:sldId id="294" r:id="rId8"/>
    <p:sldId id="257" r:id="rId9"/>
    <p:sldId id="263" r:id="rId10"/>
    <p:sldId id="287" r:id="rId11"/>
    <p:sldId id="258" r:id="rId12"/>
    <p:sldId id="259" r:id="rId13"/>
    <p:sldId id="260" r:id="rId14"/>
    <p:sldId id="261" r:id="rId15"/>
    <p:sldId id="289" r:id="rId16"/>
    <p:sldId id="264" r:id="rId17"/>
    <p:sldId id="265" r:id="rId18"/>
    <p:sldId id="288" r:id="rId19"/>
    <p:sldId id="295" r:id="rId20"/>
    <p:sldId id="297" r:id="rId21"/>
    <p:sldId id="298" r:id="rId22"/>
    <p:sldId id="277" r:id="rId23"/>
    <p:sldId id="278" r:id="rId24"/>
    <p:sldId id="296" r:id="rId25"/>
    <p:sldId id="299" r:id="rId26"/>
    <p:sldId id="26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2F290-662F-4A06-98FA-E68906C57140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A3A23-18D5-4B9A-8428-F0D890DD4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20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6">
            <a:extLst>
              <a:ext uri="{FF2B5EF4-FFF2-40B4-BE49-F238E27FC236}">
                <a16:creationId xmlns:a16="http://schemas.microsoft.com/office/drawing/2014/main" id="{38113290-0513-4A5E-A176-8880D5AC0E6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90737D-7E3D-44AB-9CB8-FA351CAFE7D0}" type="slidenum">
              <a:rPr lang="en-IN" altLang="en-US" sz="14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IN" altLang="en-US" sz="1400"/>
          </a:p>
        </p:txBody>
      </p:sp>
      <p:sp>
        <p:nvSpPr>
          <p:cNvPr id="65539" name="Rectangle 1">
            <a:extLst>
              <a:ext uri="{FF2B5EF4-FFF2-40B4-BE49-F238E27FC236}">
                <a16:creationId xmlns:a16="http://schemas.microsoft.com/office/drawing/2014/main" id="{72BF787E-CF5C-4B45-961B-71E6DE3B14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Text Box 2">
            <a:extLst>
              <a:ext uri="{FF2B5EF4-FFF2-40B4-BE49-F238E27FC236}">
                <a16:creationId xmlns:a16="http://schemas.microsoft.com/office/drawing/2014/main" id="{2F39398B-AA25-4184-9954-084912CC2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30DC06-E686-4066-B824-8485BA2514B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8955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6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4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94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33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244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3513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3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9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20" y="4074177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797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9607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1800" b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1" y="3429003"/>
            <a:ext cx="5093407" cy="2697163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3"/>
            <a:ext cx="5096256" cy="2697163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723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853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0022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3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350">
                <a:solidFill>
                  <a:schemeClr val="tx2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7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165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15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35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tx2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470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5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3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831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2510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3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29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6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2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6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3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3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3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1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D1B8E-BBB3-474C-B947-235B16A6566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9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7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2"/>
                </a:solidFill>
              </a:defRPr>
            </a:lvl1pPr>
          </a:lstStyle>
          <a:p>
            <a:fld id="{785C0080-8258-4E3D-A8FE-13915FCA9C1A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6" y="6250167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2" y="6250166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8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1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05740" indent="-20574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432197" indent="-20574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50" kern="1200">
          <a:solidFill>
            <a:schemeClr val="tx2"/>
          </a:solidFill>
          <a:latin typeface="+mn-lt"/>
          <a:ea typeface="+mn-ea"/>
          <a:cs typeface="+mn-cs"/>
        </a:defRPr>
      </a:lvl2pPr>
      <a:lvl3pPr marL="641747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857250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097280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337310" indent="-171450" algn="l" defTabSz="685800" rtl="0" eaLnBrk="1" latinLnBrk="0" hangingPunct="1">
        <a:spcBef>
          <a:spcPts val="288"/>
        </a:spcBef>
        <a:buClr>
          <a:schemeClr val="accent1"/>
        </a:buClr>
        <a:buFont typeface="Symbol" pitchFamily="18" charset="2"/>
        <a:buChar char="*"/>
        <a:defRPr sz="1050" kern="1200">
          <a:solidFill>
            <a:schemeClr val="tx2"/>
          </a:solidFill>
          <a:latin typeface="+mn-lt"/>
          <a:ea typeface="+mn-ea"/>
          <a:cs typeface="+mn-cs"/>
        </a:defRPr>
      </a:lvl6pPr>
      <a:lvl7pPr marL="1577340" indent="-171450" algn="l" defTabSz="685800" rtl="0" eaLnBrk="1" latinLnBrk="0" hangingPunct="1">
        <a:spcBef>
          <a:spcPts val="288"/>
        </a:spcBef>
        <a:buClr>
          <a:schemeClr val="accent1"/>
        </a:buClr>
        <a:buFont typeface="Symbol" pitchFamily="18" charset="2"/>
        <a:buChar char="*"/>
        <a:defRPr sz="1050" kern="1200">
          <a:solidFill>
            <a:schemeClr val="tx2"/>
          </a:solidFill>
          <a:latin typeface="+mn-lt"/>
          <a:ea typeface="+mn-ea"/>
          <a:cs typeface="+mn-cs"/>
        </a:defRPr>
      </a:lvl7pPr>
      <a:lvl8pPr marL="1817370" indent="-171450" algn="l" defTabSz="685800" rtl="0" eaLnBrk="1" latinLnBrk="0" hangingPunct="1">
        <a:spcBef>
          <a:spcPts val="288"/>
        </a:spcBef>
        <a:buClr>
          <a:schemeClr val="accent1"/>
        </a:buClr>
        <a:buFont typeface="Symbol" pitchFamily="18" charset="2"/>
        <a:buChar char="*"/>
        <a:defRPr sz="1050" kern="120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171450" algn="l" defTabSz="685800" rtl="0" eaLnBrk="1" latinLnBrk="0" hangingPunct="1">
        <a:spcBef>
          <a:spcPts val="288"/>
        </a:spcBef>
        <a:buClr>
          <a:schemeClr val="accent1"/>
        </a:buClr>
        <a:buFont typeface="Symbol" pitchFamily="18" charset="2"/>
        <a:buChar char="*"/>
        <a:defRPr sz="105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72" y="1221310"/>
            <a:ext cx="9214338" cy="346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0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Architecture of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74567"/>
            <a:ext cx="10515600" cy="4351338"/>
          </a:xfrm>
        </p:spPr>
        <p:txBody>
          <a:bodyPr>
            <a:normAutofit/>
          </a:bodyPr>
          <a:lstStyle/>
          <a:p>
            <a:r>
              <a:rPr lang="en-US" sz="4800" dirty="0"/>
              <a:t>SAAS - Software As A Service</a:t>
            </a:r>
          </a:p>
          <a:p>
            <a:r>
              <a:rPr lang="en-US" sz="4800" dirty="0"/>
              <a:t>PAAS - Platform As A Service </a:t>
            </a:r>
          </a:p>
          <a:p>
            <a:r>
              <a:rPr lang="en-US" sz="4800" dirty="0"/>
              <a:t>IAAS - Infrastructure As A Service</a:t>
            </a:r>
          </a:p>
        </p:txBody>
      </p:sp>
    </p:spTree>
    <p:extLst>
      <p:ext uri="{BB962C8B-B14F-4D97-AF65-F5344CB8AC3E}">
        <p14:creationId xmlns:p14="http://schemas.microsoft.com/office/powerpoint/2010/main" val="225523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As A Service - SAAS</a:t>
            </a:r>
          </a:p>
        </p:txBody>
      </p:sp>
      <p:pic>
        <p:nvPicPr>
          <p:cNvPr id="5" name="Content Placeholder 4" descr="A picture containing music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6" y="2924612"/>
            <a:ext cx="11221278" cy="1901910"/>
          </a:xfrm>
        </p:spPr>
      </p:pic>
    </p:spTree>
    <p:extLst>
      <p:ext uri="{BB962C8B-B14F-4D97-AF65-F5344CB8AC3E}">
        <p14:creationId xmlns:p14="http://schemas.microsoft.com/office/powerpoint/2010/main" val="125925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Platform As A Service - PAAS</a:t>
            </a:r>
          </a:p>
        </p:txBody>
      </p:sp>
      <p:pic>
        <p:nvPicPr>
          <p:cNvPr id="5" name="Content Placeholder 4" descr="A picture containing thing&#10;&#10;Description generated with high confidenc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95" y="2913195"/>
            <a:ext cx="11272521" cy="1910596"/>
          </a:xfrm>
        </p:spPr>
      </p:pic>
    </p:spTree>
    <p:extLst>
      <p:ext uri="{BB962C8B-B14F-4D97-AF65-F5344CB8AC3E}">
        <p14:creationId xmlns:p14="http://schemas.microsoft.com/office/powerpoint/2010/main" val="139565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Infrastructure As A Service - IAAS</a:t>
            </a:r>
          </a:p>
        </p:txBody>
      </p:sp>
      <p:pic>
        <p:nvPicPr>
          <p:cNvPr id="5" name="Content Placeholder 4" descr="A picture containing music&#10;&#10;Description generated with high confidenc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75" y="3025735"/>
            <a:ext cx="11155850" cy="1890822"/>
          </a:xfrm>
        </p:spPr>
      </p:pic>
    </p:spTree>
    <p:extLst>
      <p:ext uri="{BB962C8B-B14F-4D97-AF65-F5344CB8AC3E}">
        <p14:creationId xmlns:p14="http://schemas.microsoft.com/office/powerpoint/2010/main" val="336000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7A597BD9-A647-4841-828A-2AC1D8C55E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74032" y="22907"/>
            <a:ext cx="8229024" cy="1144921"/>
          </a:xfrm>
        </p:spPr>
        <p:txBody>
          <a:bodyPr vert="horz" lIns="91440" tIns="30372" rIns="91440" bIns="45720" rtlCol="0" anchor="ctr">
            <a:normAutofit/>
          </a:bodyPr>
          <a:lstStyle/>
          <a:p>
            <a:pPr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  <a:defRPr/>
            </a:pPr>
            <a:r>
              <a:rPr lang="en-IN" altLang="en-US" sz="6000" b="1" dirty="0"/>
              <a:t>Deployment Models</a:t>
            </a:r>
          </a:p>
        </p:txBody>
      </p:sp>
      <p:pic>
        <p:nvPicPr>
          <p:cNvPr id="18435" name="Picture 2">
            <a:extLst>
              <a:ext uri="{FF2B5EF4-FFF2-40B4-BE49-F238E27FC236}">
                <a16:creationId xmlns:a16="http://schemas.microsoft.com/office/drawing/2014/main" id="{3C1D3FA7-3EA0-430E-8194-CF7025519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331" y="1167828"/>
            <a:ext cx="6492399" cy="555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07568" y="2726922"/>
            <a:ext cx="8208912" cy="3132348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 refers to partitioning one physical server into several virtual servers, or machines.</a:t>
            </a:r>
          </a:p>
          <a:p>
            <a:pPr marL="0" indent="0">
              <a:buNone/>
            </a:pPr>
            <a:endParaRPr lang="en-IN" sz="26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virtual machine can interact independently with other devices, applications, data and users as though it were a separate physical resource.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VIRTUALIZATION?</a:t>
            </a:r>
          </a:p>
        </p:txBody>
      </p:sp>
    </p:spTree>
    <p:extLst>
      <p:ext uri="{BB962C8B-B14F-4D97-AF65-F5344CB8AC3E}">
        <p14:creationId xmlns:p14="http://schemas.microsoft.com/office/powerpoint/2010/main" val="308625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HYPERVISORS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2420888"/>
            <a:ext cx="6102678" cy="381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2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916832"/>
            <a:ext cx="8435280" cy="4752528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Isolation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VM ARCHITECTURE AND WORKING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6" t="1825" r="6429" b="19357"/>
          <a:stretch/>
        </p:blipFill>
        <p:spPr bwMode="auto">
          <a:xfrm>
            <a:off x="1559497" y="2708921"/>
            <a:ext cx="9046007" cy="3618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09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39517" y="2996952"/>
            <a:ext cx="8712967" cy="3450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is an open-source project that automates the deployment of Linux applications inside software containers.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3063794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kshata\Pictures\Screenshots\Screenshot (2).png">
            <a:extLst>
              <a:ext uri="{FF2B5EF4-FFF2-40B4-BE49-F238E27FC236}">
                <a16:creationId xmlns:a16="http://schemas.microsoft.com/office/drawing/2014/main" id="{E7CE51D2-48CA-4A7B-8031-316C5CB9EA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40" y="544355"/>
            <a:ext cx="11907893" cy="567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51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bject&#10;&#10;Description automatically generated">
            <a:extLst>
              <a:ext uri="{FF2B5EF4-FFF2-40B4-BE49-F238E27FC236}">
                <a16:creationId xmlns:a16="http://schemas.microsoft.com/office/drawing/2014/main" id="{FCB01F79-9D56-4334-BD05-A98D3540D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739" y="99561"/>
            <a:ext cx="3538330" cy="6658878"/>
          </a:xfrm>
        </p:spPr>
      </p:pic>
    </p:spTree>
    <p:extLst>
      <p:ext uri="{BB962C8B-B14F-4D97-AF65-F5344CB8AC3E}">
        <p14:creationId xmlns:p14="http://schemas.microsoft.com/office/powerpoint/2010/main" val="3364765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kshata\Pictures\Screenshots\Screenshot (1).png">
            <a:extLst>
              <a:ext uri="{FF2B5EF4-FFF2-40B4-BE49-F238E27FC236}">
                <a16:creationId xmlns:a16="http://schemas.microsoft.com/office/drawing/2014/main" id="{D5D33C31-6207-4F81-9F64-3C22E55E8A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02" y="291452"/>
            <a:ext cx="11955648" cy="627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076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 and Daemon</a:t>
            </a: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</a:p>
          <a:p>
            <a:r>
              <a:rPr lang="en-I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registries</a:t>
            </a: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</a:t>
            </a:r>
          </a:p>
        </p:txBody>
      </p:sp>
    </p:spTree>
    <p:extLst>
      <p:ext uri="{BB962C8B-B14F-4D97-AF65-F5344CB8AC3E}">
        <p14:creationId xmlns:p14="http://schemas.microsoft.com/office/powerpoint/2010/main" val="3783771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78" y="2727919"/>
            <a:ext cx="10300496" cy="388491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08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03" y="221585"/>
            <a:ext cx="11824253" cy="6205719"/>
          </a:xfrm>
        </p:spPr>
      </p:pic>
    </p:spTree>
    <p:extLst>
      <p:ext uri="{BB962C8B-B14F-4D97-AF65-F5344CB8AC3E}">
        <p14:creationId xmlns:p14="http://schemas.microsoft.com/office/powerpoint/2010/main" val="25681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08F239E1-9627-447D-B572-609F669C3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56" y="192956"/>
            <a:ext cx="11826383" cy="6366869"/>
          </a:xfrm>
        </p:spPr>
      </p:pic>
    </p:spTree>
    <p:extLst>
      <p:ext uri="{BB962C8B-B14F-4D97-AF65-F5344CB8AC3E}">
        <p14:creationId xmlns:p14="http://schemas.microsoft.com/office/powerpoint/2010/main" val="1967511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72" y="1221310"/>
            <a:ext cx="9214338" cy="346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7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8C71FE-DDD6-4EEC-AFE3-F386F4C78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2" y="1706880"/>
            <a:ext cx="11513275" cy="3296047"/>
          </a:xfrm>
        </p:spPr>
      </p:pic>
    </p:spTree>
    <p:extLst>
      <p:ext uri="{BB962C8B-B14F-4D97-AF65-F5344CB8AC3E}">
        <p14:creationId xmlns:p14="http://schemas.microsoft.com/office/powerpoint/2010/main" val="55491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4B3F0D-5D4B-4472-8CAC-339487323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7" y="335280"/>
            <a:ext cx="11971865" cy="6187439"/>
          </a:xfrm>
        </p:spPr>
      </p:pic>
    </p:spTree>
    <p:extLst>
      <p:ext uri="{BB962C8B-B14F-4D97-AF65-F5344CB8AC3E}">
        <p14:creationId xmlns:p14="http://schemas.microsoft.com/office/powerpoint/2010/main" val="391974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1B7CEAF-0F84-40FE-A64D-FD2325892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" y="339884"/>
            <a:ext cx="11843475" cy="6121876"/>
          </a:xfrm>
        </p:spPr>
      </p:pic>
    </p:spTree>
    <p:extLst>
      <p:ext uri="{BB962C8B-B14F-4D97-AF65-F5344CB8AC3E}">
        <p14:creationId xmlns:p14="http://schemas.microsoft.com/office/powerpoint/2010/main" val="186949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B71B6B3B-D66A-4814-933C-AC5938969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86" y="225425"/>
            <a:ext cx="9342574" cy="6411342"/>
          </a:xfrm>
        </p:spPr>
      </p:pic>
    </p:spTree>
    <p:extLst>
      <p:ext uri="{BB962C8B-B14F-4D97-AF65-F5344CB8AC3E}">
        <p14:creationId xmlns:p14="http://schemas.microsoft.com/office/powerpoint/2010/main" val="5983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y&#10;&#10;Description generated with very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9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28639" y="3104964"/>
            <a:ext cx="6534725" cy="25880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is the delivery of services such as storage, computation, networking etc to the customer on demand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181504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1A2BB4-E7FF-4C48-8916-9403A788C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069" y="2348881"/>
            <a:ext cx="7408333" cy="4170791"/>
          </a:xfrm>
        </p:spPr>
        <p:txBody>
          <a:bodyPr>
            <a:normAutofit/>
          </a:bodyPr>
          <a:lstStyle/>
          <a:p>
            <a:r>
              <a:rPr lang="en-US" sz="3600" dirty="0"/>
              <a:t>Scalability</a:t>
            </a:r>
          </a:p>
          <a:p>
            <a:r>
              <a:rPr lang="en-US" sz="3600" dirty="0"/>
              <a:t>Elasticity</a:t>
            </a:r>
          </a:p>
          <a:p>
            <a:r>
              <a:rPr lang="en-US" sz="3600" dirty="0"/>
              <a:t>Resource Pooling</a:t>
            </a:r>
          </a:p>
          <a:p>
            <a:r>
              <a:rPr lang="en-US" sz="3600" dirty="0"/>
              <a:t>Self Service</a:t>
            </a:r>
          </a:p>
          <a:p>
            <a:r>
              <a:rPr lang="en-US" sz="3600" dirty="0"/>
              <a:t>Low Cost</a:t>
            </a:r>
          </a:p>
          <a:p>
            <a:r>
              <a:rPr lang="en-US" sz="3600" dirty="0"/>
              <a:t>Fault Tolerance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25D5F7-0A2A-4E0E-911D-FAC4EA19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57527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161</Words>
  <Application>Microsoft Office PowerPoint</Application>
  <PresentationFormat>Widescreen</PresentationFormat>
  <Paragraphs>34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Candara</vt:lpstr>
      <vt:lpstr>Symbol</vt:lpstr>
      <vt:lpstr>Times New Roman</vt:lpstr>
      <vt:lpstr>Office Theme</vt:lpstr>
      <vt:lpstr>Waveform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Cloud Computing</vt:lpstr>
      <vt:lpstr>Features</vt:lpstr>
      <vt:lpstr>Architecture of Cloud</vt:lpstr>
      <vt:lpstr>Software As A Service - SAAS</vt:lpstr>
      <vt:lpstr>Platform As A Service - PAAS</vt:lpstr>
      <vt:lpstr>Infrastructure As A Service - IAAS</vt:lpstr>
      <vt:lpstr>Deployment Models</vt:lpstr>
      <vt:lpstr>WHAT IS VIRTUALIZATION?</vt:lpstr>
      <vt:lpstr>HYPERVISORS</vt:lpstr>
      <vt:lpstr>VM ARCHITECTURE AND WORKING</vt:lpstr>
      <vt:lpstr>DOCKER</vt:lpstr>
      <vt:lpstr>PowerPoint Presentation</vt:lpstr>
      <vt:lpstr>PowerPoint Presentation</vt:lpstr>
      <vt:lpstr>Docker Components</vt:lpstr>
      <vt:lpstr>How Does Docker Work?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Milan Menezes</dc:creator>
  <cp:lastModifiedBy>Milan Menezes</cp:lastModifiedBy>
  <cp:revision>14</cp:revision>
  <dcterms:created xsi:type="dcterms:W3CDTF">2017-06-03T20:07:57Z</dcterms:created>
  <dcterms:modified xsi:type="dcterms:W3CDTF">2019-02-09T03:57:53Z</dcterms:modified>
</cp:coreProperties>
</file>