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b7beaf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b7beaf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b7beaf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b7beaf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4b7beaf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4b7beaf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4b7beaf69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4b7beaf69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4be3241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4be324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b7beaf69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b7beaf69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Projekt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Feladatkiosztás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Rendszámfelismerés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	-Bertók Attila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Dokumentum szkenner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-Tóth Levente </a:t>
            </a:r>
            <a:r>
              <a:rPr lang="h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Színezős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	-Papp Milán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Projektmenedzser eszköz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Trello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825" y="859375"/>
            <a:ext cx="7127123" cy="4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</a:t>
            </a:r>
            <a:r>
              <a:rPr lang="hu"/>
              <a:t> eszközei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Pycharm,</a:t>
            </a:r>
            <a:r>
              <a:rPr lang="hu"/>
              <a:t>camera,opencv csomag ,numpy csomag</a:t>
            </a:r>
            <a:endParaRPr/>
          </a:p>
        </p:txBody>
      </p:sp>
      <p:pic>
        <p:nvPicPr>
          <p:cNvPr id="75" name="Google Shape;75;p16" title="pycharm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1828875" cy="18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175" y="3103100"/>
            <a:ext cx="18288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kód felépítése (Rendszám)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659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                                            </a:t>
            </a:r>
            <a:r>
              <a:rPr lang="hu" sz="215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" sz="14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</a:t>
            </a:r>
            <a:r>
              <a:rPr b="1" lang="hu" sz="14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cv2</a:t>
            </a:r>
            <a:r>
              <a:rPr lang="hu" sz="14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nevű könyvtárat importálja a programba. </a:t>
            </a:r>
            <a:endParaRPr sz="14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beállítottuk a program magasságát szélességét és hogy felismerje a rendszámtáblát </a:t>
            </a:r>
            <a:endParaRPr sz="140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Létrehoz egy VideoCapture objektumot, amely a videoforráshoz való hozzáférést biztosítja.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640888"/>
            <a:ext cx="2095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6525" y="1151950"/>
            <a:ext cx="6483200" cy="7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088" y="2467550"/>
            <a:ext cx="229552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925"/>
            <a:ext cx="6713000" cy="43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713000" y="48925"/>
            <a:ext cx="26355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hu" sz="1300">
                <a:solidFill>
                  <a:schemeClr val="dk1"/>
                </a:solidFill>
              </a:rPr>
              <a:t>Végtelen ciklus (while True)</a:t>
            </a:r>
            <a:r>
              <a:rPr lang="hu" sz="1300">
                <a:solidFill>
                  <a:schemeClr val="dk1"/>
                </a:solidFill>
              </a:rPr>
              <a:t> aztán k</a:t>
            </a:r>
            <a:r>
              <a:rPr lang="hu" sz="1300">
                <a:solidFill>
                  <a:schemeClr val="dk1"/>
                </a:solidFill>
              </a:rPr>
              <a:t>ép beolvasása a kamerából </a:t>
            </a:r>
            <a:r>
              <a:rPr lang="hu" sz="1300">
                <a:solidFill>
                  <a:schemeClr val="dk1"/>
                </a:solidFill>
              </a:rPr>
              <a:t>A </a:t>
            </a:r>
            <a:r>
              <a:rPr lang="hu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detectMultiScale</a:t>
            </a:r>
            <a:r>
              <a:rPr lang="hu" sz="1300">
                <a:solidFill>
                  <a:schemeClr val="dk1"/>
                </a:solidFill>
              </a:rPr>
              <a:t> függvény használatával keresi meg a rendszámtáblákat.Téglalap rajzolása a rendszámtábla köré.Ha az "s" billentyűt megnyomjuk, a rendszámtábla régióját tartalmazó képet elmenti.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kód tesztelése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Kamerával</a:t>
            </a:r>
            <a:endParaRPr/>
          </a:p>
        </p:txBody>
      </p:sp>
      <p:pic>
        <p:nvPicPr>
          <p:cNvPr id="98" name="Google Shape;98;p19" title="Képernyőfelvétel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800" y="90300"/>
            <a:ext cx="5581650" cy="34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