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3EDC-4418-4CA1-8F36-C007E1A61EBE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C5B3-0E15-472D-B530-B1633920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r>
              <a:rPr lang="en-US" dirty="0" smtClean="0"/>
              <a:t> </a:t>
            </a:r>
            <a:r>
              <a:rPr lang="en-US" dirty="0" err="1" smtClean="0"/>
              <a:t>predmetnog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Sudoku </a:t>
            </a:r>
            <a:r>
              <a:rPr lang="en-US" dirty="0" smtClean="0"/>
              <a:t>solver</a:t>
            </a:r>
            <a:endParaRPr lang="sr-Latn-RS" dirty="0" smtClean="0"/>
          </a:p>
          <a:p>
            <a:endParaRPr lang="sr-Latn-RS" dirty="0"/>
          </a:p>
          <a:p>
            <a:pPr algn="r"/>
            <a:r>
              <a:rPr lang="sr-Latn-RS" sz="1400" dirty="0" smtClean="0"/>
              <a:t>Milan Mitrić RA83-2012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44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</a:t>
            </a:r>
            <a:r>
              <a:rPr lang="en-US" dirty="0" smtClean="0"/>
              <a:t> i </a:t>
            </a:r>
            <a:r>
              <a:rPr lang="en-US" dirty="0" err="1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Omogućiti rješavanje logičke zagonetke – sudoku</a:t>
            </a:r>
          </a:p>
          <a:p>
            <a:r>
              <a:rPr lang="sr-Latn-RS" dirty="0" smtClean="0"/>
              <a:t>Koristeći tehnologije procesiranja slike počevši od ulazne slike prepoznati i izdvojiti početni problem i primjenom jednog ili više algoritama doći do rješenja</a:t>
            </a:r>
          </a:p>
          <a:p>
            <a:r>
              <a:rPr lang="sr-Latn-RS" dirty="0" smtClean="0"/>
              <a:t>Prikazati rješenje na početnoj slici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ulazu</a:t>
            </a:r>
            <a:r>
              <a:rPr lang="en-US" dirty="0" smtClean="0"/>
              <a:t> </a:t>
            </a:r>
            <a:r>
              <a:rPr lang="en-US" dirty="0" err="1" smtClean="0"/>
              <a:t>uzima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sr-Latn-RS" dirty="0" smtClean="0"/>
              <a:t>početnog problema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3" y="2514600"/>
            <a:ext cx="3257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obrade slike i algoritamskog rješavanja problema na izlaz vraća dopunjenu početnu sliku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Projekat će biti realizovan u programskom jeziku </a:t>
            </a:r>
            <a:r>
              <a:rPr lang="sr-Latn-RS" i="1" dirty="0" smtClean="0"/>
              <a:t>pytho</a:t>
            </a:r>
            <a:r>
              <a:rPr lang="en-US" i="1" dirty="0" smtClean="0"/>
              <a:t>n</a:t>
            </a:r>
            <a:endParaRPr lang="sr-Latn-RS" i="1" dirty="0" smtClean="0"/>
          </a:p>
          <a:p>
            <a:r>
              <a:rPr lang="sr-Latn-RS" dirty="0" smtClean="0"/>
              <a:t>Koristiće se </a:t>
            </a:r>
            <a:r>
              <a:rPr lang="sr-Latn-RS" i="1" dirty="0" smtClean="0"/>
              <a:t>OpenCV</a:t>
            </a:r>
            <a:r>
              <a:rPr lang="sr-Latn-RS" dirty="0" smtClean="0"/>
              <a:t> biblioteka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306528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8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25241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3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Primjer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3990975" cy="4029075"/>
          </a:xfrm>
        </p:spPr>
      </p:pic>
    </p:spTree>
    <p:extLst>
      <p:ext uri="{BB962C8B-B14F-4D97-AF65-F5344CB8AC3E}">
        <p14:creationId xmlns:p14="http://schemas.microsoft.com/office/powerpoint/2010/main" val="16219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Primjer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720056"/>
            <a:ext cx="4286250" cy="4286250"/>
          </a:xfrm>
        </p:spPr>
      </p:pic>
    </p:spTree>
    <p:extLst>
      <p:ext uri="{BB962C8B-B14F-4D97-AF65-F5344CB8AC3E}">
        <p14:creationId xmlns:p14="http://schemas.microsoft.com/office/powerpoint/2010/main" val="397403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85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Specifikacija predmetnog zadatka</vt:lpstr>
      <vt:lpstr>Cilj i motivacija</vt:lpstr>
      <vt:lpstr>Uvod</vt:lpstr>
      <vt:lpstr>Uvod</vt:lpstr>
      <vt:lpstr>Uvod</vt:lpstr>
      <vt:lpstr>Koraci implementacije</vt:lpstr>
      <vt:lpstr>Koraci implementacije</vt:lpstr>
      <vt:lpstr>Primjer</vt:lpstr>
      <vt:lpstr>Primjer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predmetnog zadatka</dc:title>
  <dc:creator>Milan Mitric</dc:creator>
  <cp:lastModifiedBy>Milan Mitric</cp:lastModifiedBy>
  <cp:revision>8</cp:revision>
  <dcterms:created xsi:type="dcterms:W3CDTF">2015-12-13T22:06:21Z</dcterms:created>
  <dcterms:modified xsi:type="dcterms:W3CDTF">2015-12-14T00:38:50Z</dcterms:modified>
</cp:coreProperties>
</file>