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ercis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20" name="Session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48" name="Find the area of circle with radius 4cm.  {r^2 * pi}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the area of circle with radius 4cm.  {r^2 * pi}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51" name="Find area of rectangle with arbitrary side length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area of rectangle with arbitrary side length.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5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55" name="Screenshot 2020-08-31 at 21.08.03.png" descr="Screenshot 2020-08-31 at 21.08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346" y="3048000"/>
            <a:ext cx="10598108" cy="4256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5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59" name="Screenshot 2020-08-31 at 21.08.46.png" descr="Screenshot 2020-08-31 at 21.08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434" y="4318000"/>
            <a:ext cx="11031932" cy="1353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6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63" name="Screenshot 2020-08-31 at 21.14.23.png" descr="Screenshot 2020-08-31 at 21.14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638" y="4318000"/>
            <a:ext cx="10723524" cy="1316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6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67" name="Screenshot 2020-08-31 at 21.18.34.png" descr="Screenshot 2020-08-31 at 21.18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2916" y="4197350"/>
            <a:ext cx="9938968" cy="148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7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71" name="Screenshot 2020-08-31 at 21.22.09.png" descr="Screenshot 2020-08-31 at 21.2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369" y="3111872"/>
            <a:ext cx="11228462" cy="1675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75" name="Screenshot 2020-08-31 at 21.23.27.png" descr="Screenshot 2020-08-31 at 21.23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381" y="3389064"/>
            <a:ext cx="10046038" cy="1919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79" name="Screenshot 2020-08-31 at 21.24.20.png" descr="Screenshot 2020-08-31 at 21.24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02" y="3375322"/>
            <a:ext cx="12034196" cy="1342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8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83" name="Screenshot 2020-08-31 at 21.32.23.png" descr="Screenshot 2020-08-31 at 21.32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024" y="3613150"/>
            <a:ext cx="10660752" cy="1189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we learned so f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learned so far</a:t>
            </a:r>
          </a:p>
        </p:txBody>
      </p:sp>
      <p:sp>
        <p:nvSpPr>
          <p:cNvPr id="123" name="Technical topics that should be considered as understood from now onward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topics that should be considered as understood from now onwards:</a:t>
            </a:r>
          </a:p>
          <a:p>
            <a:pPr lvl="2"/>
            <a:r>
              <a:t>Variable assignment</a:t>
            </a:r>
          </a:p>
          <a:p>
            <a:pPr lvl="2"/>
            <a:r>
              <a:t>Variable type</a:t>
            </a:r>
          </a:p>
          <a:p>
            <a:pPr lvl="2"/>
            <a:r>
              <a:t>Variable names</a:t>
            </a:r>
          </a:p>
          <a:p>
            <a:pPr lvl="2"/>
            <a:r>
              <a:t>Script mode VS Interactive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86" name="Check if given number is even or od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if given number is even or odd.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8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90" name="Screenshot 2020-08-31 at 21.34.38.png" descr="Screenshot 2020-08-31 at 21.3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88" y="3811240"/>
            <a:ext cx="11197624" cy="1046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9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94" name="Screenshot 2020-08-31 at 21.35.38.png" descr="Screenshot 2020-08-31 at 21.3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998" y="3370014"/>
            <a:ext cx="10136804" cy="805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9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98" name="Screenshot 2020-08-31 at 21.36.16.png" descr="Screenshot 2020-08-31 at 21.36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797" y="3224857"/>
            <a:ext cx="10711206" cy="1254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0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02" name="Screenshot 2020-08-31 at 21.37.31.png" descr="Screenshot 2020-08-31 at 21.37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66" y="3274417"/>
            <a:ext cx="11343668" cy="1613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0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06" name="Screenshot 2020-08-31 at 21.39.58.png" descr="Screenshot 2020-08-31 at 21.39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919" y="3480941"/>
            <a:ext cx="10246962" cy="90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0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10" name="Screenshot 2020-08-31 at 21.58.35.png" descr="Screenshot 2020-08-31 at 21.58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507" y="3684438"/>
            <a:ext cx="11005786" cy="967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1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14" name="Screenshot 2020-08-31 at 21.59.05.png" descr="Screenshot 2020-08-31 at 21.59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028" y="3492152"/>
            <a:ext cx="10406744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1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18" name="Screenshot 2020-08-31 at 22.11.08.png" descr="Screenshot 2020-08-31 at 22.11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512" y="3407816"/>
            <a:ext cx="10935776" cy="960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2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22" name="Screenshot 2020-08-31 at 22.11.42.png" descr="Screenshot 2020-08-31 at 22.1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150" y="3272482"/>
            <a:ext cx="11384500" cy="1026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we learned so f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learned so far</a:t>
            </a:r>
          </a:p>
        </p:txBody>
      </p:sp>
      <p:sp>
        <p:nvSpPr>
          <p:cNvPr id="126" name="Technical topics that should be considered as understood from now onward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topics that should be considered as understood from now onwards:</a:t>
            </a:r>
          </a:p>
          <a:p>
            <a:pPr lvl="2"/>
            <a:r>
              <a:t>Arithmetic operators</a:t>
            </a:r>
          </a:p>
          <a:p>
            <a:pPr lvl="2"/>
            <a:r>
              <a:t>Assignment operators</a:t>
            </a:r>
          </a:p>
          <a:p>
            <a:pPr lvl="2"/>
            <a:r>
              <a:t>Comparison operators</a:t>
            </a:r>
          </a:p>
          <a:p>
            <a:pPr lvl="2"/>
            <a:r>
              <a:t>Logical operators</a:t>
            </a:r>
          </a:p>
          <a:p>
            <a:pPr lvl="2"/>
            <a:r>
              <a:t>Incrementing value stored in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2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26" name="Screenshot 2020-08-31 at 22.13.43.png" descr="Screenshot 2020-08-31 at 22.1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391" y="3918495"/>
            <a:ext cx="11038832" cy="994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2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30" name="Screenshot 2020-08-31 at 22.14.08.png" descr="Screenshot 2020-08-31 at 22.14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552" y="3903960"/>
            <a:ext cx="10027696" cy="903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3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34" name="Screenshot 2020-08-31 at 22.14.35.png" descr="Screenshot 2020-08-31 at 22.14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750" y="3823295"/>
            <a:ext cx="11513300" cy="103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3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38" name="Screenshot 2020-08-31 at 22.15.22.png" descr="Screenshot 2020-08-31 at 22.15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101" y="3643560"/>
            <a:ext cx="10844598" cy="868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4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42" name="Screenshot 2020-08-31 at 22.22.15.png" descr="Screenshot 2020-08-31 at 22.22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234" y="3615382"/>
            <a:ext cx="10108332" cy="809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4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46" name="Screenshot 2020-08-31 at 22.22.52.png" descr="Screenshot 2020-08-31 at 22.2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916" y="3597026"/>
            <a:ext cx="10482968" cy="839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4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50" name="Screenshot 2020-08-31 at 22.25.52.png" descr="Screenshot 2020-08-31 at 22.2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183" y="3923952"/>
            <a:ext cx="10446434" cy="83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54" name="Screenshot 2020-08-31 at 22.26.23.png" descr="Screenshot 2020-08-31 at 22.2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073" y="3350418"/>
            <a:ext cx="11110654" cy="897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58" name="Screenshot 2020-08-31 at 22.27.00.png" descr="Screenshot 2020-08-31 at 22.2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071" y="3536999"/>
            <a:ext cx="10272658" cy="830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62" name="Screenshot 2020-08-31 at 22.27.59.png" descr="Screenshot 2020-08-31 at 22.2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260" y="3498006"/>
            <a:ext cx="10044280" cy="811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we just mentio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What we just mentioned</a:t>
            </a:r>
          </a:p>
        </p:txBody>
      </p:sp>
      <p:sp>
        <p:nvSpPr>
          <p:cNvPr id="129" name="Command 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  <a:p>
            <a:pPr/>
          </a:p>
          <a:p>
            <a:pPr/>
            <a:r>
              <a:t>id(), type() functions</a:t>
            </a:r>
          </a:p>
          <a:p>
            <a:pPr/>
          </a:p>
          <a:p>
            <a:pPr/>
            <a:r>
              <a:t>Strings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66" name="Screenshot 2020-08-31 at 22.29.16.png" descr="Screenshot 2020-08-31 at 22.2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398" y="3641873"/>
            <a:ext cx="9978004" cy="1051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70" name="Screenshot 2020-08-31 at 22.30.31.png" descr="Screenshot 2020-08-31 at 22.3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153" y="3522067"/>
            <a:ext cx="10464494" cy="1102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7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74" name="Screenshot 2020-08-31 at 22.31.47.png" descr="Screenshot 2020-08-31 at 22.3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577" y="3351708"/>
            <a:ext cx="10529646" cy="92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7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78" name="Screenshot 2020-08-31 at 22.56.25.png" descr="Screenshot 2020-08-31 at 22.56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171" y="3466802"/>
            <a:ext cx="9784458" cy="889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82" name="Screenshot 2020-08-31 at 22.58.11.png" descr="Screenshot 2020-08-31 at 22.5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477" y="3089572"/>
            <a:ext cx="10109846" cy="860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8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86" name="Screenshot 2020-08-31 at 22.58.53.png" descr="Screenshot 2020-08-31 at 22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9128" y="3506886"/>
            <a:ext cx="9466544" cy="805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8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90" name="Screenshot 2020-08-31 at 23.01.44.png" descr="Screenshot 2020-08-31 at 23.0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712" y="3337470"/>
            <a:ext cx="9391376" cy="799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9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94" name="Screenshot 2020-08-31 at 23.04.43.png" descr="Screenshot 2020-08-31 at 23.04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9066" y="3531840"/>
            <a:ext cx="9446668" cy="736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9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98" name="Screenshot 2020-08-31 at 22.59.43.png" descr="Screenshot 2020-08-31 at 22.59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449" y="3540174"/>
            <a:ext cx="10363902" cy="882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0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02" name="Screenshot 2020-08-31 at 23.08.55.png" descr="Screenshot 2020-08-31 at 23.08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043" y="3144440"/>
            <a:ext cx="9280714" cy="1084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int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function</a:t>
            </a:r>
          </a:p>
        </p:txBody>
      </p:sp>
      <p:sp>
        <p:nvSpPr>
          <p:cNvPr id="132" name="It is tool that we use to check what is inside bo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tool that we use to check what is inside box.</a:t>
            </a:r>
          </a:p>
          <a:p>
            <a:pPr/>
          </a:p>
          <a:p>
            <a:pPr/>
          </a:p>
          <a:p>
            <a:pPr/>
            <a:r>
              <a:t>Really useful tool that can be used for debugging also.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0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06" name="Screenshot 2020-08-31 at 23.10.19.png" descr="Screenshot 2020-08-31 at 23.1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0552" y="3349972"/>
            <a:ext cx="9443696" cy="1103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0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10" name="Screenshot 2020-08-31 at 23.34.50.png" descr="Screenshot 2020-08-31 at 23.34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020" y="2774850"/>
            <a:ext cx="11558760" cy="211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1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14" name="Screenshot 2020-08-31 at 23.49.51.png" descr="Screenshot 2020-08-31 at 23.49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3084214"/>
            <a:ext cx="10223500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1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18" name="Screenshot 2020-08-31 at 23.50.13.png" descr="Screenshot 2020-08-31 at 23.50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2882007"/>
            <a:ext cx="10223500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2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22" name="Screenshot 2020-08-31 at 23.50.38.png" descr="Screenshot 2020-08-31 at 23.50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381" y="3619400"/>
            <a:ext cx="11076038" cy="94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2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26" name="Screenshot 2020-08-31 at 23.51.12.png" descr="Screenshot 2020-08-31 at 23.51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3086744"/>
            <a:ext cx="10223500" cy="185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2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30" name="Screenshot 2020-08-31 at 23.51.37.png" descr="Screenshot 2020-08-31 at 23.5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3166070"/>
            <a:ext cx="10223500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3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34" name="Screenshot 2020-08-31 at 23.52.07.png" descr="Screenshot 2020-08-31 at 23.5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201" y="3495228"/>
            <a:ext cx="10906398" cy="948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3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38" name="Screenshot 2020-08-31 at 23.52.36.png" descr="Screenshot 2020-08-31 at 23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439" y="3635573"/>
            <a:ext cx="10675922" cy="968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34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342" name="Screenshot 2020-08-31 at 23.53.02.png" descr="Screenshot 2020-08-31 at 23.53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013" y="3258889"/>
            <a:ext cx="10656774" cy="96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int function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function syntax</a:t>
            </a:r>
          </a:p>
        </p:txBody>
      </p:sp>
      <p:sp>
        <p:nvSpPr>
          <p:cNvPr id="13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36" name="Screenshot 2020-08-31 at 20.37.21.png" descr="Screenshot 2020-08-31 at 20.3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409" y="3492500"/>
            <a:ext cx="11179982" cy="3616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345" name="Thank you for your most valuable resource. Your time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most valuable resource. Your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39" name="1. Assign value to variable. Check its type. Print what is in the box. Run program interactively and in script mod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Assign value to variable. Check its type. Print what is in the box. Run program interactively and in script mode.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42" name="Assign values to two variables. Add values. Find difference between two values. Print what was calculated. Run program interactively and in script mod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 values to two variables. Add values. Find difference between two values. Print what was calculated. Run program interactively and in script mode.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145" name="Assign value to variable. Print what is in box. Increment value by one. Print new value stored in box. Repeat whole process ten tim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 value to variable. Print what is in box. Increment value by one. Print new value stored in box. Repeat whole process ten times.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