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9" d="100"/>
          <a:sy n="89" d="100"/>
        </p:scale>
        <p:origin x="197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2098-A569-5A9A-DE81-748B0E240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ADD0C-C887-EC52-79E3-72A29CE53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BDD8-D1B6-13B4-DCEA-36C4BBC6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A328-86DA-80C9-1436-D0CF5B4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9C18-1C9E-4870-94C6-D9C4C4F7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5AEA-1D52-B75B-A4B7-23AA1765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643F8-97F3-3752-60CA-7DBF5115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2AAC-EE83-6E57-B002-2601542A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9455-C866-A285-1599-857434E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7C2C-3EFA-452A-A0CD-677FDB27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F115F-4366-A7C6-F2E3-9E57B952B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50CCA-6DC8-2642-A011-A91FEA0C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BA28-6F45-E09B-0AAA-92C05B47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D143-D1AF-D17A-1A51-B0A55DE4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234F1-9F31-D5EB-E706-4D63165E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5015-67E9-6045-A487-D061AC56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4A88-C71A-2586-7564-DFCD5266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952E-8CC4-6AAB-8FAC-37C0A36B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1C4D-32E3-10F2-1CF0-FFB5B72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CC66-E530-98F5-46A4-A7C386DC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10AE-534D-D809-B886-5C5CEF49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4BBF-6A76-5157-34BF-45A15E2F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5770-1483-D874-9E43-D2A36136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75C9-DA56-34AE-A12A-64894379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E696-D4A6-591D-27A2-B77A5D27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CDAA-71C3-0AFA-FFBB-39B6718E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A45A-F6BC-A48A-60F7-AE1DD9EAE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B728-B9C0-EAF7-FF89-47A5CEF08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7EEE9-035D-B608-8AAD-888CCB7F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A76E-BCED-F33F-6347-CB434BA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9E9D-FD87-75EF-E123-B327494B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A356-6333-7795-F7BE-7B84B384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C9CB9-9063-28A2-DA7F-14CFE7B1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12A3-B048-7D31-8EE6-FEDB31E9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5C053-EF40-91B1-9625-73C52C685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4027E-7A08-A20A-E1D2-902F2B5E0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753B7-55DF-61F2-470D-52C55F31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FAB8D-778B-ED11-2597-E9B2C9A4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1474A-2A90-D872-C403-D36D9599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D604-26BF-35C7-8982-5F142FFE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374E7-8B3E-9307-0A38-D91F5738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9F9E1-E640-60E0-D428-1BBDD01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D0F-9A09-07AC-0F41-EE7880B6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2C461-7E78-0D3E-097A-0EAAF43E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5FCAC-1BD8-7762-1429-836626AD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2B286-61E1-9BFB-A41E-75A23066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0029-993B-B1F5-B359-69B0D15B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553D-C25C-5039-F481-76DD3933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85B9-4A79-9E6A-5E47-C268E544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C565-DD41-0B44-5340-45A47490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F23AD-36E7-EAFE-C04A-0C4ABD32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57C03-8DC4-F31A-D57E-C0A392B1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F9C1-208C-D892-329F-228A6448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11448-8877-8F17-5566-61A3734D1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8E73E-D2F7-B0EA-FF00-EDF27173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18DB-596D-2C95-B11E-8A8987B2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5F40-8FA7-BB9C-234F-A0F24FED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994D-17E1-EE61-F28C-F8E70F1A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F8808-4BD2-7158-B33D-8023CED3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A8B-CFDB-7F1F-B6F4-E49C0843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820A-1A39-B122-DA56-09F9B94FA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6556B-5811-804A-96A5-26ADDDF04693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CF76-2945-F7A2-1EC6-E919A9A1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F0BB-4D13-E534-988E-4287EBC8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testing process&#10;&#10;AI-generated content may be incorrect.">
            <a:extLst>
              <a:ext uri="{FF2B5EF4-FFF2-40B4-BE49-F238E27FC236}">
                <a16:creationId xmlns:a16="http://schemas.microsoft.com/office/drawing/2014/main" id="{452D366E-1978-4FC0-A781-9173DD0CF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0" y="353200"/>
            <a:ext cx="11103788" cy="633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testing process&#10;&#10;AI-generated content may be incorrect.">
            <a:extLst>
              <a:ext uri="{FF2B5EF4-FFF2-40B4-BE49-F238E27FC236}">
                <a16:creationId xmlns:a16="http://schemas.microsoft.com/office/drawing/2014/main" id="{635617B6-243E-DAB0-B414-2EFF5234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" y="479425"/>
            <a:ext cx="10902950" cy="61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6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10E778A7-C288-E9B4-7F2E-5B3971C5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4" y="395250"/>
            <a:ext cx="10918863" cy="621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1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6D6A52B0-C013-8EF4-9FDA-59F52872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63" y="613593"/>
            <a:ext cx="9895738" cy="563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8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testing tool&#10;&#10;AI-generated content may be incorrect.">
            <a:extLst>
              <a:ext uri="{FF2B5EF4-FFF2-40B4-BE49-F238E27FC236}">
                <a16:creationId xmlns:a16="http://schemas.microsoft.com/office/drawing/2014/main" id="{50BE045A-5361-9BF8-34A8-CAE9444C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49" y="730175"/>
            <a:ext cx="10066413" cy="56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08A7CD51-AE5A-996C-C63C-3754A4B3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52" y="628489"/>
            <a:ext cx="9941814" cy="560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7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8D54-10ED-6BFE-AD38-0DAA7EDD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EBD7-5B91-50E4-AFAD-793E5E57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BC41-DA65-D4FB-5ED3-420F50E0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1A2-6E33-5305-4FB6-F7D02580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more</dc:creator>
  <cp:lastModifiedBy>milan more</cp:lastModifiedBy>
  <cp:revision>1</cp:revision>
  <dcterms:created xsi:type="dcterms:W3CDTF">2025-08-05T10:10:51Z</dcterms:created>
  <dcterms:modified xsi:type="dcterms:W3CDTF">2025-08-05T10:19:08Z</dcterms:modified>
</cp:coreProperties>
</file>