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REST Assured Java API Testing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based on Elias Nogueira’s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(Allure)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Generates detailed test execution reports</a:t>
            </a:r>
          </a:p>
          <a:p>
            <a:r>
              <a:t>Supports screenshots, logs, and attachments</a:t>
            </a:r>
          </a:p>
          <a:p>
            <a:r>
              <a:t>Integrates with CI tools for visibility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Jenkins, GitHub Actions, GitLab CI</a:t>
            </a:r>
          </a:p>
          <a:p>
            <a:r>
              <a:t>Runs tests on code push or pull request</a:t>
            </a:r>
          </a:p>
          <a:p>
            <a:r>
              <a:t>Generates and publishes reports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JUnit or TestNG based test classes</a:t>
            </a:r>
          </a:p>
          <a:p>
            <a:r>
              <a:t>Organized by feature or endpoint</a:t>
            </a:r>
          </a:p>
          <a:p>
            <a:r>
              <a:t>Supports tagging and grouping of tests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Definitions (BDD)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Cucumber step implementations</a:t>
            </a:r>
          </a:p>
          <a:p>
            <a:r>
              <a:t>Maps Gherkin steps to Java methods</a:t>
            </a:r>
          </a:p>
          <a:p>
            <a:r>
              <a:t>Reusable steps for different scenarios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Request/Response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 request and response configurations</a:t>
            </a:r>
          </a:p>
          <a:p>
            <a:r>
              <a:t>Reusable specs using RequestSpecBuilder and ResponseSpecBuilder</a:t>
            </a:r>
          </a:p>
          <a:p>
            <a:r>
              <a:t>Includes headers, content types, and expected status codes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environment-specific settings</a:t>
            </a:r>
          </a:p>
          <a:p>
            <a:r>
              <a:t>Loads base URI, tokens, and other configs</a:t>
            </a:r>
          </a:p>
          <a:p>
            <a:r>
              <a:t>Uses properties or YAML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Generates test data dynamically</a:t>
            </a:r>
          </a:p>
          <a:p>
            <a:r>
              <a:t>Supports random and parameterized data</a:t>
            </a:r>
          </a:p>
          <a:p>
            <a:r>
              <a:t>Can integrate with Faker or custom generators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(POJOs)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 Old Java Objects for request/response bodies</a:t>
            </a:r>
          </a:p>
          <a:p>
            <a:r>
              <a:t>Used for serialization and deserialization</a:t>
            </a:r>
          </a:p>
          <a:p>
            <a:r>
              <a:t>Mapped using Jackson or Gson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Helper classes for common operations</a:t>
            </a:r>
          </a:p>
          <a:p>
            <a:r>
              <a:t>Includes JSON parsing, token generation, etc.</a:t>
            </a:r>
          </a:p>
          <a:p>
            <a:r>
              <a:t>Improves code reusability and readability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Defines expected structure of API responses</a:t>
            </a:r>
          </a:p>
          <a:p>
            <a:r>
              <a:t>Used for contract validation</a:t>
            </a:r>
          </a:p>
          <a:p>
            <a:r>
              <a:t>Stored in resources/schemas directory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