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REST Assured Java Framework Architecture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Overview of the framework components and integration.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Reporting (Allure)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Generates detailed test execution reports with logs and screenshots.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CI/CD Integration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Automates test execution using Jenkins or GitHub Actions.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Test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Contains test classes using JUnit or TestNG to validate API endpoints.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Step Definitions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BDD-style step implementations using Cucumber for readable test scenarios.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Request/Response Specifications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Reusable specifications for request headers, body, and expected responses.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Configuration Layer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Handles environment-specific settings like base URI, authentication tokens.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Data Factory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Generates dynamic test data for various scenarios.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Models (POJOs)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Plain Old Java Objects for request and response payloads.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Utilities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Helper classes for logging, assertions, and common operations.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3" name="Rectangle 2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1E1E1E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" name="TextBox 3"/>
          <p:cNvSpPr txBox="1"/>
          <p:nvPr/>
        </p:nvSpPr>
        <p:spPr>
          <a:xfrm>
            <a:off x="457200" y="45720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3200" b="1">
                <a:solidFill>
                  <a:srgbClr val="0078D7"/>
                </a:solidFill>
              </a:defRPr>
            </a:pPr>
            <a:r>
              <a:t>JSON Schemas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2000">
                <a:solidFill>
                  <a:srgbClr val="C8C8C8"/>
                </a:solidFill>
              </a:defRPr>
            </a:pPr>
            <a:r>
              <a:t>Used for contract testing and validating response structure.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