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2098-A569-5A9A-DE81-748B0E2409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D2ADD0C-C887-EC52-79E3-72A29CE534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31BDD8-D1B6-13B4-DCEA-36C4BBC66B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556B-5811-804A-96A5-26ADDDF04693}" type="datetimeFigureOut">
              <a:rPr lang="en-US" smtClean="0"/>
              <a:t>8/13/25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0A328-86DA-80C9-1436-D0CF5B4C2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279C18-1C9E-4870-94C6-D9C4C4F72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140A-E0A6-874E-88B7-4959444AC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263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5AEA-1D52-B75B-A4B7-23AA17656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5643F8-97F3-3752-60CA-7DBF5115A7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9D2AAC-EE83-6E57-B002-2601542AE0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556B-5811-804A-96A5-26ADDDF04693}" type="datetimeFigureOut">
              <a:rPr lang="en-US" smtClean="0"/>
              <a:t>8/13/25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1C9455-C866-A285-1599-857434E79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07C2C-3EFA-452A-A0CD-677FDB27C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140A-E0A6-874E-88B7-4959444AC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915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1F115F-4366-A7C6-F2E3-9E57B952BA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450CCA-6DC8-2642-A011-A91FEA0C8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DBA28-6F45-E09B-0AAA-92C05B473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556B-5811-804A-96A5-26ADDDF04693}" type="datetimeFigureOut">
              <a:rPr lang="en-US" smtClean="0"/>
              <a:t>8/13/25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B0D143-D1AF-D17A-1A51-B0A55DE46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9234F1-9F31-D5EB-E706-4D63165E0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140A-E0A6-874E-88B7-4959444AC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621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0C5015-67E9-6045-A487-D061AC566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E54A88-C71A-2586-7564-DFCD52663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952E-8CC4-6AAB-8FAC-37C0A36BE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556B-5811-804A-96A5-26ADDDF04693}" type="datetimeFigureOut">
              <a:rPr lang="en-US" smtClean="0"/>
              <a:t>8/13/25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01C4D-32E3-10F2-1CF0-FFB5B72FA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48CC66-E530-98F5-46A4-A7C386DC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140A-E0A6-874E-88B7-4959444AC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0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E10AE-534D-D809-B886-5C5CEF49EB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524BBF-6A76-5157-34BF-45A15E2F03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C65770-1483-D874-9E43-D2A36136ED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556B-5811-804A-96A5-26ADDDF04693}" type="datetimeFigureOut">
              <a:rPr lang="en-US" smtClean="0"/>
              <a:t>8/13/25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175C9-DA56-34AE-A12A-648943790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EE696-D4A6-591D-27A2-B77A5D278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140A-E0A6-874E-88B7-4959444AC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074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3CDAA-71C3-0AFA-FFBB-39B6718E7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DA45A-F6BC-A48A-60F7-AE1DD9EAE2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90B728-B9C0-EAF7-FF89-47A5CEF08D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07EEE9-035D-B608-8AAD-888CCB7F0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556B-5811-804A-96A5-26ADDDF04693}" type="datetimeFigureOut">
              <a:rPr lang="en-US" smtClean="0"/>
              <a:t>8/13/25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E1A76E-BCED-F33F-6347-CB434BA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39E9D-FD87-75EF-E123-B327494B8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140A-E0A6-874E-88B7-4959444AC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983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5A356-6333-7795-F7BE-7B84B3846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DC9CB9-9063-28A2-DA7F-14CFE7B1EA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1812A3-B048-7D31-8EE6-FEDB31E936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65C053-EF40-91B1-9625-73C52C6857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74027E-7A08-A20A-E1D2-902F2B5E0C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3753B7-55DF-61F2-470D-52C55F310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556B-5811-804A-96A5-26ADDDF04693}" type="datetimeFigureOut">
              <a:rPr lang="en-US" smtClean="0"/>
              <a:t>8/13/25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AFAB8D-778B-ED11-2597-E9B2C9A43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21474A-2A90-D872-C403-D36D95990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140A-E0A6-874E-88B7-4959444AC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20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6DD604-26BF-35C7-8982-5F142FFE9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F374E7-8B3E-9307-0A38-D91F57389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556B-5811-804A-96A5-26ADDDF04693}" type="datetimeFigureOut">
              <a:rPr lang="en-US" smtClean="0"/>
              <a:t>8/13/25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E9F9E1-E640-60E0-D428-1BBDD01B9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38D0F-9A09-07AC-0F41-EE7880B67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140A-E0A6-874E-88B7-4959444AC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472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62C461-7E78-0D3E-097A-0EAAF43E8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556B-5811-804A-96A5-26ADDDF04693}" type="datetimeFigureOut">
              <a:rPr lang="en-US" smtClean="0"/>
              <a:t>8/13/25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85FCAC-1BD8-7762-1429-836626AD5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2B286-61E1-9BFB-A41E-75A23066F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140A-E0A6-874E-88B7-4959444AC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8635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00029-993B-B1F5-B359-69B0D15B07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B553D-C25C-5039-F481-76DD3933C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4C85B9-4A79-9E6A-5E47-C268E544F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8DC565-DD41-0B44-5340-45A4749087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556B-5811-804A-96A5-26ADDDF04693}" type="datetimeFigureOut">
              <a:rPr lang="en-US" smtClean="0"/>
              <a:t>8/13/25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CF23AD-36E7-EAFE-C04A-0C4ABD321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57C03-8DC4-F31A-D57E-C0A392B1F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140A-E0A6-874E-88B7-4959444AC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9078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8F9C1-208C-D892-329F-228A6448A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B11448-8877-8F17-5566-61A3734D1D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88E73E-D2F7-B0EA-FF00-EDF2717363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B918DB-596D-2C95-B11E-8A8987B20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16556B-5811-804A-96A5-26ADDDF04693}" type="datetimeFigureOut">
              <a:rPr lang="en-US" smtClean="0"/>
              <a:t>8/13/25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E5F40-8FA7-BB9C-234F-A0F24FEDB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09994D-17E1-EE61-F28C-F8E70F1AC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E6140A-E0A6-874E-88B7-4959444AC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376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EF8808-4BD2-7158-B33D-8023CED356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87A8B-CFDB-7F1F-B6F4-E49C0843A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A820A-1A39-B122-DA56-09F9B94FA3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16556B-5811-804A-96A5-26ADDDF04693}" type="datetimeFigureOut">
              <a:rPr lang="en-US" smtClean="0"/>
              <a:t>8/13/25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3CCF76-2945-F7A2-1EC6-E919A9A127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DF0BB-4D13-E534-988E-4287EBC8B5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E6140A-E0A6-874E-88B7-4959444AC4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64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software testing process&#10;&#10;AI-generated content may be incorrect.">
            <a:extLst>
              <a:ext uri="{FF2B5EF4-FFF2-40B4-BE49-F238E27FC236}">
                <a16:creationId xmlns:a16="http://schemas.microsoft.com/office/drawing/2014/main" id="{452D366E-1978-4FC0-A781-9173DD0CF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650" y="353200"/>
            <a:ext cx="11103788" cy="633606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A28A859-A4A9-CA66-CE9C-C2A0A1E2593A}"/>
              </a:ext>
            </a:extLst>
          </p:cNvPr>
          <p:cNvSpPr/>
          <p:nvPr/>
        </p:nvSpPr>
        <p:spPr>
          <a:xfrm>
            <a:off x="10184524" y="353200"/>
            <a:ext cx="1450428" cy="73572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3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software testing process&#10;&#10;AI-generated content may be incorrect.">
            <a:extLst>
              <a:ext uri="{FF2B5EF4-FFF2-40B4-BE49-F238E27FC236}">
                <a16:creationId xmlns:a16="http://schemas.microsoft.com/office/drawing/2014/main" id="{635617B6-243E-DAB0-B414-2EFF52341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763" y="479425"/>
            <a:ext cx="10902950" cy="6142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666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software development process&#10;&#10;AI-generated content may be incorrect.">
            <a:extLst>
              <a:ext uri="{FF2B5EF4-FFF2-40B4-BE49-F238E27FC236}">
                <a16:creationId xmlns:a16="http://schemas.microsoft.com/office/drawing/2014/main" id="{10E778A7-C288-E9B4-7F2E-5B3971C56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824" y="395250"/>
            <a:ext cx="10918863" cy="621725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1973827-79A0-E7CD-485A-BCF41929D3C7}"/>
              </a:ext>
            </a:extLst>
          </p:cNvPr>
          <p:cNvSpPr/>
          <p:nvPr/>
        </p:nvSpPr>
        <p:spPr>
          <a:xfrm>
            <a:off x="9764110" y="430924"/>
            <a:ext cx="1450428" cy="73572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516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software process&#10;&#10;AI-generated content may be incorrect.">
            <a:extLst>
              <a:ext uri="{FF2B5EF4-FFF2-40B4-BE49-F238E27FC236}">
                <a16:creationId xmlns:a16="http://schemas.microsoft.com/office/drawing/2014/main" id="{6D6A52B0-C013-8EF4-9FDA-59F52872E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463" y="613593"/>
            <a:ext cx="9895738" cy="563081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0D5CBDA-26ED-8B32-4940-D854283BC1A7}"/>
              </a:ext>
            </a:extLst>
          </p:cNvPr>
          <p:cNvSpPr/>
          <p:nvPr/>
        </p:nvSpPr>
        <p:spPr>
          <a:xfrm>
            <a:off x="9764110" y="430924"/>
            <a:ext cx="1450428" cy="73572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385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software testing tool&#10;&#10;AI-generated content may be incorrect.">
            <a:extLst>
              <a:ext uri="{FF2B5EF4-FFF2-40B4-BE49-F238E27FC236}">
                <a16:creationId xmlns:a16="http://schemas.microsoft.com/office/drawing/2014/main" id="{50BE045A-5361-9BF8-34A8-CAE9444CB2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249" y="730175"/>
            <a:ext cx="10066413" cy="565528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73BCD67-9E13-9433-A4C9-644B0FA179BF}"/>
              </a:ext>
            </a:extLst>
          </p:cNvPr>
          <p:cNvSpPr/>
          <p:nvPr/>
        </p:nvSpPr>
        <p:spPr>
          <a:xfrm>
            <a:off x="9764110" y="430924"/>
            <a:ext cx="1450428" cy="73572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52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 diagram&#10;&#10;AI-generated content may be incorrect.">
            <a:extLst>
              <a:ext uri="{FF2B5EF4-FFF2-40B4-BE49-F238E27FC236}">
                <a16:creationId xmlns:a16="http://schemas.microsoft.com/office/drawing/2014/main" id="{08A7CD51-AE5A-996C-C63C-3754A4B352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042" y="533896"/>
            <a:ext cx="9941814" cy="560102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0803532-B56A-9EC8-4D54-F48893D39E32}"/>
              </a:ext>
            </a:extLst>
          </p:cNvPr>
          <p:cNvSpPr/>
          <p:nvPr/>
        </p:nvSpPr>
        <p:spPr>
          <a:xfrm>
            <a:off x="9764110" y="430924"/>
            <a:ext cx="1450428" cy="735724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071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78D54-10ED-6BFE-AD38-0DAA7EDD2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1EBD7-5B91-50E4-AFAD-793E5E57A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01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8BC41-DA65-D4FB-5ED3-420F50E08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C71A2-6E33-5305-4FB6-F7D025800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370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0</Words>
  <Application>Microsoft Macintosh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milan more</dc:creator>
  <cp:lastModifiedBy>milan more</cp:lastModifiedBy>
  <cp:revision>2</cp:revision>
  <dcterms:created xsi:type="dcterms:W3CDTF">2025-08-05T10:10:51Z</dcterms:created>
  <dcterms:modified xsi:type="dcterms:W3CDTF">2025-08-13T05:03:48Z</dcterms:modified>
</cp:coreProperties>
</file>