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0" r:id="rId2"/>
  </p:sldMasterIdLst>
  <p:notesMasterIdLst>
    <p:notesMasterId r:id="rId19"/>
  </p:notesMasterIdLst>
  <p:sldIdLst>
    <p:sldId id="256" r:id="rId3"/>
    <p:sldId id="258" r:id="rId4"/>
    <p:sldId id="257" r:id="rId5"/>
    <p:sldId id="263" r:id="rId6"/>
    <p:sldId id="268" r:id="rId7"/>
    <p:sldId id="259" r:id="rId8"/>
    <p:sldId id="260" r:id="rId9"/>
    <p:sldId id="261" r:id="rId10"/>
    <p:sldId id="262" r:id="rId11"/>
    <p:sldId id="269" r:id="rId12"/>
    <p:sldId id="265" r:id="rId13"/>
    <p:sldId id="264" r:id="rId14"/>
    <p:sldId id="270" r:id="rId15"/>
    <p:sldId id="266" r:id="rId16"/>
    <p:sldId id="267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61DA"/>
    <a:srgbClr val="AE7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00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F15B-AB7B-4DE3-9613-9F32446C406D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BF4CB-EDDC-48A1-92D1-06C37B78E9E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80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BF4CB-EDDC-48A1-92D1-06C37B78E9E0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2653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068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786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1296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94453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6717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3973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0355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4870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3419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3858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374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5967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1334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86684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3343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7793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7966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6823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72124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37357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046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475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503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02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54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122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792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82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1188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59380-869F-40CC-BEA1-44B93C5A3682}" type="datetimeFigureOut">
              <a:rPr lang="hu-HU" smtClean="0"/>
              <a:t>2025. 03. 02.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DCC0B-A6A8-4D05-88C8-43C8CA318D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6665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Kép 14" descr="A képen képernyőkép, ibolya, lila, Grafik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342FCA8C-6221-78FB-7693-2A902AE9C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" r="9089" b="989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3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22E8538-71DA-E1D1-EAB4-F229A6144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hu-HU" sz="4800" dirty="0">
                <a:solidFill>
                  <a:srgbClr val="6B61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br>
              <a:rPr lang="hu-HU" sz="4800" dirty="0">
                <a:solidFill>
                  <a:srgbClr val="6B61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hu-HU" sz="4800" dirty="0">
                <a:solidFill>
                  <a:srgbClr val="6B61DA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Link Wave Network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6DD83F-A47A-F429-DC47-9D5BAE65B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6B61DA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bg1"/>
                </a:solidFill>
              </a:rPr>
              <a:t>Szikla Benjamin</a:t>
            </a:r>
          </a:p>
          <a:p>
            <a:pPr marL="342900" indent="-342900" algn="l">
              <a:buClr>
                <a:srgbClr val="6B61DA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bg1"/>
                </a:solidFill>
              </a:rPr>
              <a:t>Kaszás Simon</a:t>
            </a:r>
          </a:p>
          <a:p>
            <a:pPr marL="342900" indent="-342900" algn="l">
              <a:buClr>
                <a:srgbClr val="6B61DA"/>
              </a:buClr>
              <a:buFont typeface="Wingdings" panose="05000000000000000000" pitchFamily="2" charset="2"/>
              <a:buChar char="v"/>
            </a:pPr>
            <a:r>
              <a:rPr lang="hu-HU" sz="2000" dirty="0">
                <a:solidFill>
                  <a:schemeClr val="bg1"/>
                </a:solidFill>
              </a:rPr>
              <a:t>Möller Milán</a:t>
            </a:r>
          </a:p>
        </p:txBody>
      </p:sp>
      <p:sp>
        <p:nvSpPr>
          <p:cNvPr id="6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5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7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7963-130F-79FD-2E60-84CB93DD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ThE NETWORK AS WHOLE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55E7D3-A4DB-5BAE-309D-4C6682B8D57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211" y="1917944"/>
            <a:ext cx="6854400" cy="42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9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A7BFF3-9073-4BA4-3A21-4819E748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solidFill>
                  <a:srgbClr val="6B61DA"/>
                </a:solidFill>
                <a:latin typeface="Aptos" panose="020B0004020202020204" pitchFamily="34" charset="0"/>
              </a:rPr>
              <a:t>Scrum</a:t>
            </a:r>
            <a:endParaRPr lang="hu-HU" b="1" dirty="0">
              <a:solidFill>
                <a:srgbClr val="6B61DA"/>
              </a:solidFill>
              <a:latin typeface="Aptos" panose="020B00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0CE875-7F20-DCFB-F838-1DEB21873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75862"/>
            <a:ext cx="9905999" cy="5449170"/>
          </a:xfrm>
        </p:spPr>
        <p:txBody>
          <a:bodyPr>
            <a:normAutofit/>
          </a:bodyPr>
          <a:lstStyle/>
          <a:p>
            <a:pPr fontAlgn="base">
              <a:buClr>
                <a:srgbClr val="6B61DA"/>
              </a:buClr>
            </a:pPr>
            <a:r>
              <a:rPr lang="en-US" dirty="0"/>
              <a:t>Scrum is an empirical process, where decisions are based on observation, experience and experimentation. Scrum has three pillars: transparency, inspection and adaptation.</a:t>
            </a:r>
            <a:endParaRPr lang="hu-HU" dirty="0"/>
          </a:p>
          <a:p>
            <a:pPr fontAlgn="base">
              <a:buClr>
                <a:srgbClr val="6B61DA"/>
              </a:buClr>
            </a:pPr>
            <a:endParaRPr lang="hu-HU" dirty="0"/>
          </a:p>
          <a:p>
            <a:pPr fontAlgn="base">
              <a:buClr>
                <a:srgbClr val="6B61DA"/>
              </a:buClr>
            </a:pPr>
            <a:endParaRPr lang="hu-HU" dirty="0"/>
          </a:p>
          <a:p>
            <a:pPr fontAlgn="base">
              <a:buClr>
                <a:srgbClr val="6B61DA"/>
              </a:buClr>
            </a:pPr>
            <a:endParaRPr lang="hu-HU" dirty="0"/>
          </a:p>
          <a:p>
            <a:pPr marL="0" indent="0" fontAlgn="base">
              <a:buClr>
                <a:srgbClr val="6B61DA"/>
              </a:buClr>
              <a:buNone/>
            </a:pPr>
            <a:endParaRPr lang="hu-HU" dirty="0"/>
          </a:p>
          <a:p>
            <a:pPr fontAlgn="base">
              <a:buClr>
                <a:srgbClr val="6B61DA"/>
              </a:buClr>
            </a:pPr>
            <a:r>
              <a:rPr lang="en-US" dirty="0"/>
              <a:t>Scrum is based on an iterative and incremental approach, which means that development takes place in smaller, short cycles called sprints. </a:t>
            </a:r>
          </a:p>
        </p:txBody>
      </p:sp>
      <p:pic>
        <p:nvPicPr>
          <p:cNvPr id="1026" name="Picture 2" descr="What is Scrum Methodology? | IPM">
            <a:extLst>
              <a:ext uri="{FF2B5EF4-FFF2-40B4-BE49-F238E27FC236}">
                <a16:creationId xmlns:a16="http://schemas.microsoft.com/office/drawing/2014/main" id="{05041B0D-5406-0748-3E01-9428AEF08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36" y="2959041"/>
            <a:ext cx="4744362" cy="25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40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4549D6-79EA-F1ED-C5A9-D43D4E35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563"/>
            <a:ext cx="9905998" cy="1478570"/>
          </a:xfrm>
        </p:spPr>
        <p:txBody>
          <a:bodyPr/>
          <a:lstStyle/>
          <a:p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Jira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90C03B-2A26-3690-BD33-8672954D2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754" y="1327118"/>
            <a:ext cx="9905999" cy="3541714"/>
          </a:xfrm>
        </p:spPr>
        <p:txBody>
          <a:bodyPr/>
          <a:lstStyle/>
          <a:p>
            <a:pPr>
              <a:buClr>
                <a:srgbClr val="6B61DA"/>
              </a:buClr>
            </a:pPr>
            <a:r>
              <a:rPr lang="hu-HU" dirty="0"/>
              <a:t>Jira was the website we used to keep track of our work, worktime, and to plan the parts of our network for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future</a:t>
            </a:r>
            <a:endParaRPr lang="hu-HU" dirty="0"/>
          </a:p>
          <a:p>
            <a:pPr>
              <a:buClr>
                <a:srgbClr val="6B61DA"/>
              </a:buClr>
            </a:pPr>
            <a:r>
              <a:rPr lang="hu-HU" dirty="0"/>
              <a:t>In Jira we made tasks, which were helpful in keeping track of the different things we put into the network</a:t>
            </a:r>
          </a:p>
          <a:p>
            <a:pPr>
              <a:buClr>
                <a:srgbClr val="6B61DA"/>
              </a:buClr>
            </a:pPr>
            <a:endParaRPr lang="hu-HU" dirty="0"/>
          </a:p>
          <a:p>
            <a:pPr marL="0" indent="0">
              <a:buClr>
                <a:srgbClr val="6B61DA"/>
              </a:buClr>
              <a:buNone/>
            </a:pPr>
            <a:endParaRPr lang="hu-HU" dirty="0"/>
          </a:p>
          <a:p>
            <a:pPr lvl="1"/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8021DC7-2769-15D3-372F-C006E1B8E50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685478" y="3720333"/>
            <a:ext cx="3297600" cy="293210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4C23D17-ACD0-D053-B962-05AF173CA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994" y="3714642"/>
            <a:ext cx="3298185" cy="2934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A9196419-C142-59FA-0332-583E33933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508" y="3714642"/>
            <a:ext cx="3296054" cy="293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7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6A22-CA71-8770-81FD-48F699AC4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47223-A13C-BBB1-D57E-DBAB4EC84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045969" cy="3541714"/>
          </a:xfrm>
        </p:spPr>
        <p:txBody>
          <a:bodyPr/>
          <a:lstStyle/>
          <a:p>
            <a:pPr>
              <a:buClr>
                <a:srgbClr val="6B61DA"/>
              </a:buClr>
            </a:pPr>
            <a:r>
              <a:rPr lang="hu-HU" dirty="0"/>
              <a:t>This is the software we used to upload different versions of our prototype</a:t>
            </a:r>
          </a:p>
          <a:p>
            <a:pPr>
              <a:buClr>
                <a:srgbClr val="6B61DA"/>
              </a:buClr>
            </a:pPr>
            <a:r>
              <a:rPr lang="hu-HU" dirty="0"/>
              <a:t>This was useful, because we could use any version of our project, and this meant that mistakes could be corrected much more efficently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AA36F44-2ED9-5290-28D1-E82585D4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15" y="0"/>
            <a:ext cx="421058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5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E2E470-E73F-A105-136E-A13F259B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Testing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5AF563-F139-0855-7338-A56BEA4493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Clr>
                <a:srgbClr val="6B61DA"/>
              </a:buClr>
            </a:pPr>
            <a:r>
              <a:rPr lang="hu-HU" dirty="0">
                <a:latin typeface="Aptos" panose="020B0004020202020204" pitchFamily="34" charset="0"/>
              </a:rPr>
              <a:t>We used microsoft excel to keep track of our progress with  the testing </a:t>
            </a:r>
          </a:p>
          <a:p>
            <a:pPr>
              <a:buClr>
                <a:srgbClr val="6B61DA"/>
              </a:buClr>
            </a:pPr>
            <a:r>
              <a:rPr lang="hu-HU" dirty="0">
                <a:latin typeface="Aptos" panose="020B0004020202020204" pitchFamily="34" charset="0"/>
              </a:rPr>
              <a:t>We tested the devices in the network a little more than hundred times.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1733C4-6537-6B3E-BCB3-BA5FB40813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68" y="2345794"/>
            <a:ext cx="4875213" cy="2562715"/>
          </a:xfrm>
        </p:spPr>
      </p:pic>
    </p:spTree>
    <p:extLst>
      <p:ext uri="{BB962C8B-B14F-4D97-AF65-F5344CB8AC3E}">
        <p14:creationId xmlns:p14="http://schemas.microsoft.com/office/powerpoint/2010/main" val="297470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F23C-E62D-4FCE-1CA0-EBC1D3F47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Our Future PLANS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64238E-ABEB-CF97-A785-7A5EF351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6B61DA"/>
              </a:buClr>
            </a:pPr>
            <a:r>
              <a:rPr lang="hu-HU" dirty="0"/>
              <a:t>Expanding the list of devices that has a IPV6 Address</a:t>
            </a:r>
          </a:p>
          <a:p>
            <a:pPr>
              <a:buClr>
                <a:srgbClr val="6B61DA"/>
              </a:buClr>
            </a:pPr>
            <a:r>
              <a:rPr lang="hu-HU" dirty="0"/>
              <a:t>If possible, expanding it with more devices</a:t>
            </a:r>
          </a:p>
          <a:p>
            <a:pPr>
              <a:buClr>
                <a:srgbClr val="6B61DA"/>
              </a:buClr>
            </a:pPr>
            <a:r>
              <a:rPr lang="en-US" dirty="0"/>
              <a:t>The integration of artificial intelligence into the network, which automatically detects and resolves performance issues.</a:t>
            </a:r>
            <a:endParaRPr lang="hu-HU" dirty="0"/>
          </a:p>
          <a:p>
            <a:pPr>
              <a:buClr>
                <a:srgbClr val="6B61DA"/>
              </a:buClr>
            </a:pPr>
            <a:r>
              <a:rPr lang="en-US" dirty="0"/>
              <a:t>The implementation of 5G and Wi-Fi 6E technologies for faster and more reliable wireless connections.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417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49E9CD27-5605-027E-3255-40AC00D8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/>
          <a:lstStyle/>
          <a:p>
            <a:pPr algn="ctr"/>
            <a:r>
              <a:rPr lang="hu-HU" dirty="0"/>
              <a:t>THANKS FOR your atteniton!!</a:t>
            </a:r>
          </a:p>
        </p:txBody>
      </p:sp>
    </p:spTree>
    <p:extLst>
      <p:ext uri="{BB962C8B-B14F-4D97-AF65-F5344CB8AC3E}">
        <p14:creationId xmlns:p14="http://schemas.microsoft.com/office/powerpoint/2010/main" val="4056353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4C01E4-EA90-5CCD-799E-C9980AA0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6891543" cy="1478570"/>
          </a:xfrm>
        </p:spPr>
        <p:txBody>
          <a:bodyPr/>
          <a:lstStyle/>
          <a:p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Our </a:t>
            </a:r>
            <a:r>
              <a:rPr lang="hu-HU" b="1" dirty="0" err="1">
                <a:solidFill>
                  <a:srgbClr val="6B61DA"/>
                </a:solidFill>
                <a:latin typeface="Aptos" panose="020B0004020202020204" pitchFamily="34" charset="0"/>
              </a:rPr>
              <a:t>Goals</a:t>
            </a:r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 </a:t>
            </a:r>
            <a:r>
              <a:rPr lang="hu-HU" b="1" dirty="0" err="1">
                <a:solidFill>
                  <a:srgbClr val="6B61DA"/>
                </a:solidFill>
                <a:latin typeface="Aptos" panose="020B0004020202020204" pitchFamily="34" charset="0"/>
              </a:rPr>
              <a:t>at</a:t>
            </a:r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 The </a:t>
            </a:r>
            <a:r>
              <a:rPr lang="hu-HU" b="1" dirty="0" err="1">
                <a:solidFill>
                  <a:srgbClr val="6B61DA"/>
                </a:solidFill>
                <a:latin typeface="Aptos" panose="020B0004020202020204" pitchFamily="34" charset="0"/>
              </a:rPr>
              <a:t>Beginning</a:t>
            </a:r>
            <a:endParaRPr lang="hu-HU" b="1" dirty="0">
              <a:solidFill>
                <a:srgbClr val="6B61DA"/>
              </a:solidFill>
              <a:latin typeface="Aptos" panose="020B00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48BCE4-751C-C32C-2338-9813B6B4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97088"/>
            <a:ext cx="4954589" cy="3541714"/>
          </a:xfrm>
        </p:spPr>
        <p:txBody>
          <a:bodyPr/>
          <a:lstStyle/>
          <a:p>
            <a:pPr>
              <a:buClr>
                <a:srgbClr val="6B61DA"/>
              </a:buClr>
            </a:pPr>
            <a:r>
              <a:rPr lang="hu-HU" dirty="0" err="1">
                <a:latin typeface="Aptos" panose="020B0004020202020204" pitchFamily="34" charset="0"/>
              </a:rPr>
              <a:t>Cloud</a:t>
            </a:r>
            <a:r>
              <a:rPr lang="hu-HU" dirty="0">
                <a:latin typeface="Aptos" panose="020B0004020202020204" pitchFamily="34" charset="0"/>
              </a:rPr>
              <a:t> </a:t>
            </a:r>
            <a:r>
              <a:rPr lang="hu-HU" dirty="0" err="1">
                <a:latin typeface="Aptos" panose="020B0004020202020204" pitchFamily="34" charset="0"/>
              </a:rPr>
              <a:t>Factory</a:t>
            </a:r>
            <a:r>
              <a:rPr lang="hu-HU" dirty="0">
                <a:latin typeface="Aptos" panose="020B0004020202020204" pitchFamily="34" charset="0"/>
              </a:rPr>
              <a:t> </a:t>
            </a:r>
            <a:r>
              <a:rPr lang="hu-HU" dirty="0" err="1">
                <a:latin typeface="Aptos" panose="020B0004020202020204" pitchFamily="34" charset="0"/>
              </a:rPr>
              <a:t>tasked</a:t>
            </a:r>
            <a:r>
              <a:rPr lang="hu-HU" dirty="0">
                <a:latin typeface="Aptos" panose="020B0004020202020204" pitchFamily="34" charset="0"/>
              </a:rPr>
              <a:t> </a:t>
            </a:r>
            <a:r>
              <a:rPr lang="hu-HU" dirty="0" err="1">
                <a:latin typeface="Aptos" panose="020B0004020202020204" pitchFamily="34" charset="0"/>
              </a:rPr>
              <a:t>us</a:t>
            </a:r>
            <a:r>
              <a:rPr lang="hu-HU" dirty="0">
                <a:latin typeface="Aptos" panose="020B0004020202020204" pitchFamily="34" charset="0"/>
              </a:rPr>
              <a:t> </a:t>
            </a:r>
            <a:r>
              <a:rPr lang="hu-HU" dirty="0" err="1">
                <a:latin typeface="Aptos" panose="020B0004020202020204" pitchFamily="34" charset="0"/>
              </a:rPr>
              <a:t>to</a:t>
            </a:r>
            <a:r>
              <a:rPr lang="hu-HU" dirty="0">
                <a:latin typeface="Aptos" panose="020B0004020202020204" pitchFamily="34" charset="0"/>
              </a:rPr>
              <a:t> </a:t>
            </a:r>
            <a:r>
              <a:rPr lang="hu-HU" dirty="0" err="1">
                <a:latin typeface="Aptos" panose="020B0004020202020204" pitchFamily="34" charset="0"/>
              </a:rPr>
              <a:t>create</a:t>
            </a:r>
            <a:r>
              <a:rPr lang="hu-HU" dirty="0">
                <a:latin typeface="Aptos" panose="020B0004020202020204" pitchFamily="34" charset="0"/>
              </a:rPr>
              <a:t> a </a:t>
            </a:r>
            <a:r>
              <a:rPr lang="hu-HU" dirty="0" err="1">
                <a:latin typeface="Aptos" panose="020B0004020202020204" pitchFamily="34" charset="0"/>
              </a:rPr>
              <a:t>network</a:t>
            </a:r>
            <a:r>
              <a:rPr lang="hu-HU" dirty="0">
                <a:latin typeface="Aptos" panose="020B0004020202020204" pitchFamily="34" charset="0"/>
              </a:rPr>
              <a:t>, </a:t>
            </a:r>
            <a:r>
              <a:rPr lang="hu-HU" dirty="0" err="1">
                <a:latin typeface="Aptos" panose="020B0004020202020204" pitchFamily="34" charset="0"/>
              </a:rPr>
              <a:t>that</a:t>
            </a:r>
            <a:r>
              <a:rPr lang="hu-HU" dirty="0">
                <a:latin typeface="Aptos" panose="020B0004020202020204" pitchFamily="34" charset="0"/>
              </a:rPr>
              <a:t> </a:t>
            </a:r>
            <a:r>
              <a:rPr lang="hu-HU" dirty="0" err="1">
                <a:latin typeface="Aptos" panose="020B0004020202020204" pitchFamily="34" charset="0"/>
              </a:rPr>
              <a:t>connects</a:t>
            </a:r>
            <a:r>
              <a:rPr lang="hu-HU" dirty="0">
                <a:latin typeface="Aptos" panose="020B0004020202020204" pitchFamily="34" charset="0"/>
              </a:rPr>
              <a:t> </a:t>
            </a:r>
            <a:r>
              <a:rPr lang="hu-HU" dirty="0" err="1">
                <a:latin typeface="Aptos" panose="020B0004020202020204" pitchFamily="34" charset="0"/>
              </a:rPr>
              <a:t>their</a:t>
            </a:r>
            <a:r>
              <a:rPr lang="hu-HU" dirty="0">
                <a:latin typeface="Aptos" panose="020B0004020202020204" pitchFamily="34" charset="0"/>
              </a:rPr>
              <a:t> </a:t>
            </a:r>
            <a:r>
              <a:rPr lang="hu-HU" dirty="0" err="1">
                <a:latin typeface="Aptos" panose="020B0004020202020204" pitchFamily="34" charset="0"/>
              </a:rPr>
              <a:t>factories</a:t>
            </a:r>
            <a:r>
              <a:rPr lang="hu-HU" dirty="0">
                <a:latin typeface="Aptos" panose="020B0004020202020204" pitchFamily="34" charset="0"/>
              </a:rPr>
              <a:t> and </a:t>
            </a:r>
            <a:r>
              <a:rPr lang="hu-HU" dirty="0" err="1">
                <a:latin typeface="Aptos" panose="020B0004020202020204" pitchFamily="34" charset="0"/>
              </a:rPr>
              <a:t>warehouses</a:t>
            </a:r>
            <a:r>
              <a:rPr lang="hu-HU" dirty="0">
                <a:latin typeface="Aptos" panose="020B0004020202020204" pitchFamily="34" charset="0"/>
              </a:rPr>
              <a:t>.</a:t>
            </a:r>
          </a:p>
          <a:p>
            <a:pPr>
              <a:buClr>
                <a:srgbClr val="6B61DA"/>
              </a:buClr>
            </a:pPr>
            <a:r>
              <a:rPr lang="hu-HU" dirty="0">
                <a:latin typeface="Aptos" panose="020B0004020202020204" pitchFamily="34" charset="0"/>
              </a:rPr>
              <a:t>This is </a:t>
            </a:r>
            <a:r>
              <a:rPr lang="hu-HU" dirty="0" err="1">
                <a:latin typeface="Aptos" panose="020B0004020202020204" pitchFamily="34" charset="0"/>
              </a:rPr>
              <a:t>the</a:t>
            </a:r>
            <a:r>
              <a:rPr lang="hu-HU" dirty="0">
                <a:latin typeface="Aptos" panose="020B0004020202020204" pitchFamily="34" charset="0"/>
              </a:rPr>
              <a:t> </a:t>
            </a:r>
            <a:r>
              <a:rPr lang="hu-HU" dirty="0" err="1">
                <a:latin typeface="Aptos" panose="020B0004020202020204" pitchFamily="34" charset="0"/>
              </a:rPr>
              <a:t>biggest</a:t>
            </a:r>
            <a:r>
              <a:rPr lang="hu-HU" dirty="0">
                <a:latin typeface="Aptos" panose="020B0004020202020204" pitchFamily="34" charset="0"/>
              </a:rPr>
              <a:t> </a:t>
            </a:r>
            <a:r>
              <a:rPr lang="hu-HU" dirty="0" err="1">
                <a:latin typeface="Aptos" panose="020B0004020202020204" pitchFamily="34" charset="0"/>
              </a:rPr>
              <a:t>challange</a:t>
            </a:r>
            <a:r>
              <a:rPr lang="hu-HU" dirty="0">
                <a:latin typeface="Aptos" panose="020B0004020202020204" pitchFamily="34" charset="0"/>
              </a:rPr>
              <a:t> our </a:t>
            </a:r>
            <a:r>
              <a:rPr lang="hu-HU" dirty="0" err="1">
                <a:latin typeface="Aptos" panose="020B0004020202020204" pitchFamily="34" charset="0"/>
              </a:rPr>
              <a:t>company</a:t>
            </a:r>
            <a:r>
              <a:rPr lang="hu-HU" dirty="0">
                <a:latin typeface="Aptos" panose="020B0004020202020204" pitchFamily="34" charset="0"/>
              </a:rPr>
              <a:t> has </a:t>
            </a:r>
            <a:r>
              <a:rPr lang="hu-HU" dirty="0" err="1">
                <a:latin typeface="Aptos" panose="020B0004020202020204" pitchFamily="34" charset="0"/>
              </a:rPr>
              <a:t>ever</a:t>
            </a:r>
            <a:r>
              <a:rPr lang="hu-HU" dirty="0">
                <a:latin typeface="Aptos" panose="020B0004020202020204" pitchFamily="34" charset="0"/>
              </a:rPr>
              <a:t> </a:t>
            </a:r>
            <a:r>
              <a:rPr lang="hu-HU" dirty="0" err="1">
                <a:latin typeface="Aptos" panose="020B0004020202020204" pitchFamily="34" charset="0"/>
              </a:rPr>
              <a:t>faced</a:t>
            </a:r>
            <a:r>
              <a:rPr lang="hu-HU" dirty="0">
                <a:latin typeface="Aptos" panose="020B0004020202020204" pitchFamily="34" charset="0"/>
              </a:rPr>
              <a:t> </a:t>
            </a:r>
            <a:r>
              <a:rPr lang="hu-HU" dirty="0" err="1">
                <a:latin typeface="Aptos" panose="020B0004020202020204" pitchFamily="34" charset="0"/>
              </a:rPr>
              <a:t>yet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 descr="A képen épület, fedett pályá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E16CD91-29F3-457B-08FC-276144252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620" y="2097088"/>
            <a:ext cx="4256498" cy="425649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8910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2C373A-6E1D-45FE-244A-7C80F430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Introduction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0FF1FB-B130-9534-35F1-F5F739D83F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6B61DA"/>
              </a:buClr>
            </a:pPr>
            <a:r>
              <a:rPr lang="hu-HU" dirty="0">
                <a:latin typeface="Aptos" panose="020B0004020202020204" pitchFamily="34" charset="0"/>
              </a:rPr>
              <a:t>We are a new networking company, we mainly work with cisco devices, we also plan our networking systems in cisco packet tracer</a:t>
            </a:r>
          </a:p>
          <a:p>
            <a:pPr>
              <a:buClr>
                <a:srgbClr val="6B61DA"/>
              </a:buClr>
            </a:pPr>
            <a:r>
              <a:rPr lang="hu-HU" dirty="0">
                <a:latin typeface="Aptos" panose="020B0004020202020204" pitchFamily="34" charset="0"/>
              </a:rPr>
              <a:t>Cloud Factory has contacted us, and we’re have been asked to make their 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92DCF5-BB23-5B53-7DC9-8D43E504EF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295" y="2249488"/>
            <a:ext cx="4435022" cy="35417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C6813A-72C6-C30C-B3C2-0ACF3DD7B59C}"/>
              </a:ext>
            </a:extLst>
          </p:cNvPr>
          <p:cNvSpPr txBox="1"/>
          <p:nvPr/>
        </p:nvSpPr>
        <p:spPr>
          <a:xfrm>
            <a:off x="7240857" y="5775960"/>
            <a:ext cx="27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>
                <a:solidFill>
                  <a:srgbClr val="6B61DA"/>
                </a:solidFill>
              </a:rPr>
              <a:t>The Logo of Cloud Factory</a:t>
            </a:r>
          </a:p>
        </p:txBody>
      </p:sp>
    </p:spTree>
    <p:extLst>
      <p:ext uri="{BB962C8B-B14F-4D97-AF65-F5344CB8AC3E}">
        <p14:creationId xmlns:p14="http://schemas.microsoft.com/office/powerpoint/2010/main" val="229924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D56D72-C3EB-06B9-4DAE-C2B9F2339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Our Team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681D408-0F86-0076-3757-0898DB2882E5}"/>
              </a:ext>
            </a:extLst>
          </p:cNvPr>
          <p:cNvSpPr txBox="1"/>
          <p:nvPr/>
        </p:nvSpPr>
        <p:spPr>
          <a:xfrm>
            <a:off x="688700" y="1949604"/>
            <a:ext cx="3785421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 Milán Möller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hu-HU" dirty="0">
                <a:latin typeface="Aptos" panose="020B0004020202020204" pitchFamily="34" charset="0"/>
              </a:rPr>
              <a:t>The Project Manager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hu-HU" dirty="0">
                <a:latin typeface="Aptos" panose="020B0004020202020204" pitchFamily="34" charset="0"/>
              </a:rPr>
              <a:t> System </a:t>
            </a:r>
            <a:r>
              <a:rPr lang="hu-HU" dirty="0" err="1">
                <a:latin typeface="Aptos" panose="020B0004020202020204" pitchFamily="34" charset="0"/>
              </a:rPr>
              <a:t>Administrator</a:t>
            </a:r>
            <a:endParaRPr lang="hu-HU" dirty="0">
              <a:latin typeface="Aptos" panose="020B00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hu-HU" dirty="0" err="1">
                <a:latin typeface="Aptos" panose="020B0004020202020204" pitchFamily="34" charset="0"/>
              </a:rPr>
              <a:t>Creator</a:t>
            </a:r>
            <a:r>
              <a:rPr lang="hu-HU" dirty="0">
                <a:latin typeface="Aptos" panose="020B0004020202020204" pitchFamily="34" charset="0"/>
              </a:rPr>
              <a:t> of </a:t>
            </a:r>
            <a:r>
              <a:rPr lang="hu-HU" dirty="0" err="1">
                <a:latin typeface="Aptos" panose="020B0004020202020204" pitchFamily="34" charset="0"/>
              </a:rPr>
              <a:t>the</a:t>
            </a:r>
            <a:r>
              <a:rPr lang="hu-HU" dirty="0">
                <a:latin typeface="Aptos" panose="020B0004020202020204" pitchFamily="34" charset="0"/>
              </a:rPr>
              <a:t> </a:t>
            </a:r>
            <a:r>
              <a:rPr lang="hu-HU" dirty="0" err="1">
                <a:latin typeface="Aptos" panose="020B0004020202020204" pitchFamily="34" charset="0"/>
              </a:rPr>
              <a:t>Presentation</a:t>
            </a:r>
            <a:endParaRPr lang="hu-HU" dirty="0">
              <a:latin typeface="Aptos" panose="020B00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hu-HU" dirty="0" err="1">
                <a:latin typeface="Aptos" panose="020B0004020202020204" pitchFamily="34" charset="0"/>
              </a:rPr>
              <a:t>Tester</a:t>
            </a:r>
            <a:endParaRPr lang="hu-HU" dirty="0">
              <a:latin typeface="Aptos" panose="020B0004020202020204" pitchFamily="34" charset="0"/>
            </a:endParaRPr>
          </a:p>
          <a:p>
            <a:pPr lvl="1"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endParaRPr lang="hu-HU" dirty="0">
              <a:latin typeface="Aptos" panose="020B0004020202020204" pitchFamily="34" charset="0"/>
            </a:endParaRPr>
          </a:p>
          <a:p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9C2DBDC-05F1-93B6-9E76-22D43BFDD2B7}"/>
              </a:ext>
            </a:extLst>
          </p:cNvPr>
          <p:cNvSpPr txBox="1"/>
          <p:nvPr/>
        </p:nvSpPr>
        <p:spPr>
          <a:xfrm>
            <a:off x="4267205" y="1949604"/>
            <a:ext cx="3961525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 Simon Kaszás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hu-HU" dirty="0">
                <a:latin typeface="Aptos" panose="020B0004020202020204" pitchFamily="34" charset="0"/>
              </a:rPr>
              <a:t>System </a:t>
            </a:r>
            <a:r>
              <a:rPr lang="hu-HU" dirty="0" err="1">
                <a:latin typeface="Aptos" panose="020B0004020202020204" pitchFamily="34" charset="0"/>
              </a:rPr>
              <a:t>Administrator</a:t>
            </a:r>
            <a:r>
              <a:rPr lang="hu-HU" dirty="0">
                <a:latin typeface="Aptos" panose="020B0004020202020204" pitchFamily="34" charset="0"/>
              </a:rPr>
              <a:t>,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hu-HU" dirty="0">
                <a:latin typeface="Aptos" panose="020B0004020202020204" pitchFamily="34" charset="0"/>
              </a:rPr>
              <a:t>Co-</a:t>
            </a:r>
            <a:r>
              <a:rPr lang="hu-HU" dirty="0" err="1">
                <a:latin typeface="Aptos" panose="020B0004020202020204" pitchFamily="34" charset="0"/>
              </a:rPr>
              <a:t>creator</a:t>
            </a:r>
            <a:r>
              <a:rPr lang="hu-HU" dirty="0">
                <a:latin typeface="Aptos" panose="020B0004020202020204" pitchFamily="34" charset="0"/>
              </a:rPr>
              <a:t> of The </a:t>
            </a:r>
            <a:r>
              <a:rPr lang="hu-HU" dirty="0" err="1">
                <a:latin typeface="Aptos" panose="020B0004020202020204" pitchFamily="34" charset="0"/>
              </a:rPr>
              <a:t>Presentation</a:t>
            </a:r>
            <a:endParaRPr lang="hu-HU" dirty="0">
              <a:latin typeface="Aptos" panose="020B00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hu-HU" dirty="0" err="1">
                <a:latin typeface="Aptos" panose="020B0004020202020204" pitchFamily="34" charset="0"/>
              </a:rPr>
              <a:t>Creator</a:t>
            </a:r>
            <a:r>
              <a:rPr lang="hu-HU" dirty="0">
                <a:latin typeface="Aptos" panose="020B0004020202020204" pitchFamily="34" charset="0"/>
              </a:rPr>
              <a:t> of </a:t>
            </a:r>
            <a:r>
              <a:rPr lang="hu-HU" dirty="0" err="1">
                <a:latin typeface="Aptos" panose="020B0004020202020204" pitchFamily="34" charset="0"/>
              </a:rPr>
              <a:t>the</a:t>
            </a:r>
            <a:r>
              <a:rPr lang="hu-HU" dirty="0">
                <a:latin typeface="Aptos" panose="020B0004020202020204" pitchFamily="34" charset="0"/>
              </a:rPr>
              <a:t> </a:t>
            </a:r>
            <a:r>
              <a:rPr lang="hu-HU" dirty="0" err="1">
                <a:latin typeface="Aptos" panose="020B0004020202020204" pitchFamily="34" charset="0"/>
              </a:rPr>
              <a:t>Documentation</a:t>
            </a:r>
            <a:endParaRPr lang="hu-HU" dirty="0">
              <a:latin typeface="Aptos" panose="020B000402020202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672998F-91B1-AB1A-1A35-DC41ED830995}"/>
              </a:ext>
            </a:extLst>
          </p:cNvPr>
          <p:cNvSpPr txBox="1"/>
          <p:nvPr/>
        </p:nvSpPr>
        <p:spPr>
          <a:xfrm>
            <a:off x="8357419" y="1949604"/>
            <a:ext cx="37854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 Benjamin Szikla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hu-HU" dirty="0">
                <a:latin typeface="Aptos" panose="020B0004020202020204" pitchFamily="34" charset="0"/>
              </a:rPr>
              <a:t>System </a:t>
            </a:r>
            <a:r>
              <a:rPr lang="hu-HU" dirty="0" err="1">
                <a:latin typeface="Aptos" panose="020B0004020202020204" pitchFamily="34" charset="0"/>
              </a:rPr>
              <a:t>administrator</a:t>
            </a:r>
            <a:endParaRPr lang="hu-HU" dirty="0">
              <a:latin typeface="Aptos" panose="020B00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hu-HU" dirty="0" err="1">
                <a:latin typeface="Aptos" panose="020B0004020202020204" pitchFamily="34" charset="0"/>
              </a:rPr>
              <a:t>Creator</a:t>
            </a:r>
            <a:r>
              <a:rPr lang="hu-HU" dirty="0">
                <a:latin typeface="Aptos" panose="020B0004020202020204" pitchFamily="34" charset="0"/>
              </a:rPr>
              <a:t> of </a:t>
            </a:r>
            <a:r>
              <a:rPr lang="hu-HU" dirty="0" err="1">
                <a:latin typeface="Aptos" panose="020B0004020202020204" pitchFamily="34" charset="0"/>
              </a:rPr>
              <a:t>the</a:t>
            </a:r>
            <a:r>
              <a:rPr lang="hu-HU" dirty="0">
                <a:latin typeface="Aptos" panose="020B0004020202020204" pitchFamily="34" charset="0"/>
              </a:rPr>
              <a:t> </a:t>
            </a:r>
            <a:r>
              <a:rPr lang="hu-HU" dirty="0" err="1">
                <a:latin typeface="Aptos" panose="020B0004020202020204" pitchFamily="34" charset="0"/>
              </a:rPr>
              <a:t>Documentation</a:t>
            </a:r>
            <a:endParaRPr lang="hu-HU" dirty="0">
              <a:latin typeface="Aptos" panose="020B0004020202020204" pitchFamily="34" charset="0"/>
            </a:endParaRPr>
          </a:p>
          <a:p>
            <a:pPr lvl="1">
              <a:lnSpc>
                <a:spcPct val="150000"/>
              </a:lnSpc>
              <a:buClr>
                <a:schemeClr val="tx1"/>
              </a:buClr>
              <a:buSzPct val="80000"/>
              <a:buFont typeface="Wingdings" panose="05000000000000000000" pitchFamily="2" charset="2"/>
              <a:buChar char="v"/>
            </a:pPr>
            <a:r>
              <a:rPr lang="hu-HU" dirty="0">
                <a:latin typeface="Aptos" panose="020B0004020202020204" pitchFamily="34" charset="0"/>
              </a:rPr>
              <a:t>Co-</a:t>
            </a:r>
            <a:r>
              <a:rPr lang="hu-HU" dirty="0" err="1">
                <a:latin typeface="Aptos" panose="020B0004020202020204" pitchFamily="34" charset="0"/>
              </a:rPr>
              <a:t>creator</a:t>
            </a:r>
            <a:r>
              <a:rPr lang="hu-HU" dirty="0">
                <a:latin typeface="Aptos" panose="020B0004020202020204" pitchFamily="34" charset="0"/>
              </a:rPr>
              <a:t> of   </a:t>
            </a:r>
            <a:r>
              <a:rPr lang="hu-HU" dirty="0" err="1">
                <a:latin typeface="Aptos" panose="020B0004020202020204" pitchFamily="34" charset="0"/>
              </a:rPr>
              <a:t>Presentation</a:t>
            </a:r>
            <a:endParaRPr lang="hu-HU" dirty="0">
              <a:latin typeface="Aptos" panose="020B0004020202020204" pitchFamily="34" charset="0"/>
            </a:endParaRPr>
          </a:p>
          <a:p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9DBB9D85-0FCE-B145-7C40-B84EDF547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650" y="4256010"/>
            <a:ext cx="3440420" cy="47239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1331DA21-F1F5-A73E-C2A5-DD30EFA95C1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93466" y="4256010"/>
            <a:ext cx="3441600" cy="471600"/>
          </a:xfrm>
          <a:prstGeom prst="rect">
            <a:avLst/>
          </a:prstGeom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892C3AA2-2827-4B6E-3167-5E04D32E963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412654" y="4264310"/>
            <a:ext cx="3441600" cy="47160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73CF8FC2-0E9F-5722-60BD-C4647723C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025" y="5667902"/>
            <a:ext cx="4727670" cy="55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37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7BA1-B038-541F-1173-06504975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32"/>
            <a:ext cx="9905998" cy="1478570"/>
          </a:xfrm>
        </p:spPr>
        <p:txBody>
          <a:bodyPr/>
          <a:lstStyle/>
          <a:p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Our nEtwork Consist of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DDF98F-9F04-5C8B-E212-C23E7E6F5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60" y="3099906"/>
            <a:ext cx="556303" cy="5563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3797F9-2DDF-F994-6CDB-BD5196C0A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16" y="2081824"/>
            <a:ext cx="641392" cy="6413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42FD81-A12D-7999-2A6F-0DEF32B78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081" y="2192127"/>
            <a:ext cx="556300" cy="55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1222FA-71D2-A446-E3FE-E83F07D92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38" y="2166915"/>
            <a:ext cx="556301" cy="5563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21361D-AF20-AFFD-251D-C9D647E1B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727" y="2209462"/>
            <a:ext cx="513754" cy="5137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6D027C-AD1B-A00B-D60E-6FC5C66CA3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82" y="3032093"/>
            <a:ext cx="527244" cy="5272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2D75E3-DB48-8F24-1116-B98897F591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40" y="3099906"/>
            <a:ext cx="556303" cy="5563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2C9B8E-532D-90FF-A20C-18336AA54B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889" y="2213400"/>
            <a:ext cx="513754" cy="5137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C80EBF-3E73-1896-6B56-5B2E5D7567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45" y="2979705"/>
            <a:ext cx="835783" cy="8357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CCABE4C-0231-7B0E-013F-D2F8EF01FA64}"/>
              </a:ext>
            </a:extLst>
          </p:cNvPr>
          <p:cNvSpPr txBox="1"/>
          <p:nvPr/>
        </p:nvSpPr>
        <p:spPr>
          <a:xfrm>
            <a:off x="1655701" y="2297511"/>
            <a:ext cx="84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Routers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5BDBEB-AF1F-E855-E1E7-25B21703110B}"/>
              </a:ext>
            </a:extLst>
          </p:cNvPr>
          <p:cNvSpPr txBox="1"/>
          <p:nvPr/>
        </p:nvSpPr>
        <p:spPr>
          <a:xfrm>
            <a:off x="3282381" y="2243281"/>
            <a:ext cx="95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Switches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91E29F-4ADF-EC90-BD41-4BACA0AE6013}"/>
              </a:ext>
            </a:extLst>
          </p:cNvPr>
          <p:cNvSpPr txBox="1"/>
          <p:nvPr/>
        </p:nvSpPr>
        <p:spPr>
          <a:xfrm>
            <a:off x="4949643" y="228561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DF1078-DA96-95B2-4E3C-D6FBAA83D340}"/>
              </a:ext>
            </a:extLst>
          </p:cNvPr>
          <p:cNvSpPr txBox="1"/>
          <p:nvPr/>
        </p:nvSpPr>
        <p:spPr>
          <a:xfrm>
            <a:off x="5979885" y="2260399"/>
            <a:ext cx="867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Servers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D0E026-3166-1776-7723-51F539C774F8}"/>
              </a:ext>
            </a:extLst>
          </p:cNvPr>
          <p:cNvSpPr txBox="1"/>
          <p:nvPr/>
        </p:nvSpPr>
        <p:spPr>
          <a:xfrm>
            <a:off x="7354863" y="2285611"/>
            <a:ext cx="13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WiFi Routers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F2068F-9A8A-6800-47FA-5526CF8F0F54}"/>
              </a:ext>
            </a:extLst>
          </p:cNvPr>
          <p:cNvSpPr txBox="1"/>
          <p:nvPr/>
        </p:nvSpPr>
        <p:spPr>
          <a:xfrm>
            <a:off x="1714563" y="319339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VLANs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869108-B2CA-EC33-214C-425DE8A97FE7}"/>
              </a:ext>
            </a:extLst>
          </p:cNvPr>
          <p:cNvSpPr txBox="1"/>
          <p:nvPr/>
        </p:nvSpPr>
        <p:spPr>
          <a:xfrm>
            <a:off x="3319544" y="3193391"/>
            <a:ext cx="99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M.Switch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EBBA50-5972-9AAE-1B7E-1839AE41DC19}"/>
              </a:ext>
            </a:extLst>
          </p:cNvPr>
          <p:cNvSpPr txBox="1"/>
          <p:nvPr/>
        </p:nvSpPr>
        <p:spPr>
          <a:xfrm>
            <a:off x="4924123" y="3193391"/>
            <a:ext cx="56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NAT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5EEA10-EC0C-F0FE-9659-3D14FD38D57F}"/>
              </a:ext>
            </a:extLst>
          </p:cNvPr>
          <p:cNvSpPr txBox="1"/>
          <p:nvPr/>
        </p:nvSpPr>
        <p:spPr>
          <a:xfrm>
            <a:off x="6022434" y="3158117"/>
            <a:ext cx="148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Routing(OSPF)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6C51466-5981-75DE-A87B-0BECBD7A6C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845" y="2241336"/>
            <a:ext cx="463986" cy="4639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63F541C-B569-E617-0506-48E37E391422}"/>
              </a:ext>
            </a:extLst>
          </p:cNvPr>
          <p:cNvSpPr txBox="1"/>
          <p:nvPr/>
        </p:nvSpPr>
        <p:spPr>
          <a:xfrm>
            <a:off x="9208894" y="227129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IPV4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371C9CC-0C6B-8A99-E26A-EA772A2CCA5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90" y="3035016"/>
            <a:ext cx="506911" cy="50803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401BA49-D16C-1D80-DEC7-DAB04E45DE28}"/>
              </a:ext>
            </a:extLst>
          </p:cNvPr>
          <p:cNvSpPr txBox="1"/>
          <p:nvPr/>
        </p:nvSpPr>
        <p:spPr>
          <a:xfrm>
            <a:off x="8011066" y="3104369"/>
            <a:ext cx="56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25286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4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5A9950-CC84-ED25-465E-DF5A27F3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The Office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773FC10-599A-E761-615F-44D482F72A8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612" y="2097088"/>
            <a:ext cx="5781600" cy="35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01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AD0ADC-F514-272A-DCCA-ECDEA24A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The </a:t>
            </a:r>
            <a:r>
              <a:rPr lang="hu-HU" b="1" dirty="0" err="1">
                <a:solidFill>
                  <a:srgbClr val="6B61DA"/>
                </a:solidFill>
                <a:latin typeface="Aptos" panose="020B0004020202020204" pitchFamily="34" charset="0"/>
              </a:rPr>
              <a:t>factories</a:t>
            </a:r>
            <a:endParaRPr lang="hu-HU" b="1" dirty="0">
              <a:solidFill>
                <a:srgbClr val="6B61DA"/>
              </a:solidFill>
              <a:latin typeface="Aptos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8F4FFD-34B4-3787-FD6C-1E2398F3E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53" y="2212912"/>
            <a:ext cx="7742960" cy="3541712"/>
          </a:xfrm>
        </p:spPr>
      </p:pic>
    </p:spTree>
    <p:extLst>
      <p:ext uri="{BB962C8B-B14F-4D97-AF65-F5344CB8AC3E}">
        <p14:creationId xmlns:p14="http://schemas.microsoft.com/office/powerpoint/2010/main" val="4315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9340D2-CA01-FFD6-0581-1D7612D70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The </a:t>
            </a:r>
            <a:r>
              <a:rPr lang="hu-HU" b="1" dirty="0" err="1">
                <a:solidFill>
                  <a:srgbClr val="6B61DA"/>
                </a:solidFill>
                <a:latin typeface="Aptos" panose="020B0004020202020204" pitchFamily="34" charset="0"/>
              </a:rPr>
              <a:t>warehouses</a:t>
            </a:r>
            <a:endParaRPr lang="hu-HU" b="1" dirty="0">
              <a:solidFill>
                <a:srgbClr val="6B61DA"/>
              </a:solidFill>
              <a:latin typeface="Aptos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3D059B-5287-2F2F-F380-F3DF91E1C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36" y="2249488"/>
            <a:ext cx="5725954" cy="3541712"/>
          </a:xfrm>
        </p:spPr>
      </p:pic>
    </p:spTree>
    <p:extLst>
      <p:ext uri="{BB962C8B-B14F-4D97-AF65-F5344CB8AC3E}">
        <p14:creationId xmlns:p14="http://schemas.microsoft.com/office/powerpoint/2010/main" val="168420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00E4FF-0266-37FB-8392-FAEE840B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rgbClr val="6B61DA"/>
                </a:solidFill>
                <a:latin typeface="Aptos" panose="020B0004020202020204" pitchFamily="34" charset="0"/>
              </a:rPr>
              <a:t>The server </a:t>
            </a:r>
            <a:r>
              <a:rPr lang="hu-HU" b="1" dirty="0" err="1">
                <a:solidFill>
                  <a:srgbClr val="6B61DA"/>
                </a:solidFill>
                <a:latin typeface="Aptos" panose="020B0004020202020204" pitchFamily="34" charset="0"/>
              </a:rPr>
              <a:t>room</a:t>
            </a:r>
            <a:endParaRPr lang="hu-HU" b="1" dirty="0">
              <a:solidFill>
                <a:srgbClr val="6B61DA"/>
              </a:solidFill>
              <a:latin typeface="Aptos" panose="020B00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F0EBB9-6BED-266B-D760-99D220E8F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14" y="2415157"/>
            <a:ext cx="5715798" cy="3210373"/>
          </a:xfrm>
        </p:spPr>
      </p:pic>
    </p:spTree>
    <p:extLst>
      <p:ext uri="{BB962C8B-B14F-4D97-AF65-F5344CB8AC3E}">
        <p14:creationId xmlns:p14="http://schemas.microsoft.com/office/powerpoint/2010/main" val="355601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1. egyéni sém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000000"/>
      </a:accent1>
      <a:accent2>
        <a:srgbClr val="000000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Circui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772</TotalTime>
  <Words>392</Words>
  <Application>Microsoft Office PowerPoint</Application>
  <PresentationFormat>Szélesvásznú</PresentationFormat>
  <Paragraphs>66</Paragraphs>
  <Slides>16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16</vt:i4>
      </vt:variant>
    </vt:vector>
  </HeadingPairs>
  <TitlesOfParts>
    <vt:vector size="25" baseType="lpstr">
      <vt:lpstr>Aharoni</vt:lpstr>
      <vt:lpstr>Aptos</vt:lpstr>
      <vt:lpstr>Aptos Display</vt:lpstr>
      <vt:lpstr>Arial</vt:lpstr>
      <vt:lpstr>Calibri</vt:lpstr>
      <vt:lpstr>Tw Cen MT</vt:lpstr>
      <vt:lpstr>Wingdings</vt:lpstr>
      <vt:lpstr>Office Theme</vt:lpstr>
      <vt:lpstr>Circuit</vt:lpstr>
      <vt:lpstr>The  Link Wave Network</vt:lpstr>
      <vt:lpstr>Our Goals at The Beginning</vt:lpstr>
      <vt:lpstr>Introduction</vt:lpstr>
      <vt:lpstr>Our Team</vt:lpstr>
      <vt:lpstr>Our nEtwork Consist of</vt:lpstr>
      <vt:lpstr>The Office</vt:lpstr>
      <vt:lpstr>The factories</vt:lpstr>
      <vt:lpstr>The warehouses</vt:lpstr>
      <vt:lpstr>The server room</vt:lpstr>
      <vt:lpstr>ThE NETWORK AS WHOLE</vt:lpstr>
      <vt:lpstr>Scrum</vt:lpstr>
      <vt:lpstr>Jira</vt:lpstr>
      <vt:lpstr>GIT</vt:lpstr>
      <vt:lpstr>Testing</vt:lpstr>
      <vt:lpstr>Our Future PLANS</vt:lpstr>
      <vt:lpstr>THANKS FOR your atteniton!!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Milán Möller</dc:creator>
  <cp:lastModifiedBy>Milán Möller</cp:lastModifiedBy>
  <cp:revision>5</cp:revision>
  <dcterms:created xsi:type="dcterms:W3CDTF">2025-02-25T09:16:57Z</dcterms:created>
  <dcterms:modified xsi:type="dcterms:W3CDTF">2025-03-02T19:22:13Z</dcterms:modified>
</cp:coreProperties>
</file>