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4E94-809F-7636-FBAD-3523FAF2C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DC34-0DC3-B5CE-249C-E5F5166D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4B34-FF58-A482-29FC-46F09F6A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4335-3C6B-DF23-D50A-A8D9EC5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FF82-C03B-C00F-FB32-E82AF382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7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4E50-9469-C82C-85F3-70753A3E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4FBE-154F-0F65-A509-ACFB70AD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27A5-D393-81A6-BFC6-1933FA0B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10A8-14ED-422F-C77F-CB8AF146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C8A2-3FF8-A3F2-89F3-81894F88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3EED3-2E75-D134-AC98-D8BC4C4D6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1DF7F-F02D-652D-D1EA-AB0A25A1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63D8-DC22-8AF7-DFA6-007850B7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8414-E863-8961-128D-0EE408C3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35F9-02CD-3A6E-BE3A-3F46C45A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829-8F62-BEB9-F6A2-27ECCA15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D3FA-7C48-4133-A6FE-89A1D5D8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9F3A-9BCD-AF9D-25B4-C316AAB5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A292-9465-8FA0-D392-A04A322F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97EF-1418-BFA4-6C61-9126DB1A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9D46-0825-5E4F-F3F8-F114E980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C9-3B0D-BC53-BE3E-7FAA716C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F87B-11C4-A2BB-8595-D03F8BC8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BE9-B0E7-A5F5-A9F7-35F37375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4653-1FE5-BD0C-B19A-DC4C0B5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DA3-E414-9DED-74C3-575FAD9C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72DE-A792-EE10-25CF-BF0D99525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05CE-A1F4-1505-D42C-2034D50A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CD179-46FE-70B8-7A6C-AAD96DE4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7573-1E02-8FBA-9488-E355CCFE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97ED9-A144-5556-9339-71E16A1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5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072-CDB2-F75E-0023-9B35A59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1595-82BC-BB12-AEF5-88F00FC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5545-117E-7C4F-505F-4D7B6F04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B41-7EF3-81EA-8608-4019E9959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86845-2EEA-6192-AAA3-4B21E05E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CD8C-B86B-AF26-359D-78A70B9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3DBD6-2646-F1EB-ACB4-55EA0439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044F-E1F0-AE82-CFF0-ADADB00E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2421-E18F-1A90-CA8D-7C1D5D8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A6CCA-50E5-76C4-06EF-142806AC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2EDBA-4AE1-2011-D580-3BB5B0F5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322D-DAC1-5473-7935-6585434D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A8CA2-CBC0-F04E-D48D-0A7B19B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70310-C7DB-DD23-60A5-874E3771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A19E-F38A-BF2A-3BD3-A722339E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C19E-9394-9893-98A5-AB637AA6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9D37-E94F-0682-4AB0-A1E54701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3429C-401C-0973-B657-D06F4FF9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68BA-7C29-A57B-5766-212FAFD5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971-BD9F-FB04-6400-E3B7FE15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5382-28F1-02E5-F29D-16202DB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8261-4B36-303C-98CC-D7E2D5BE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AEC94-B3A5-8DA6-2852-34FF51E77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BDC2-E21A-8ABC-F1FF-51D659BF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DEFF-00F8-7DCB-D361-51967D7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1807-EBB3-EE50-22FF-523175A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A724-FFE0-DBA3-E42B-689EC32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878DB-A709-DE44-EA90-215E30A4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264C-9AE8-931B-5C47-D5BD24B2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D70B-674B-9F27-C2FA-0E9D67203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53AD-E2C0-48F2-9737-5EDCED88BAB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7E29-546E-5B13-5FE0-7EF1859A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21AB-E831-9589-D286-38282FAAF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4A5-4C6A-419B-8A01-1744FFAE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1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9FCE-8027-90FD-97D4-1920BCFB6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FB26F-1D00-15D2-72BD-9DEDB9D5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E7B0-FC63-F8A5-68FE-4FB5290E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1784-D9FA-0EC7-13EA-8217A483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SQL is a standard database language used to access and manipulate data in databases. 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SQL stands for Structured Query Language.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SQL was developed by IBM Computer Scientists in the 1970s.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 By executing queries SQL can create, update, delete, and retrieve data in databases like MySQL, Oracle, PostgreSQL, etc.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 Overall SQL is a query language that communicates with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21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F7F-A09A-7DAD-D125-7EB9C737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51A4-C1E6-8E82-3AA4-5846351D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is the new fuel of this world but only data is unorganized information, so to organize that data we make a database. A database is the organized collection of structured data which is usually controlled by a database management system (DBMS). 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Databases help us with easily storing, accessing, and manipulating data held on a computer.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Nunito</vt:lpstr>
      <vt:lpstr>Office Theme</vt:lpstr>
      <vt:lpstr>sql</vt:lpstr>
      <vt:lpstr>What is sql</vt:lpstr>
      <vt:lpstr>What is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sneha e</dc:creator>
  <cp:lastModifiedBy>sneha e</cp:lastModifiedBy>
  <cp:revision>1</cp:revision>
  <dcterms:created xsi:type="dcterms:W3CDTF">2023-06-12T11:56:08Z</dcterms:created>
  <dcterms:modified xsi:type="dcterms:W3CDTF">2023-06-12T12:29:00Z</dcterms:modified>
</cp:coreProperties>
</file>