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70" r:id="rId7"/>
    <p:sldId id="268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99B9-89FA-0811-AEC7-15C3E0D77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271" y="1380068"/>
            <a:ext cx="9408752" cy="2867467"/>
          </a:xfrm>
        </p:spPr>
        <p:txBody>
          <a:bodyPr>
            <a:normAutofit/>
          </a:bodyPr>
          <a:lstStyle/>
          <a:p>
            <a:r>
              <a:rPr lang="en-US" b="1" dirty="0"/>
              <a:t> REACT JS</a:t>
            </a:r>
          </a:p>
        </p:txBody>
      </p:sp>
    </p:spTree>
    <p:extLst>
      <p:ext uri="{BB962C8B-B14F-4D97-AF65-F5344CB8AC3E}">
        <p14:creationId xmlns:p14="http://schemas.microsoft.com/office/powerpoint/2010/main" val="197193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B73-D8DF-3F49-4DD6-CA5019D3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15CE-6A1A-2DF5-FE25-EFCA17D0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Props are used to pass data from one component to another.</a:t>
            </a:r>
            <a:endParaRPr lang="en-US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Props are immutable, meaning the receiving component cannot modify them.</a:t>
            </a:r>
          </a:p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They allow components to be reusable by passing different data into them.</a:t>
            </a:r>
            <a:endParaRPr lang="en-US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7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5855-9FC5-287C-C8E4-B76A5DAC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F6E7-F84E-9961-DF0A-A8C85106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React, </a:t>
            </a:r>
            <a:r>
              <a:rPr lang="en-US" b="1" dirty="0"/>
              <a:t>state</a:t>
            </a:r>
            <a:r>
              <a:rPr lang="en-US" dirty="0"/>
              <a:t> refers to an object that holds data or information about the component and influences what is rendered on the screen.</a:t>
            </a:r>
          </a:p>
          <a:p>
            <a:r>
              <a:rPr lang="en-US" dirty="0"/>
              <a:t>const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r>
              <a:rPr lang="en-US" dirty="0"/>
              <a:t>Here count  for storing data and </a:t>
            </a:r>
            <a:r>
              <a:rPr lang="en-US" dirty="0" err="1"/>
              <a:t>setCount</a:t>
            </a:r>
            <a:r>
              <a:rPr lang="en-US" dirty="0"/>
              <a:t> for updating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67-2D10-2891-A62B-2A18667A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13B0-692E-2EF7-E36E-91845FF0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Just like HTML DOM events, React can perform actions based on user events.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React has the same events as HTML: click, change, mouseover etc.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7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21E0-18EC-428A-A8E2-24607D60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DA32-F5E9-6EF7-DB02-AC9A66EA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Hooks allow function components to have access to state and other React features. 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UseState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US" b="0" i="0" dirty="0">
                <a:solidFill>
                  <a:srgbClr val="DDDDDD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effectLst/>
                <a:latin typeface="Verdana" panose="020B0604030504040204" pitchFamily="34" charset="0"/>
              </a:rPr>
              <a:t>Hook allows us to track state in a function component.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useEffect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Hook allows you to perform side effects in your components.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2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A185-BA33-4B45-8FDF-0E850C56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828E-3D84-D454-32E9-8D955113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Create React App doesn't include page routing.</a:t>
            </a:r>
          </a:p>
          <a:p>
            <a:pPr algn="l"/>
            <a:r>
              <a:rPr lang="en-US" i="0" dirty="0">
                <a:effectLst/>
                <a:latin typeface="Verdana" panose="020B0604030504040204" pitchFamily="34" charset="0"/>
              </a:rPr>
              <a:t>React Router is the most popular solution.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Command to  add react route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react-router-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3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E4C4-FAED-066D-58FB-265191A3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6387"/>
            <a:ext cx="10018713" cy="707922"/>
          </a:xfrm>
        </p:spPr>
        <p:txBody>
          <a:bodyPr>
            <a:noAutofit/>
          </a:bodyPr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174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D504-2141-2DCC-F5AD-CC0C266F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62E0-0325-F6CF-F445-63D17496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is a JavaScript library for building user interfaces.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is used to build single-page applications.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allows us to create reusable UI components.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Command to create react application: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npx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create-react-app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myapp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9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B22-79E9-E87A-7177-54C30259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05F9-E234-2BF6-1A1F-5D78452C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Components based architecture.</a:t>
            </a:r>
          </a:p>
          <a:p>
            <a:r>
              <a:rPr lang="en-US" b="0" i="0" dirty="0">
                <a:solidFill>
                  <a:srgbClr val="061C3D"/>
                </a:solidFill>
                <a:effectLst/>
                <a:latin typeface="Montserrat" panose="020F0502020204030204" pitchFamily="2" charset="0"/>
              </a:rPr>
              <a:t>ReactJS components are the building blocks of any React application and are one of the best features in ReactJS, and a single app is typically built of numerous components.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792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8F13-C35B-561D-6FFA-2BC3C1AF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components based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F76C-672B-4E16-D408-881E9AB1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Once built, components can be reused across different parts of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Maintainability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Smaller components are easier to test, debug, and update.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Modularity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:Components are small, independent and easy to learn.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Scalability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Component-based architecture makes it easier to scale applications by adding more components without affecting existing ones. </a:t>
            </a:r>
          </a:p>
        </p:txBody>
      </p:sp>
    </p:spTree>
    <p:extLst>
      <p:ext uri="{BB962C8B-B14F-4D97-AF65-F5344CB8AC3E}">
        <p14:creationId xmlns:p14="http://schemas.microsoft.com/office/powerpoint/2010/main" val="12077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98EE-0881-D9D5-BA86-8141DEF0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8446-A41B-C0B2-87FC-C25AF631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JSX stands for JavaScript XML.</a:t>
            </a:r>
          </a:p>
          <a:p>
            <a:pPr algn="l"/>
            <a:r>
              <a:rPr lang="en-US" i="0" dirty="0">
                <a:effectLst/>
                <a:latin typeface="Verdana" panose="020B0604030504040204" pitchFamily="34" charset="0"/>
              </a:rPr>
              <a:t>JSX allows us to write HTML in React.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JSX makes it easier to write and add HTML in React.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45EAB-F1C4-5FCE-F7BE-89A209D13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01" t="19011" r="34257" b="20573"/>
          <a:stretch/>
        </p:blipFill>
        <p:spPr>
          <a:xfrm>
            <a:off x="2521974" y="432619"/>
            <a:ext cx="7148051" cy="4984955"/>
          </a:xfrm>
        </p:spPr>
      </p:pic>
    </p:spTree>
    <p:extLst>
      <p:ext uri="{BB962C8B-B14F-4D97-AF65-F5344CB8AC3E}">
        <p14:creationId xmlns:p14="http://schemas.microsoft.com/office/powerpoint/2010/main" val="1427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5E33-44B4-6D2E-5C9C-84074DA6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6491-0784-FD16-1E41-FAA5AE0FA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948" y="2123768"/>
            <a:ext cx="8386917" cy="3814916"/>
          </a:xfrm>
        </p:spPr>
      </p:pic>
    </p:spTree>
    <p:extLst>
      <p:ext uri="{BB962C8B-B14F-4D97-AF65-F5344CB8AC3E}">
        <p14:creationId xmlns:p14="http://schemas.microsoft.com/office/powerpoint/2010/main" val="210784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7C3D-C84F-AC04-EF37-50AA3669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AE41-FE39-B67D-D635-D92D959D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79174"/>
            <a:ext cx="10018713" cy="28120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DOM (Document Object Model)</a:t>
            </a:r>
            <a:r>
              <a:rPr lang="en-US" dirty="0"/>
              <a:t> is a representation of the structure of a web page, which browsers use to render the page on screen.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HTML element (like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 is represented as a node in the DOM tree. </a:t>
            </a:r>
          </a:p>
          <a:p>
            <a:r>
              <a:rPr lang="en-US" dirty="0"/>
              <a:t>Updating the DOM directly (like with JavaScript) can be slow because even small changes require the browser to re-render large parts of the webpage.</a:t>
            </a:r>
          </a:p>
          <a:p>
            <a:r>
              <a:rPr lang="en-US" dirty="0"/>
              <a:t>To address this, React uses the </a:t>
            </a:r>
            <a:r>
              <a:rPr lang="en-US" b="1" dirty="0"/>
              <a:t>Virtual DOM</a:t>
            </a:r>
            <a:r>
              <a:rPr lang="en-US" dirty="0"/>
              <a:t>, which is a lightweight, in-memory representation of the real DOM. It's a copy of the DOM that React can quickly manipulate without immediately affecting the actual DOM.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3737-D2C1-AF98-8C2C-C5E3279A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08E6-A320-C34C-09F5-CD91D9CE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React components are the building blocks of a React application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They allow you to break the UI into independent, reusable pieces.</a:t>
            </a:r>
            <a:endParaRPr lang="en-US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Components come in two types, Class components and Function components.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678</TotalTime>
  <Words>543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Corbel</vt:lpstr>
      <vt:lpstr>Montserrat</vt:lpstr>
      <vt:lpstr>Verdana</vt:lpstr>
      <vt:lpstr>Parallax</vt:lpstr>
      <vt:lpstr> REACT JS</vt:lpstr>
      <vt:lpstr>INTRODUCTION TO REACT</vt:lpstr>
      <vt:lpstr>FEATURES OF REACT</vt:lpstr>
      <vt:lpstr>Benefits of components based Architecture</vt:lpstr>
      <vt:lpstr>REACT JSX</vt:lpstr>
      <vt:lpstr>PowerPoint Presentation</vt:lpstr>
      <vt:lpstr>Virtual DOM</vt:lpstr>
      <vt:lpstr>What is virtual DOM?</vt:lpstr>
      <vt:lpstr>REACT COMPONENTS</vt:lpstr>
      <vt:lpstr>REACT PROPS</vt:lpstr>
      <vt:lpstr>REACT STATE</vt:lpstr>
      <vt:lpstr>REACT EVENTS</vt:lpstr>
      <vt:lpstr>REACT HOOKS</vt:lpstr>
      <vt:lpstr>REACT ROUTING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9</cp:revision>
  <dcterms:created xsi:type="dcterms:W3CDTF">2024-09-06T04:26:39Z</dcterms:created>
  <dcterms:modified xsi:type="dcterms:W3CDTF">2024-10-02T04:36:06Z</dcterms:modified>
</cp:coreProperties>
</file>