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8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8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8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4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96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86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27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66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0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9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36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1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2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8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6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BBCF0A-EB87-4A8C-A4BD-BF5414FF0272}" type="datetimeFigureOut">
              <a:rPr lang="nl-NL" smtClean="0"/>
              <a:t>3-7-2019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2ADBB1-AECD-4225-8774-E5DADDF94F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65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DDA3E-83F2-4E2D-9F0C-B75E52663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E-Watch 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FDE8C0-7DBE-4ACD-BE0A-34548E4DA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Milan &amp; Jay</a:t>
            </a:r>
          </a:p>
        </p:txBody>
      </p:sp>
    </p:spTree>
    <p:extLst>
      <p:ext uri="{BB962C8B-B14F-4D97-AF65-F5344CB8AC3E}">
        <p14:creationId xmlns:p14="http://schemas.microsoft.com/office/powerpoint/2010/main" val="15298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439F-883F-4F32-99E4-A1FBF25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9F31F7-6AD9-4371-9D31-1F5679E8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Onze samenwerking</a:t>
            </a:r>
          </a:p>
          <a:p>
            <a:r>
              <a:rPr lang="nl-NL" dirty="0"/>
              <a:t>Voortgang</a:t>
            </a:r>
          </a:p>
          <a:p>
            <a:r>
              <a:rPr lang="nl-NL" dirty="0"/>
              <a:t>Testresultaten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57413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1D55D-02E2-4A94-A945-7F7960E7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nl-NL"/>
              <a:t>Samenwerking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E1242-A543-4149-8E36-0E5A9EC7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800"/>
              <a:t>                                                                                           Milan </a:t>
            </a:r>
          </a:p>
          <a:p>
            <a:r>
              <a:rPr lang="nl-NL" sz="1800"/>
              <a:t>Vaak te laat</a:t>
            </a:r>
          </a:p>
          <a:p>
            <a:r>
              <a:rPr lang="nl-NL" sz="1800"/>
              <a:t>Soms bezig met andere dingen</a:t>
            </a:r>
          </a:p>
          <a:p>
            <a:r>
              <a:rPr lang="nl-NL" sz="1800"/>
              <a:t>Matige communicatie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FF22028-C46F-470C-8613-13AE3CBC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501" y="2128888"/>
            <a:ext cx="1810139" cy="1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8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2468-4A5D-4A43-A10C-8FDEE4DE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NL" dirty="0"/>
              <a:t>Samenwerking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F9F8DD-B4E9-427F-81D6-2F88BF20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223814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                                                                                                         Jay</a:t>
            </a:r>
          </a:p>
          <a:p>
            <a:r>
              <a:rPr lang="nl-NL" sz="2400" dirty="0"/>
              <a:t>Soms te laat</a:t>
            </a:r>
          </a:p>
          <a:p>
            <a:r>
              <a:rPr lang="nl-NL" sz="2400" dirty="0"/>
              <a:t>Soms afgeleid</a:t>
            </a:r>
          </a:p>
          <a:p>
            <a:r>
              <a:rPr lang="nl-NL" sz="2400" dirty="0"/>
              <a:t>Redelijke communicatie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41DB41-A353-41A6-AE34-5F00CB8C1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08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54B22-BC24-4F70-962B-95EB4B1D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Voortgang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547880-096F-477A-9C9B-FD1FDF77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Trello</a:t>
            </a:r>
          </a:p>
          <a:p>
            <a:pPr marL="0" indent="0">
              <a:buNone/>
            </a:pPr>
            <a:r>
              <a:rPr lang="en-US" sz="2400" dirty="0"/>
              <a:t>Labels</a:t>
            </a:r>
          </a:p>
          <a:p>
            <a:pPr marL="0" indent="0">
              <a:buNone/>
            </a:pPr>
            <a:r>
              <a:rPr lang="en-US" sz="2400" dirty="0" err="1"/>
              <a:t>Bijhouden</a:t>
            </a:r>
            <a:endParaRPr lang="en-US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725CEE0-58F9-49BD-B890-5332A615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98" y="2715207"/>
            <a:ext cx="6369698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26C2B-960A-4F38-9CEB-6390BC29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4C73EE-1156-4D86-A3C8-1571C29E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Testformulier</a:t>
            </a:r>
          </a:p>
          <a:p>
            <a:r>
              <a:rPr lang="nl-NL" dirty="0"/>
              <a:t>Klasgenoten laten testen</a:t>
            </a:r>
          </a:p>
          <a:p>
            <a:r>
              <a:rPr lang="nl-NL" dirty="0"/>
              <a:t>Geen fouten ontdekt</a:t>
            </a:r>
          </a:p>
          <a:p>
            <a:r>
              <a:rPr lang="nl-NL" dirty="0"/>
              <a:t>Niks aangepast</a:t>
            </a:r>
          </a:p>
        </p:txBody>
      </p:sp>
    </p:spTree>
    <p:extLst>
      <p:ext uri="{BB962C8B-B14F-4D97-AF65-F5344CB8AC3E}">
        <p14:creationId xmlns:p14="http://schemas.microsoft.com/office/powerpoint/2010/main" val="22650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55CEA-7FFF-41E9-8915-45AAB9D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9CAF3F-ECCA-4AB9-9E72-1B134985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2D730-21DD-4FAA-94CA-AFBAC616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E3BD3B-0DC2-4E07-8FBE-54D8CD8F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Samenwerking kon beter</a:t>
            </a:r>
          </a:p>
          <a:p>
            <a:r>
              <a:rPr lang="nl-NL" dirty="0"/>
              <a:t>Leuk project</a:t>
            </a:r>
          </a:p>
          <a:p>
            <a:r>
              <a:rPr lang="nl-NL"/>
              <a:t>Veel van geleerd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39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6</TotalTime>
  <Words>59</Words>
  <Application>Microsoft Office PowerPoint</Application>
  <PresentationFormat>Breedbeeld</PresentationFormat>
  <Paragraphs>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Leisteen</vt:lpstr>
      <vt:lpstr>E-Watch shop</vt:lpstr>
      <vt:lpstr>Inhoud</vt:lpstr>
      <vt:lpstr>Samenwerking</vt:lpstr>
      <vt:lpstr>Samenwerking</vt:lpstr>
      <vt:lpstr>Voortgang</vt:lpstr>
      <vt:lpstr>Testresultaten</vt:lpstr>
      <vt:lpstr>Demo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E-Watch shop</dc:title>
  <dc:creator>Milan Nellestijn</dc:creator>
  <cp:lastModifiedBy>Milan Nellestijn</cp:lastModifiedBy>
  <cp:revision>2</cp:revision>
  <dcterms:created xsi:type="dcterms:W3CDTF">2019-07-03T20:35:50Z</dcterms:created>
  <dcterms:modified xsi:type="dcterms:W3CDTF">2019-07-03T20:42:08Z</dcterms:modified>
</cp:coreProperties>
</file>