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CC99FF"/>
    <a:srgbClr val="8BD8FF"/>
    <a:srgbClr val="66CCFF"/>
    <a:srgbClr val="00EAE4"/>
    <a:srgbClr val="00F6F0"/>
    <a:srgbClr val="00F8F2"/>
    <a:srgbClr val="66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accent1">
                <a:tint val="66000"/>
                <a:satMod val="160000"/>
              </a:schemeClr>
            </a:gs>
            <a:gs pos="8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edro/Estudos/FACLDADE2/ProjetoConfeitaria/ProjetoConfeitaria.sl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7992888" cy="5576400"/>
          </a:xfrm>
        </p:spPr>
      </p:pic>
    </p:spTree>
    <p:extLst>
      <p:ext uri="{BB962C8B-B14F-4D97-AF65-F5344CB8AC3E}">
        <p14:creationId xmlns:p14="http://schemas.microsoft.com/office/powerpoint/2010/main" val="3780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Gill Sans MT" pitchFamily="34" charset="0"/>
              </a:rPr>
              <a:t>Proposta do Projeto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Gill Sans MT" pitchFamily="34" charset="0"/>
              </a:rPr>
              <a:t>Até então, processos como a criação de pedidos e encaminhamento dos mesmos para os confeiteiros eram feitos de forma manual</a:t>
            </a:r>
            <a:r>
              <a:rPr lang="pt-BR" dirty="0" smtClean="0">
                <a:solidFill>
                  <a:schemeClr val="bg1"/>
                </a:solidFill>
                <a:latin typeface="Gill Sans MT" pitchFamily="34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  <a:latin typeface="Gill Sans MT" pitchFamily="34" charset="0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Gill Sans MT" pitchFamily="34" charset="0"/>
              </a:rPr>
              <a:t>Os funcionários da confeitaria querem automatizar esses processos, e também querem implementar um sistema de cadastro de clientes</a:t>
            </a:r>
            <a:r>
              <a:rPr lang="pt-BR" dirty="0" smtClean="0">
                <a:solidFill>
                  <a:schemeClr val="bg1"/>
                </a:solidFill>
                <a:latin typeface="Gill Sans MT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Gill Sans MT" pitchFamily="34" charset="0"/>
            </a:endParaRPr>
          </a:p>
          <a:p>
            <a:pPr algn="just"/>
            <a:endParaRPr lang="pt-BR" dirty="0" smtClean="0">
              <a:solidFill>
                <a:schemeClr val="bg1"/>
              </a:solidFill>
              <a:latin typeface="Gill Sans MT" pitchFamily="34" charset="0"/>
            </a:endParaRPr>
          </a:p>
          <a:p>
            <a:pPr algn="just"/>
            <a:endParaRPr lang="pt-BR" dirty="0" smtClean="0">
              <a:solidFill>
                <a:schemeClr val="bg1"/>
              </a:solidFill>
              <a:latin typeface="Gill Sans MT" pitchFamily="34" charset="0"/>
            </a:endParaRPr>
          </a:p>
          <a:p>
            <a:pPr algn="r"/>
            <a:endParaRPr lang="pt-BR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Gill Sans MT" pitchFamily="34" charset="0"/>
              </a:rPr>
              <a:t>Diagrama de Contexto</a:t>
            </a:r>
            <a:endParaRPr lang="pt-BR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73698" cy="4242834"/>
          </a:xfr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3599336" y="6453336"/>
            <a:ext cx="558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Gill Sans MT" pitchFamily="34" charset="0"/>
                <a:hlinkClick r:id="rId3" action="ppaction://hlinkfile"/>
              </a:rPr>
              <a:t>Link pro Projeto aqui ainda não decidi como que escrever</a:t>
            </a:r>
            <a:endParaRPr lang="pt-BR" dirty="0">
              <a:solidFill>
                <a:schemeClr val="bg1"/>
              </a:solidFill>
              <a:latin typeface="Gill Sans MT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8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60</TotalTime>
  <Words>58</Words>
  <Application>Microsoft Office PowerPoint</Application>
  <PresentationFormat>Apresentação na tela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Proposta do Projeto</vt:lpstr>
      <vt:lpstr>Diagrama de Contexto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Home</dc:creator>
  <cp:lastModifiedBy>Home</cp:lastModifiedBy>
  <cp:revision>12</cp:revision>
  <dcterms:created xsi:type="dcterms:W3CDTF">2023-06-11T17:40:24Z</dcterms:created>
  <dcterms:modified xsi:type="dcterms:W3CDTF">2023-06-11T19:13:23Z</dcterms:modified>
</cp:coreProperties>
</file>