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7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D0EB-12DA-4284-8114-45C06CF304FD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7D78-7750-4111-8A16-E002A65C9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1315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D0EB-12DA-4284-8114-45C06CF304FD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7D78-7750-4111-8A16-E002A65C9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162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D0EB-12DA-4284-8114-45C06CF304FD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7D78-7750-4111-8A16-E002A65C96ED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46483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D0EB-12DA-4284-8114-45C06CF304FD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7D78-7750-4111-8A16-E002A65C9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9699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D0EB-12DA-4284-8114-45C06CF304FD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7D78-7750-4111-8A16-E002A65C96ED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848299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D0EB-12DA-4284-8114-45C06CF304FD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7D78-7750-4111-8A16-E002A65C9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85846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D0EB-12DA-4284-8114-45C06CF304FD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7D78-7750-4111-8A16-E002A65C9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3931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D0EB-12DA-4284-8114-45C06CF304FD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7D78-7750-4111-8A16-E002A65C9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576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D0EB-12DA-4284-8114-45C06CF304FD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7D78-7750-4111-8A16-E002A65C9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988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D0EB-12DA-4284-8114-45C06CF304FD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7D78-7750-4111-8A16-E002A65C9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7753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D0EB-12DA-4284-8114-45C06CF304FD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7D78-7750-4111-8A16-E002A65C9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0005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D0EB-12DA-4284-8114-45C06CF304FD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7D78-7750-4111-8A16-E002A65C9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514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D0EB-12DA-4284-8114-45C06CF304FD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7D78-7750-4111-8A16-E002A65C9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2888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D0EB-12DA-4284-8114-45C06CF304FD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7D78-7750-4111-8A16-E002A65C9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49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D0EB-12DA-4284-8114-45C06CF304FD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7D78-7750-4111-8A16-E002A65C9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4074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28D0EB-12DA-4284-8114-45C06CF304FD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67D78-7750-4111-8A16-E002A65C9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5879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8D0EB-12DA-4284-8114-45C06CF304FD}" type="datetimeFigureOut">
              <a:rPr lang="en-IN" smtClean="0"/>
              <a:t>27-08-2025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6167D78-7750-4111-8A16-E002A65C96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2335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FBAD9-A9FF-1562-D712-9D200ABAFE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AE2C84-B419-6F14-0BB2-431709761E5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23909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Milan Shah</dc:creator>
  <cp:lastModifiedBy>Milan Shah</cp:lastModifiedBy>
  <cp:revision>1</cp:revision>
  <dcterms:created xsi:type="dcterms:W3CDTF">2025-08-27T15:40:38Z</dcterms:created>
  <dcterms:modified xsi:type="dcterms:W3CDTF">2025-08-27T15:42:28Z</dcterms:modified>
</cp:coreProperties>
</file>