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4" r:id="rId7"/>
    <p:sldId id="262" r:id="rId8"/>
    <p:sldId id="265" r:id="rId9"/>
    <p:sldId id="263"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117" d="100"/>
          <a:sy n="117" d="100"/>
        </p:scale>
        <p:origin x="3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94D91-8923-4E06-A920-79CC919CDC60}"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28F2B9F7-6B3A-4AB5-B45C-77136C144B49}">
      <dgm:prSet phldrT="[Text]"/>
      <dgm:spPr/>
      <dgm:t>
        <a:bodyPr/>
        <a:lstStyle/>
        <a:p>
          <a:r>
            <a:rPr lang="en-US" dirty="0" smtClean="0"/>
            <a:t>Data</a:t>
          </a:r>
          <a:endParaRPr lang="en-US" dirty="0"/>
        </a:p>
      </dgm:t>
    </dgm:pt>
    <dgm:pt modelId="{397745E4-5ACC-4146-82EA-46387027BA9D}" type="parTrans" cxnId="{8AA6A99A-67EC-4AC9-9E31-40E32E6A29C2}">
      <dgm:prSet/>
      <dgm:spPr/>
      <dgm:t>
        <a:bodyPr/>
        <a:lstStyle/>
        <a:p>
          <a:endParaRPr lang="en-US"/>
        </a:p>
      </dgm:t>
    </dgm:pt>
    <dgm:pt modelId="{47D46D2B-AE20-42CC-8871-C1D0C781EF5B}" type="sibTrans" cxnId="{8AA6A99A-67EC-4AC9-9E31-40E32E6A29C2}">
      <dgm:prSet/>
      <dgm:spPr/>
      <dgm:t>
        <a:bodyPr/>
        <a:lstStyle/>
        <a:p>
          <a:endParaRPr lang="en-US"/>
        </a:p>
      </dgm:t>
    </dgm:pt>
    <dgm:pt modelId="{172FC992-B8A7-4C3C-B6DC-D56F379C95A4}">
      <dgm:prSet phldrT="[Text]"/>
      <dgm:spPr/>
      <dgm:t>
        <a:bodyPr/>
        <a:lstStyle/>
        <a:p>
          <a:r>
            <a:rPr lang="en-US" dirty="0" smtClean="0"/>
            <a:t>Insights and Forecasts</a:t>
          </a:r>
          <a:endParaRPr lang="en-US" dirty="0"/>
        </a:p>
      </dgm:t>
    </dgm:pt>
    <dgm:pt modelId="{FC53B86E-F390-4E6A-9B7C-31CB3631A3E3}" type="parTrans" cxnId="{5E9FE1AF-901A-4AEC-9373-F69454EE4D1B}">
      <dgm:prSet/>
      <dgm:spPr/>
      <dgm:t>
        <a:bodyPr/>
        <a:lstStyle/>
        <a:p>
          <a:endParaRPr lang="en-US"/>
        </a:p>
      </dgm:t>
    </dgm:pt>
    <dgm:pt modelId="{E144896A-7713-4A66-82D6-F25157B46898}" type="sibTrans" cxnId="{5E9FE1AF-901A-4AEC-9373-F69454EE4D1B}">
      <dgm:prSet/>
      <dgm:spPr/>
      <dgm:t>
        <a:bodyPr/>
        <a:lstStyle/>
        <a:p>
          <a:endParaRPr lang="en-US"/>
        </a:p>
      </dgm:t>
    </dgm:pt>
    <dgm:pt modelId="{616811C7-E5BF-4050-837E-1EB96840BF7E}" type="pres">
      <dgm:prSet presAssocID="{63094D91-8923-4E06-A920-79CC919CDC60}" presName="Name0" presStyleCnt="0">
        <dgm:presLayoutVars>
          <dgm:chMax val="4"/>
          <dgm:resizeHandles val="exact"/>
        </dgm:presLayoutVars>
      </dgm:prSet>
      <dgm:spPr/>
      <dgm:t>
        <a:bodyPr/>
        <a:lstStyle/>
        <a:p>
          <a:endParaRPr lang="en-US"/>
        </a:p>
      </dgm:t>
    </dgm:pt>
    <dgm:pt modelId="{1588152D-CBBE-4A0F-9442-5CE588381FED}" type="pres">
      <dgm:prSet presAssocID="{63094D91-8923-4E06-A920-79CC919CDC60}" presName="ellipse" presStyleLbl="trBgShp" presStyleIdx="0" presStyleCnt="1"/>
      <dgm:spPr/>
    </dgm:pt>
    <dgm:pt modelId="{4C36BCBC-A95E-4CD6-81ED-FEAECE2A135A}" type="pres">
      <dgm:prSet presAssocID="{63094D91-8923-4E06-A920-79CC919CDC60}" presName="arrow1" presStyleLbl="fgShp" presStyleIdx="0" presStyleCnt="1"/>
      <dgm:spPr/>
    </dgm:pt>
    <dgm:pt modelId="{71E13351-972A-4F80-AB91-50DDCB6E5673}" type="pres">
      <dgm:prSet presAssocID="{63094D91-8923-4E06-A920-79CC919CDC60}" presName="rectangle" presStyleLbl="revTx" presStyleIdx="0" presStyleCnt="1">
        <dgm:presLayoutVars>
          <dgm:bulletEnabled val="1"/>
        </dgm:presLayoutVars>
      </dgm:prSet>
      <dgm:spPr/>
      <dgm:t>
        <a:bodyPr/>
        <a:lstStyle/>
        <a:p>
          <a:endParaRPr lang="en-US"/>
        </a:p>
      </dgm:t>
    </dgm:pt>
    <dgm:pt modelId="{46343CFE-E642-4F57-84F1-8F06374882D0}" type="pres">
      <dgm:prSet presAssocID="{172FC992-B8A7-4C3C-B6DC-D56F379C95A4}" presName="item1" presStyleLbl="node1" presStyleIdx="0" presStyleCnt="1">
        <dgm:presLayoutVars>
          <dgm:bulletEnabled val="1"/>
        </dgm:presLayoutVars>
      </dgm:prSet>
      <dgm:spPr/>
      <dgm:t>
        <a:bodyPr/>
        <a:lstStyle/>
        <a:p>
          <a:endParaRPr lang="en-US"/>
        </a:p>
      </dgm:t>
    </dgm:pt>
    <dgm:pt modelId="{6F6D609B-9D86-4B36-920C-C5D9B6B392A2}" type="pres">
      <dgm:prSet presAssocID="{63094D91-8923-4E06-A920-79CC919CDC60}" presName="funnel" presStyleLbl="trAlignAcc1" presStyleIdx="0" presStyleCnt="1"/>
      <dgm:spPr/>
    </dgm:pt>
  </dgm:ptLst>
  <dgm:cxnLst>
    <dgm:cxn modelId="{0CA50557-6624-4579-813A-AACFBE319BCC}" type="presOf" srcId="{28F2B9F7-6B3A-4AB5-B45C-77136C144B49}" destId="{46343CFE-E642-4F57-84F1-8F06374882D0}" srcOrd="0" destOrd="0" presId="urn:microsoft.com/office/officeart/2005/8/layout/funnel1"/>
    <dgm:cxn modelId="{0C3C3B21-1067-4AE2-8C03-4753493C4EC8}" type="presOf" srcId="{63094D91-8923-4E06-A920-79CC919CDC60}" destId="{616811C7-E5BF-4050-837E-1EB96840BF7E}" srcOrd="0" destOrd="0" presId="urn:microsoft.com/office/officeart/2005/8/layout/funnel1"/>
    <dgm:cxn modelId="{5E9FE1AF-901A-4AEC-9373-F69454EE4D1B}" srcId="{63094D91-8923-4E06-A920-79CC919CDC60}" destId="{172FC992-B8A7-4C3C-B6DC-D56F379C95A4}" srcOrd="1" destOrd="0" parTransId="{FC53B86E-F390-4E6A-9B7C-31CB3631A3E3}" sibTransId="{E144896A-7713-4A66-82D6-F25157B46898}"/>
    <dgm:cxn modelId="{BB60CC76-2EC3-46FA-B59E-5B0009BCE0FA}" type="presOf" srcId="{172FC992-B8A7-4C3C-B6DC-D56F379C95A4}" destId="{71E13351-972A-4F80-AB91-50DDCB6E5673}" srcOrd="0" destOrd="0" presId="urn:microsoft.com/office/officeart/2005/8/layout/funnel1"/>
    <dgm:cxn modelId="{8AA6A99A-67EC-4AC9-9E31-40E32E6A29C2}" srcId="{63094D91-8923-4E06-A920-79CC919CDC60}" destId="{28F2B9F7-6B3A-4AB5-B45C-77136C144B49}" srcOrd="0" destOrd="0" parTransId="{397745E4-5ACC-4146-82EA-46387027BA9D}" sibTransId="{47D46D2B-AE20-42CC-8871-C1D0C781EF5B}"/>
    <dgm:cxn modelId="{B23FD03A-5D68-407A-ADFF-DF5091F18F2F}" type="presParOf" srcId="{616811C7-E5BF-4050-837E-1EB96840BF7E}" destId="{1588152D-CBBE-4A0F-9442-5CE588381FED}" srcOrd="0" destOrd="0" presId="urn:microsoft.com/office/officeart/2005/8/layout/funnel1"/>
    <dgm:cxn modelId="{970022DC-0BCE-4E80-9423-82611547F731}" type="presParOf" srcId="{616811C7-E5BF-4050-837E-1EB96840BF7E}" destId="{4C36BCBC-A95E-4CD6-81ED-FEAECE2A135A}" srcOrd="1" destOrd="0" presId="urn:microsoft.com/office/officeart/2005/8/layout/funnel1"/>
    <dgm:cxn modelId="{E7B19488-EEA6-4552-872F-FE5E417A3835}" type="presParOf" srcId="{616811C7-E5BF-4050-837E-1EB96840BF7E}" destId="{71E13351-972A-4F80-AB91-50DDCB6E5673}" srcOrd="2" destOrd="0" presId="urn:microsoft.com/office/officeart/2005/8/layout/funnel1"/>
    <dgm:cxn modelId="{B5201A5F-E786-4430-A3DA-24D96E996626}" type="presParOf" srcId="{616811C7-E5BF-4050-837E-1EB96840BF7E}" destId="{46343CFE-E642-4F57-84F1-8F06374882D0}" srcOrd="3" destOrd="0" presId="urn:microsoft.com/office/officeart/2005/8/layout/funnel1"/>
    <dgm:cxn modelId="{E78A5F44-4C72-4210-9591-B71F5251A036}" type="presParOf" srcId="{616811C7-E5BF-4050-837E-1EB96840BF7E}" destId="{6F6D609B-9D86-4B36-920C-C5D9B6B392A2}" srcOrd="4"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33B3B4-FAE3-4C59-A2FB-5FEF0A2B1328}"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C87461C1-443E-4545-922E-18211742630A}">
      <dgm:prSet phldrT="[Text]"/>
      <dgm:spPr/>
      <dgm:t>
        <a:bodyPr/>
        <a:lstStyle/>
        <a:p>
          <a:r>
            <a:rPr lang="en-US" dirty="0" smtClean="0"/>
            <a:t>Data collection</a:t>
          </a:r>
          <a:endParaRPr lang="en-US" dirty="0"/>
        </a:p>
      </dgm:t>
    </dgm:pt>
    <dgm:pt modelId="{F726308A-08B5-4836-A6EA-24B1FEFECAB8}" type="parTrans" cxnId="{53DB008C-5528-406E-90A3-2CD748BD008F}">
      <dgm:prSet/>
      <dgm:spPr/>
      <dgm:t>
        <a:bodyPr/>
        <a:lstStyle/>
        <a:p>
          <a:endParaRPr lang="en-US"/>
        </a:p>
      </dgm:t>
    </dgm:pt>
    <dgm:pt modelId="{97225C43-2D9D-46B1-B2CE-6DC2BB2FEB18}" type="sibTrans" cxnId="{53DB008C-5528-406E-90A3-2CD748BD008F}">
      <dgm:prSet/>
      <dgm:spPr/>
      <dgm:t>
        <a:bodyPr/>
        <a:lstStyle/>
        <a:p>
          <a:endParaRPr lang="en-US"/>
        </a:p>
      </dgm:t>
    </dgm:pt>
    <dgm:pt modelId="{5E717848-0FB9-404C-985E-693BDE69471F}">
      <dgm:prSet phldrT="[Text]"/>
      <dgm:spPr/>
      <dgm:t>
        <a:bodyPr/>
        <a:lstStyle/>
        <a:p>
          <a:r>
            <a:rPr lang="en-US" dirty="0" smtClean="0"/>
            <a:t>Personal experience </a:t>
          </a:r>
          <a:r>
            <a:rPr lang="en-US" dirty="0" smtClean="0"/>
            <a:t>and research</a:t>
          </a:r>
          <a:endParaRPr lang="en-US" dirty="0"/>
        </a:p>
      </dgm:t>
    </dgm:pt>
    <dgm:pt modelId="{3B2C72C9-B6EB-45FD-B97F-320AEC6D7926}" type="parTrans" cxnId="{2B957FBC-D79D-4C83-BE0D-7FE032CBBCAD}">
      <dgm:prSet/>
      <dgm:spPr/>
      <dgm:t>
        <a:bodyPr/>
        <a:lstStyle/>
        <a:p>
          <a:endParaRPr lang="en-US"/>
        </a:p>
      </dgm:t>
    </dgm:pt>
    <dgm:pt modelId="{084CFBB5-E987-4397-B773-19968B97150E}" type="sibTrans" cxnId="{2B957FBC-D79D-4C83-BE0D-7FE032CBBCAD}">
      <dgm:prSet/>
      <dgm:spPr/>
      <dgm:t>
        <a:bodyPr/>
        <a:lstStyle/>
        <a:p>
          <a:endParaRPr lang="en-US"/>
        </a:p>
      </dgm:t>
    </dgm:pt>
    <dgm:pt modelId="{D3594968-7091-4616-8353-854A7120C3AE}">
      <dgm:prSet phldrT="[Text]"/>
      <dgm:spPr/>
      <dgm:t>
        <a:bodyPr/>
        <a:lstStyle/>
        <a:p>
          <a:r>
            <a:rPr lang="en-US" dirty="0" smtClean="0"/>
            <a:t>Data </a:t>
          </a:r>
          <a:r>
            <a:rPr lang="en-US" dirty="0" smtClean="0"/>
            <a:t>analysis</a:t>
          </a:r>
          <a:endParaRPr lang="en-US" dirty="0"/>
        </a:p>
      </dgm:t>
    </dgm:pt>
    <dgm:pt modelId="{FA34862C-D352-47AE-AE21-3A21B7B8DAB1}" type="parTrans" cxnId="{BF85643E-A57F-4724-A9D8-0F7D9C48C323}">
      <dgm:prSet/>
      <dgm:spPr/>
      <dgm:t>
        <a:bodyPr/>
        <a:lstStyle/>
        <a:p>
          <a:endParaRPr lang="en-US"/>
        </a:p>
      </dgm:t>
    </dgm:pt>
    <dgm:pt modelId="{3B471FF0-87FA-422E-9024-68C534EA8CFA}" type="sibTrans" cxnId="{BF85643E-A57F-4724-A9D8-0F7D9C48C323}">
      <dgm:prSet/>
      <dgm:spPr/>
      <dgm:t>
        <a:bodyPr/>
        <a:lstStyle/>
        <a:p>
          <a:endParaRPr lang="en-US"/>
        </a:p>
      </dgm:t>
    </dgm:pt>
    <dgm:pt modelId="{5C96A14D-C478-4949-BFBB-AA8D99A868B0}">
      <dgm:prSet phldrT="[Text]"/>
      <dgm:spPr/>
      <dgm:t>
        <a:bodyPr/>
        <a:lstStyle/>
        <a:p>
          <a:r>
            <a:rPr lang="en-US" dirty="0" smtClean="0"/>
            <a:t>Looking for patterns or trends</a:t>
          </a:r>
          <a:endParaRPr lang="en-US" dirty="0"/>
        </a:p>
      </dgm:t>
    </dgm:pt>
    <dgm:pt modelId="{42EB9D70-B42C-4E51-BFBA-E4C11BA02C6F}" type="parTrans" cxnId="{62F15851-E95D-45CC-A0ED-4652D6CE0857}">
      <dgm:prSet/>
      <dgm:spPr/>
      <dgm:t>
        <a:bodyPr/>
        <a:lstStyle/>
        <a:p>
          <a:endParaRPr lang="en-US"/>
        </a:p>
      </dgm:t>
    </dgm:pt>
    <dgm:pt modelId="{AAED8758-4DF2-49FE-8E5A-7934DD8FB5DA}" type="sibTrans" cxnId="{62F15851-E95D-45CC-A0ED-4652D6CE0857}">
      <dgm:prSet/>
      <dgm:spPr/>
      <dgm:t>
        <a:bodyPr/>
        <a:lstStyle/>
        <a:p>
          <a:endParaRPr lang="en-US"/>
        </a:p>
      </dgm:t>
    </dgm:pt>
    <dgm:pt modelId="{FC234E90-0B23-4348-B08B-5AE60F9F4C8A}">
      <dgm:prSet phldrT="[Text]"/>
      <dgm:spPr/>
      <dgm:t>
        <a:bodyPr/>
        <a:lstStyle/>
        <a:p>
          <a:r>
            <a:rPr lang="en-US" dirty="0" smtClean="0"/>
            <a:t>Interpretation of results</a:t>
          </a:r>
          <a:endParaRPr lang="en-US" dirty="0"/>
        </a:p>
      </dgm:t>
    </dgm:pt>
    <dgm:pt modelId="{5042A726-0DC7-43EB-BD2A-899F0CFDF2F1}" type="parTrans" cxnId="{109BF3E2-421B-4687-A637-7A6CD8301DC4}">
      <dgm:prSet/>
      <dgm:spPr/>
      <dgm:t>
        <a:bodyPr/>
        <a:lstStyle/>
        <a:p>
          <a:endParaRPr lang="en-US"/>
        </a:p>
      </dgm:t>
    </dgm:pt>
    <dgm:pt modelId="{11AB4FCE-2722-4347-B6B6-BF7051BA005B}" type="sibTrans" cxnId="{109BF3E2-421B-4687-A637-7A6CD8301DC4}">
      <dgm:prSet/>
      <dgm:spPr/>
      <dgm:t>
        <a:bodyPr/>
        <a:lstStyle/>
        <a:p>
          <a:endParaRPr lang="en-US"/>
        </a:p>
      </dgm:t>
    </dgm:pt>
    <dgm:pt modelId="{44EFA8D6-9E3C-4D69-87C4-D0EFC0C45E01}">
      <dgm:prSet phldrT="[Text]"/>
      <dgm:spPr/>
      <dgm:t>
        <a:bodyPr/>
        <a:lstStyle/>
        <a:p>
          <a:r>
            <a:rPr lang="en-US" dirty="0" smtClean="0"/>
            <a:t>Conclusion or prediction</a:t>
          </a:r>
          <a:endParaRPr lang="en-US" dirty="0"/>
        </a:p>
      </dgm:t>
    </dgm:pt>
    <dgm:pt modelId="{B9751EAA-E1F4-44D4-816A-768AF7B37181}" type="parTrans" cxnId="{D3FB244F-401B-48C5-9C70-4E0B007B974A}">
      <dgm:prSet/>
      <dgm:spPr/>
      <dgm:t>
        <a:bodyPr/>
        <a:lstStyle/>
        <a:p>
          <a:endParaRPr lang="en-US"/>
        </a:p>
      </dgm:t>
    </dgm:pt>
    <dgm:pt modelId="{F7FF390D-C34D-4A70-961A-FBA32E3B2783}" type="sibTrans" cxnId="{D3FB244F-401B-48C5-9C70-4E0B007B974A}">
      <dgm:prSet/>
      <dgm:spPr/>
      <dgm:t>
        <a:bodyPr/>
        <a:lstStyle/>
        <a:p>
          <a:endParaRPr lang="en-US"/>
        </a:p>
      </dgm:t>
    </dgm:pt>
    <dgm:pt modelId="{EC7E22CC-6B4F-4C3F-8A88-40AB2120D002}" type="pres">
      <dgm:prSet presAssocID="{E633B3B4-FAE3-4C59-A2FB-5FEF0A2B1328}" presName="linearFlow" presStyleCnt="0">
        <dgm:presLayoutVars>
          <dgm:dir/>
          <dgm:animLvl val="lvl"/>
          <dgm:resizeHandles val="exact"/>
        </dgm:presLayoutVars>
      </dgm:prSet>
      <dgm:spPr/>
      <dgm:t>
        <a:bodyPr/>
        <a:lstStyle/>
        <a:p>
          <a:endParaRPr lang="en-US"/>
        </a:p>
      </dgm:t>
    </dgm:pt>
    <dgm:pt modelId="{15E9EBF5-7559-4750-A427-57B617328E33}" type="pres">
      <dgm:prSet presAssocID="{C87461C1-443E-4545-922E-18211742630A}" presName="composite" presStyleCnt="0"/>
      <dgm:spPr/>
    </dgm:pt>
    <dgm:pt modelId="{77107DA6-4662-4538-AFAD-07BB90F2A83C}" type="pres">
      <dgm:prSet presAssocID="{C87461C1-443E-4545-922E-18211742630A}" presName="parTx" presStyleLbl="node1" presStyleIdx="0" presStyleCnt="3">
        <dgm:presLayoutVars>
          <dgm:chMax val="0"/>
          <dgm:chPref val="0"/>
          <dgm:bulletEnabled val="1"/>
        </dgm:presLayoutVars>
      </dgm:prSet>
      <dgm:spPr/>
      <dgm:t>
        <a:bodyPr/>
        <a:lstStyle/>
        <a:p>
          <a:endParaRPr lang="en-US"/>
        </a:p>
      </dgm:t>
    </dgm:pt>
    <dgm:pt modelId="{F2840B45-DF78-4A87-A15A-440CDE5F3799}" type="pres">
      <dgm:prSet presAssocID="{C87461C1-443E-4545-922E-18211742630A}" presName="parSh" presStyleLbl="node1" presStyleIdx="0" presStyleCnt="3"/>
      <dgm:spPr/>
      <dgm:t>
        <a:bodyPr/>
        <a:lstStyle/>
        <a:p>
          <a:endParaRPr lang="en-US"/>
        </a:p>
      </dgm:t>
    </dgm:pt>
    <dgm:pt modelId="{6CD8F0C9-4FA3-4FD0-9125-2BE04AC9915E}" type="pres">
      <dgm:prSet presAssocID="{C87461C1-443E-4545-922E-18211742630A}" presName="desTx" presStyleLbl="fgAcc1" presStyleIdx="0" presStyleCnt="3">
        <dgm:presLayoutVars>
          <dgm:bulletEnabled val="1"/>
        </dgm:presLayoutVars>
      </dgm:prSet>
      <dgm:spPr/>
      <dgm:t>
        <a:bodyPr/>
        <a:lstStyle/>
        <a:p>
          <a:endParaRPr lang="en-US"/>
        </a:p>
      </dgm:t>
    </dgm:pt>
    <dgm:pt modelId="{F01533B0-CBB6-46A0-A47F-AD4B90B95547}" type="pres">
      <dgm:prSet presAssocID="{97225C43-2D9D-46B1-B2CE-6DC2BB2FEB18}" presName="sibTrans" presStyleLbl="sibTrans2D1" presStyleIdx="0" presStyleCnt="2"/>
      <dgm:spPr/>
      <dgm:t>
        <a:bodyPr/>
        <a:lstStyle/>
        <a:p>
          <a:endParaRPr lang="en-US"/>
        </a:p>
      </dgm:t>
    </dgm:pt>
    <dgm:pt modelId="{4907D949-4F31-498C-B722-2784BABAAE16}" type="pres">
      <dgm:prSet presAssocID="{97225C43-2D9D-46B1-B2CE-6DC2BB2FEB18}" presName="connTx" presStyleLbl="sibTrans2D1" presStyleIdx="0" presStyleCnt="2"/>
      <dgm:spPr/>
      <dgm:t>
        <a:bodyPr/>
        <a:lstStyle/>
        <a:p>
          <a:endParaRPr lang="en-US"/>
        </a:p>
      </dgm:t>
    </dgm:pt>
    <dgm:pt modelId="{C33ACF10-23D3-47BA-B172-EBC5D4C89232}" type="pres">
      <dgm:prSet presAssocID="{D3594968-7091-4616-8353-854A7120C3AE}" presName="composite" presStyleCnt="0"/>
      <dgm:spPr/>
    </dgm:pt>
    <dgm:pt modelId="{55CAEF0C-F5E9-4D37-8D17-7B1E0339D537}" type="pres">
      <dgm:prSet presAssocID="{D3594968-7091-4616-8353-854A7120C3AE}" presName="parTx" presStyleLbl="node1" presStyleIdx="0" presStyleCnt="3">
        <dgm:presLayoutVars>
          <dgm:chMax val="0"/>
          <dgm:chPref val="0"/>
          <dgm:bulletEnabled val="1"/>
        </dgm:presLayoutVars>
      </dgm:prSet>
      <dgm:spPr/>
      <dgm:t>
        <a:bodyPr/>
        <a:lstStyle/>
        <a:p>
          <a:endParaRPr lang="en-US"/>
        </a:p>
      </dgm:t>
    </dgm:pt>
    <dgm:pt modelId="{BDD32869-0800-43CC-9BB6-18348C7E23D7}" type="pres">
      <dgm:prSet presAssocID="{D3594968-7091-4616-8353-854A7120C3AE}" presName="parSh" presStyleLbl="node1" presStyleIdx="1" presStyleCnt="3"/>
      <dgm:spPr/>
      <dgm:t>
        <a:bodyPr/>
        <a:lstStyle/>
        <a:p>
          <a:endParaRPr lang="en-US"/>
        </a:p>
      </dgm:t>
    </dgm:pt>
    <dgm:pt modelId="{E4DB3341-F1A7-47E7-AD5D-66BD57B964BC}" type="pres">
      <dgm:prSet presAssocID="{D3594968-7091-4616-8353-854A7120C3AE}" presName="desTx" presStyleLbl="fgAcc1" presStyleIdx="1" presStyleCnt="3">
        <dgm:presLayoutVars>
          <dgm:bulletEnabled val="1"/>
        </dgm:presLayoutVars>
      </dgm:prSet>
      <dgm:spPr/>
      <dgm:t>
        <a:bodyPr/>
        <a:lstStyle/>
        <a:p>
          <a:endParaRPr lang="en-US"/>
        </a:p>
      </dgm:t>
    </dgm:pt>
    <dgm:pt modelId="{9DD6893A-4673-4DC1-950A-AAF1866E9A56}" type="pres">
      <dgm:prSet presAssocID="{3B471FF0-87FA-422E-9024-68C534EA8CFA}" presName="sibTrans" presStyleLbl="sibTrans2D1" presStyleIdx="1" presStyleCnt="2"/>
      <dgm:spPr/>
      <dgm:t>
        <a:bodyPr/>
        <a:lstStyle/>
        <a:p>
          <a:endParaRPr lang="en-US"/>
        </a:p>
      </dgm:t>
    </dgm:pt>
    <dgm:pt modelId="{30E963BF-79CA-4C7F-9FF4-9F848DC32909}" type="pres">
      <dgm:prSet presAssocID="{3B471FF0-87FA-422E-9024-68C534EA8CFA}" presName="connTx" presStyleLbl="sibTrans2D1" presStyleIdx="1" presStyleCnt="2"/>
      <dgm:spPr/>
      <dgm:t>
        <a:bodyPr/>
        <a:lstStyle/>
        <a:p>
          <a:endParaRPr lang="en-US"/>
        </a:p>
      </dgm:t>
    </dgm:pt>
    <dgm:pt modelId="{1F15A883-C41A-42EF-9BDE-FDBCF38E0725}" type="pres">
      <dgm:prSet presAssocID="{FC234E90-0B23-4348-B08B-5AE60F9F4C8A}" presName="composite" presStyleCnt="0"/>
      <dgm:spPr/>
    </dgm:pt>
    <dgm:pt modelId="{44D9081B-49B4-4A87-B4AC-14A4230A898B}" type="pres">
      <dgm:prSet presAssocID="{FC234E90-0B23-4348-B08B-5AE60F9F4C8A}" presName="parTx" presStyleLbl="node1" presStyleIdx="1" presStyleCnt="3">
        <dgm:presLayoutVars>
          <dgm:chMax val="0"/>
          <dgm:chPref val="0"/>
          <dgm:bulletEnabled val="1"/>
        </dgm:presLayoutVars>
      </dgm:prSet>
      <dgm:spPr/>
      <dgm:t>
        <a:bodyPr/>
        <a:lstStyle/>
        <a:p>
          <a:endParaRPr lang="en-US"/>
        </a:p>
      </dgm:t>
    </dgm:pt>
    <dgm:pt modelId="{84E92797-E6F2-4513-9E87-DB259CDF0E93}" type="pres">
      <dgm:prSet presAssocID="{FC234E90-0B23-4348-B08B-5AE60F9F4C8A}" presName="parSh" presStyleLbl="node1" presStyleIdx="2" presStyleCnt="3"/>
      <dgm:spPr/>
      <dgm:t>
        <a:bodyPr/>
        <a:lstStyle/>
        <a:p>
          <a:endParaRPr lang="en-US"/>
        </a:p>
      </dgm:t>
    </dgm:pt>
    <dgm:pt modelId="{5F2BBF87-6E8F-439A-88B1-97394F3774E3}" type="pres">
      <dgm:prSet presAssocID="{FC234E90-0B23-4348-B08B-5AE60F9F4C8A}" presName="desTx" presStyleLbl="fgAcc1" presStyleIdx="2" presStyleCnt="3">
        <dgm:presLayoutVars>
          <dgm:bulletEnabled val="1"/>
        </dgm:presLayoutVars>
      </dgm:prSet>
      <dgm:spPr/>
      <dgm:t>
        <a:bodyPr/>
        <a:lstStyle/>
        <a:p>
          <a:endParaRPr lang="en-US"/>
        </a:p>
      </dgm:t>
    </dgm:pt>
  </dgm:ptLst>
  <dgm:cxnLst>
    <dgm:cxn modelId="{A6BCEEF1-6A0F-486B-A558-5AB3E5880FB1}" type="presOf" srcId="{FC234E90-0B23-4348-B08B-5AE60F9F4C8A}" destId="{44D9081B-49B4-4A87-B4AC-14A4230A898B}" srcOrd="0" destOrd="0" presId="urn:microsoft.com/office/officeart/2005/8/layout/process3"/>
    <dgm:cxn modelId="{58FA6783-803F-4E4B-BB90-A3C221C21297}" type="presOf" srcId="{3B471FF0-87FA-422E-9024-68C534EA8CFA}" destId="{9DD6893A-4673-4DC1-950A-AAF1866E9A56}" srcOrd="0" destOrd="0" presId="urn:microsoft.com/office/officeart/2005/8/layout/process3"/>
    <dgm:cxn modelId="{53DB008C-5528-406E-90A3-2CD748BD008F}" srcId="{E633B3B4-FAE3-4C59-A2FB-5FEF0A2B1328}" destId="{C87461C1-443E-4545-922E-18211742630A}" srcOrd="0" destOrd="0" parTransId="{F726308A-08B5-4836-A6EA-24B1FEFECAB8}" sibTransId="{97225C43-2D9D-46B1-B2CE-6DC2BB2FEB18}"/>
    <dgm:cxn modelId="{5733648F-54CC-42F0-B34C-BBE865F3707B}" type="presOf" srcId="{E633B3B4-FAE3-4C59-A2FB-5FEF0A2B1328}" destId="{EC7E22CC-6B4F-4C3F-8A88-40AB2120D002}" srcOrd="0" destOrd="0" presId="urn:microsoft.com/office/officeart/2005/8/layout/process3"/>
    <dgm:cxn modelId="{D3FB244F-401B-48C5-9C70-4E0B007B974A}" srcId="{FC234E90-0B23-4348-B08B-5AE60F9F4C8A}" destId="{44EFA8D6-9E3C-4D69-87C4-D0EFC0C45E01}" srcOrd="0" destOrd="0" parTransId="{B9751EAA-E1F4-44D4-816A-768AF7B37181}" sibTransId="{F7FF390D-C34D-4A70-961A-FBA32E3B2783}"/>
    <dgm:cxn modelId="{420B1D7E-9702-4F78-A248-06FBD0E866A9}" type="presOf" srcId="{44EFA8D6-9E3C-4D69-87C4-D0EFC0C45E01}" destId="{5F2BBF87-6E8F-439A-88B1-97394F3774E3}" srcOrd="0" destOrd="0" presId="urn:microsoft.com/office/officeart/2005/8/layout/process3"/>
    <dgm:cxn modelId="{2B957FBC-D79D-4C83-BE0D-7FE032CBBCAD}" srcId="{C87461C1-443E-4545-922E-18211742630A}" destId="{5E717848-0FB9-404C-985E-693BDE69471F}" srcOrd="0" destOrd="0" parTransId="{3B2C72C9-B6EB-45FD-B97F-320AEC6D7926}" sibTransId="{084CFBB5-E987-4397-B773-19968B97150E}"/>
    <dgm:cxn modelId="{C24C1CA0-A069-436A-8F6E-C034242C2FB2}" type="presOf" srcId="{97225C43-2D9D-46B1-B2CE-6DC2BB2FEB18}" destId="{F01533B0-CBB6-46A0-A47F-AD4B90B95547}" srcOrd="0" destOrd="0" presId="urn:microsoft.com/office/officeart/2005/8/layout/process3"/>
    <dgm:cxn modelId="{109BF3E2-421B-4687-A637-7A6CD8301DC4}" srcId="{E633B3B4-FAE3-4C59-A2FB-5FEF0A2B1328}" destId="{FC234E90-0B23-4348-B08B-5AE60F9F4C8A}" srcOrd="2" destOrd="0" parTransId="{5042A726-0DC7-43EB-BD2A-899F0CFDF2F1}" sibTransId="{11AB4FCE-2722-4347-B6B6-BF7051BA005B}"/>
    <dgm:cxn modelId="{25BBA192-EDCB-4B07-BA44-DDA3006F5967}" type="presOf" srcId="{C87461C1-443E-4545-922E-18211742630A}" destId="{F2840B45-DF78-4A87-A15A-440CDE5F3799}" srcOrd="1" destOrd="0" presId="urn:microsoft.com/office/officeart/2005/8/layout/process3"/>
    <dgm:cxn modelId="{FBADF1B8-1684-4F44-9381-D9BEA133BAF9}" type="presOf" srcId="{D3594968-7091-4616-8353-854A7120C3AE}" destId="{BDD32869-0800-43CC-9BB6-18348C7E23D7}" srcOrd="1" destOrd="0" presId="urn:microsoft.com/office/officeart/2005/8/layout/process3"/>
    <dgm:cxn modelId="{377E934F-6645-4777-B412-1AF32A1D4854}" type="presOf" srcId="{5C96A14D-C478-4949-BFBB-AA8D99A868B0}" destId="{E4DB3341-F1A7-47E7-AD5D-66BD57B964BC}" srcOrd="0" destOrd="0" presId="urn:microsoft.com/office/officeart/2005/8/layout/process3"/>
    <dgm:cxn modelId="{4B216384-D971-4E13-A00D-323A404DCA43}" type="presOf" srcId="{FC234E90-0B23-4348-B08B-5AE60F9F4C8A}" destId="{84E92797-E6F2-4513-9E87-DB259CDF0E93}" srcOrd="1" destOrd="0" presId="urn:microsoft.com/office/officeart/2005/8/layout/process3"/>
    <dgm:cxn modelId="{BF85643E-A57F-4724-A9D8-0F7D9C48C323}" srcId="{E633B3B4-FAE3-4C59-A2FB-5FEF0A2B1328}" destId="{D3594968-7091-4616-8353-854A7120C3AE}" srcOrd="1" destOrd="0" parTransId="{FA34862C-D352-47AE-AE21-3A21B7B8DAB1}" sibTransId="{3B471FF0-87FA-422E-9024-68C534EA8CFA}"/>
    <dgm:cxn modelId="{58C06F39-7FF8-4EE0-98C7-2A7AA58CA63A}" type="presOf" srcId="{5E717848-0FB9-404C-985E-693BDE69471F}" destId="{6CD8F0C9-4FA3-4FD0-9125-2BE04AC9915E}" srcOrd="0" destOrd="0" presId="urn:microsoft.com/office/officeart/2005/8/layout/process3"/>
    <dgm:cxn modelId="{822C6CA3-FAEA-48E3-A7A7-521B0BD7A61C}" type="presOf" srcId="{3B471FF0-87FA-422E-9024-68C534EA8CFA}" destId="{30E963BF-79CA-4C7F-9FF4-9F848DC32909}" srcOrd="1" destOrd="0" presId="urn:microsoft.com/office/officeart/2005/8/layout/process3"/>
    <dgm:cxn modelId="{81E60D55-7D24-4E5B-9076-822FF46A6F80}" type="presOf" srcId="{C87461C1-443E-4545-922E-18211742630A}" destId="{77107DA6-4662-4538-AFAD-07BB90F2A83C}" srcOrd="0" destOrd="0" presId="urn:microsoft.com/office/officeart/2005/8/layout/process3"/>
    <dgm:cxn modelId="{B78ED0BD-C7C5-4C86-B5DF-058616F271BD}" type="presOf" srcId="{D3594968-7091-4616-8353-854A7120C3AE}" destId="{55CAEF0C-F5E9-4D37-8D17-7B1E0339D537}" srcOrd="0" destOrd="0" presId="urn:microsoft.com/office/officeart/2005/8/layout/process3"/>
    <dgm:cxn modelId="{43DF556F-0298-45D1-8CA5-38873AECFDE8}" type="presOf" srcId="{97225C43-2D9D-46B1-B2CE-6DC2BB2FEB18}" destId="{4907D949-4F31-498C-B722-2784BABAAE16}" srcOrd="1" destOrd="0" presId="urn:microsoft.com/office/officeart/2005/8/layout/process3"/>
    <dgm:cxn modelId="{62F15851-E95D-45CC-A0ED-4652D6CE0857}" srcId="{D3594968-7091-4616-8353-854A7120C3AE}" destId="{5C96A14D-C478-4949-BFBB-AA8D99A868B0}" srcOrd="0" destOrd="0" parTransId="{42EB9D70-B42C-4E51-BFBA-E4C11BA02C6F}" sibTransId="{AAED8758-4DF2-49FE-8E5A-7934DD8FB5DA}"/>
    <dgm:cxn modelId="{ADD0AF75-A3D5-4488-BDCB-5C6D8A033899}" type="presParOf" srcId="{EC7E22CC-6B4F-4C3F-8A88-40AB2120D002}" destId="{15E9EBF5-7559-4750-A427-57B617328E33}" srcOrd="0" destOrd="0" presId="urn:microsoft.com/office/officeart/2005/8/layout/process3"/>
    <dgm:cxn modelId="{98072CCC-4B98-4D90-A585-0E009653CC57}" type="presParOf" srcId="{15E9EBF5-7559-4750-A427-57B617328E33}" destId="{77107DA6-4662-4538-AFAD-07BB90F2A83C}" srcOrd="0" destOrd="0" presId="urn:microsoft.com/office/officeart/2005/8/layout/process3"/>
    <dgm:cxn modelId="{7D3F6C19-573E-4514-8A7F-5E59F424A66B}" type="presParOf" srcId="{15E9EBF5-7559-4750-A427-57B617328E33}" destId="{F2840B45-DF78-4A87-A15A-440CDE5F3799}" srcOrd="1" destOrd="0" presId="urn:microsoft.com/office/officeart/2005/8/layout/process3"/>
    <dgm:cxn modelId="{EE57E7C9-C393-4E14-900C-A583591E16B2}" type="presParOf" srcId="{15E9EBF5-7559-4750-A427-57B617328E33}" destId="{6CD8F0C9-4FA3-4FD0-9125-2BE04AC9915E}" srcOrd="2" destOrd="0" presId="urn:microsoft.com/office/officeart/2005/8/layout/process3"/>
    <dgm:cxn modelId="{063A7A58-98AE-45EE-8CB2-6C7A78459BB4}" type="presParOf" srcId="{EC7E22CC-6B4F-4C3F-8A88-40AB2120D002}" destId="{F01533B0-CBB6-46A0-A47F-AD4B90B95547}" srcOrd="1" destOrd="0" presId="urn:microsoft.com/office/officeart/2005/8/layout/process3"/>
    <dgm:cxn modelId="{05DA33F6-DE20-4AF0-BCCA-AEEC1249C751}" type="presParOf" srcId="{F01533B0-CBB6-46A0-A47F-AD4B90B95547}" destId="{4907D949-4F31-498C-B722-2784BABAAE16}" srcOrd="0" destOrd="0" presId="urn:microsoft.com/office/officeart/2005/8/layout/process3"/>
    <dgm:cxn modelId="{B44F56CA-5639-481F-9566-DC18F356F879}" type="presParOf" srcId="{EC7E22CC-6B4F-4C3F-8A88-40AB2120D002}" destId="{C33ACF10-23D3-47BA-B172-EBC5D4C89232}" srcOrd="2" destOrd="0" presId="urn:microsoft.com/office/officeart/2005/8/layout/process3"/>
    <dgm:cxn modelId="{8DCAD695-C1E5-4D25-AC11-C97DFA27578B}" type="presParOf" srcId="{C33ACF10-23D3-47BA-B172-EBC5D4C89232}" destId="{55CAEF0C-F5E9-4D37-8D17-7B1E0339D537}" srcOrd="0" destOrd="0" presId="urn:microsoft.com/office/officeart/2005/8/layout/process3"/>
    <dgm:cxn modelId="{5FAC9D7A-2916-4876-A839-490F1786ED57}" type="presParOf" srcId="{C33ACF10-23D3-47BA-B172-EBC5D4C89232}" destId="{BDD32869-0800-43CC-9BB6-18348C7E23D7}" srcOrd="1" destOrd="0" presId="urn:microsoft.com/office/officeart/2005/8/layout/process3"/>
    <dgm:cxn modelId="{F956CA00-94BD-4033-B716-A3984A5FD255}" type="presParOf" srcId="{C33ACF10-23D3-47BA-B172-EBC5D4C89232}" destId="{E4DB3341-F1A7-47E7-AD5D-66BD57B964BC}" srcOrd="2" destOrd="0" presId="urn:microsoft.com/office/officeart/2005/8/layout/process3"/>
    <dgm:cxn modelId="{E7886C89-B80E-4501-BFB9-1CEEFD77E898}" type="presParOf" srcId="{EC7E22CC-6B4F-4C3F-8A88-40AB2120D002}" destId="{9DD6893A-4673-4DC1-950A-AAF1866E9A56}" srcOrd="3" destOrd="0" presId="urn:microsoft.com/office/officeart/2005/8/layout/process3"/>
    <dgm:cxn modelId="{4E44E5E4-1CBC-4C7F-91DE-8AFFC8D62D54}" type="presParOf" srcId="{9DD6893A-4673-4DC1-950A-AAF1866E9A56}" destId="{30E963BF-79CA-4C7F-9FF4-9F848DC32909}" srcOrd="0" destOrd="0" presId="urn:microsoft.com/office/officeart/2005/8/layout/process3"/>
    <dgm:cxn modelId="{0E33CD25-1394-4FE0-9A4C-650BEA39D99C}" type="presParOf" srcId="{EC7E22CC-6B4F-4C3F-8A88-40AB2120D002}" destId="{1F15A883-C41A-42EF-9BDE-FDBCF38E0725}" srcOrd="4" destOrd="0" presId="urn:microsoft.com/office/officeart/2005/8/layout/process3"/>
    <dgm:cxn modelId="{71D36D63-4F46-4753-8855-F5CC10C325B0}" type="presParOf" srcId="{1F15A883-C41A-42EF-9BDE-FDBCF38E0725}" destId="{44D9081B-49B4-4A87-B4AC-14A4230A898B}" srcOrd="0" destOrd="0" presId="urn:microsoft.com/office/officeart/2005/8/layout/process3"/>
    <dgm:cxn modelId="{D16B5400-C1DF-4629-A856-A3F6397F1B0B}" type="presParOf" srcId="{1F15A883-C41A-42EF-9BDE-FDBCF38E0725}" destId="{84E92797-E6F2-4513-9E87-DB259CDF0E93}" srcOrd="1" destOrd="0" presId="urn:microsoft.com/office/officeart/2005/8/layout/process3"/>
    <dgm:cxn modelId="{56033E70-901A-4679-B35D-62B185BAFE95}" type="presParOf" srcId="{1F15A883-C41A-42EF-9BDE-FDBCF38E0725}" destId="{5F2BBF87-6E8F-439A-88B1-97394F3774E3}"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3059AB-845D-430F-A452-E483BE65076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CFAA434A-C461-4154-B3F1-4D5BD442464B}">
      <dgm:prSet phldrT="[Text]"/>
      <dgm:spPr/>
      <dgm:t>
        <a:bodyPr/>
        <a:lstStyle/>
        <a:p>
          <a:r>
            <a:rPr lang="en-US" dirty="0" smtClean="0"/>
            <a:t>Data collection</a:t>
          </a:r>
          <a:endParaRPr lang="en-US" dirty="0"/>
        </a:p>
      </dgm:t>
    </dgm:pt>
    <dgm:pt modelId="{AA549986-C767-49D5-B5BE-A02DBC39EE36}" type="parTrans" cxnId="{FC84381D-6622-48DF-AB27-6ED6C959B28C}">
      <dgm:prSet/>
      <dgm:spPr/>
      <dgm:t>
        <a:bodyPr/>
        <a:lstStyle/>
        <a:p>
          <a:endParaRPr lang="en-US"/>
        </a:p>
      </dgm:t>
    </dgm:pt>
    <dgm:pt modelId="{EB1DCC40-99D0-4CD1-9FAD-F25A4AE9F0C4}" type="sibTrans" cxnId="{FC84381D-6622-48DF-AB27-6ED6C959B28C}">
      <dgm:prSet/>
      <dgm:spPr/>
      <dgm:t>
        <a:bodyPr/>
        <a:lstStyle/>
        <a:p>
          <a:endParaRPr lang="en-US"/>
        </a:p>
      </dgm:t>
    </dgm:pt>
    <dgm:pt modelId="{8B31CA0B-B93B-4710-B691-B56835404BAB}">
      <dgm:prSet phldrT="[Text]"/>
      <dgm:spPr/>
      <dgm:t>
        <a:bodyPr/>
        <a:lstStyle/>
        <a:p>
          <a:r>
            <a:rPr lang="en-US" dirty="0" smtClean="0"/>
            <a:t>Data Analysis</a:t>
          </a:r>
          <a:endParaRPr lang="en-US" dirty="0"/>
        </a:p>
      </dgm:t>
    </dgm:pt>
    <dgm:pt modelId="{52ECB2CB-C07C-4AD2-89DD-044FA86BB6FF}" type="parTrans" cxnId="{4262E254-4FA5-4615-939F-AB6E451A25B1}">
      <dgm:prSet/>
      <dgm:spPr/>
      <dgm:t>
        <a:bodyPr/>
        <a:lstStyle/>
        <a:p>
          <a:endParaRPr lang="en-US"/>
        </a:p>
      </dgm:t>
    </dgm:pt>
    <dgm:pt modelId="{85F51479-4FF9-4E2A-BD68-6170D9252D81}" type="sibTrans" cxnId="{4262E254-4FA5-4615-939F-AB6E451A25B1}">
      <dgm:prSet/>
      <dgm:spPr/>
      <dgm:t>
        <a:bodyPr/>
        <a:lstStyle/>
        <a:p>
          <a:endParaRPr lang="en-US"/>
        </a:p>
      </dgm:t>
    </dgm:pt>
    <dgm:pt modelId="{BBAEBB86-8162-4BFF-B0B3-8E7155AB9EED}">
      <dgm:prSet phldrT="[Text]"/>
      <dgm:spPr/>
      <dgm:t>
        <a:bodyPr/>
        <a:lstStyle/>
        <a:p>
          <a:r>
            <a:rPr lang="en-US" dirty="0" smtClean="0"/>
            <a:t>Narrowed scope</a:t>
          </a:r>
          <a:endParaRPr lang="en-US" dirty="0"/>
        </a:p>
      </dgm:t>
    </dgm:pt>
    <dgm:pt modelId="{573CAEB5-E953-4A80-8574-14CB6AE2E919}" type="parTrans" cxnId="{FD05E6C0-5008-432C-9DA1-3E6F249D233D}">
      <dgm:prSet/>
      <dgm:spPr/>
      <dgm:t>
        <a:bodyPr/>
        <a:lstStyle/>
        <a:p>
          <a:endParaRPr lang="en-US"/>
        </a:p>
      </dgm:t>
    </dgm:pt>
    <dgm:pt modelId="{4CB1A21A-876B-456B-BB89-8D94B9DD6594}" type="sibTrans" cxnId="{FD05E6C0-5008-432C-9DA1-3E6F249D233D}">
      <dgm:prSet/>
      <dgm:spPr/>
      <dgm:t>
        <a:bodyPr/>
        <a:lstStyle/>
        <a:p>
          <a:endParaRPr lang="en-US"/>
        </a:p>
      </dgm:t>
    </dgm:pt>
    <dgm:pt modelId="{1E857622-8B41-43B0-B7C2-0E620F80C45E}" type="pres">
      <dgm:prSet presAssocID="{243059AB-845D-430F-A452-E483BE65076A}" presName="cycle" presStyleCnt="0">
        <dgm:presLayoutVars>
          <dgm:dir/>
          <dgm:resizeHandles val="exact"/>
        </dgm:presLayoutVars>
      </dgm:prSet>
      <dgm:spPr/>
    </dgm:pt>
    <dgm:pt modelId="{079F8927-F62A-45F5-B0EE-E4482F183080}" type="pres">
      <dgm:prSet presAssocID="{CFAA434A-C461-4154-B3F1-4D5BD442464B}" presName="node" presStyleLbl="node1" presStyleIdx="0" presStyleCnt="3">
        <dgm:presLayoutVars>
          <dgm:bulletEnabled val="1"/>
        </dgm:presLayoutVars>
      </dgm:prSet>
      <dgm:spPr/>
      <dgm:t>
        <a:bodyPr/>
        <a:lstStyle/>
        <a:p>
          <a:endParaRPr lang="en-US"/>
        </a:p>
      </dgm:t>
    </dgm:pt>
    <dgm:pt modelId="{5B160E17-6581-42E6-A1A0-179FEBDD8FCC}" type="pres">
      <dgm:prSet presAssocID="{CFAA434A-C461-4154-B3F1-4D5BD442464B}" presName="spNode" presStyleCnt="0"/>
      <dgm:spPr/>
    </dgm:pt>
    <dgm:pt modelId="{6606528C-20BB-4D42-81FB-982A396C34F6}" type="pres">
      <dgm:prSet presAssocID="{EB1DCC40-99D0-4CD1-9FAD-F25A4AE9F0C4}" presName="sibTrans" presStyleLbl="sibTrans1D1" presStyleIdx="0" presStyleCnt="3"/>
      <dgm:spPr/>
    </dgm:pt>
    <dgm:pt modelId="{778C14C0-A3D6-4461-82FE-272632E95D15}" type="pres">
      <dgm:prSet presAssocID="{8B31CA0B-B93B-4710-B691-B56835404BAB}" presName="node" presStyleLbl="node1" presStyleIdx="1" presStyleCnt="3" custRadScaleRad="101861" custRadScaleInc="1416">
        <dgm:presLayoutVars>
          <dgm:bulletEnabled val="1"/>
        </dgm:presLayoutVars>
      </dgm:prSet>
      <dgm:spPr/>
    </dgm:pt>
    <dgm:pt modelId="{3A1A0F51-F2A5-4751-9080-FD47630E0C87}" type="pres">
      <dgm:prSet presAssocID="{8B31CA0B-B93B-4710-B691-B56835404BAB}" presName="spNode" presStyleCnt="0"/>
      <dgm:spPr/>
    </dgm:pt>
    <dgm:pt modelId="{802971CE-70C0-4EC1-BB49-78E24DFAA025}" type="pres">
      <dgm:prSet presAssocID="{85F51479-4FF9-4E2A-BD68-6170D9252D81}" presName="sibTrans" presStyleLbl="sibTrans1D1" presStyleIdx="1" presStyleCnt="3"/>
      <dgm:spPr/>
    </dgm:pt>
    <dgm:pt modelId="{D666B4D7-039B-4509-9904-DBFB554221A9}" type="pres">
      <dgm:prSet presAssocID="{BBAEBB86-8162-4BFF-B0B3-8E7155AB9EED}" presName="node" presStyleLbl="node1" presStyleIdx="2" presStyleCnt="3">
        <dgm:presLayoutVars>
          <dgm:bulletEnabled val="1"/>
        </dgm:presLayoutVars>
      </dgm:prSet>
      <dgm:spPr/>
      <dgm:t>
        <a:bodyPr/>
        <a:lstStyle/>
        <a:p>
          <a:endParaRPr lang="en-US"/>
        </a:p>
      </dgm:t>
    </dgm:pt>
    <dgm:pt modelId="{98D0297B-45E7-438A-A869-199B3B3E3C62}" type="pres">
      <dgm:prSet presAssocID="{BBAEBB86-8162-4BFF-B0B3-8E7155AB9EED}" presName="spNode" presStyleCnt="0"/>
      <dgm:spPr/>
    </dgm:pt>
    <dgm:pt modelId="{28FF3EAB-FBD2-4659-8162-A7BAB325AA30}" type="pres">
      <dgm:prSet presAssocID="{4CB1A21A-876B-456B-BB89-8D94B9DD6594}" presName="sibTrans" presStyleLbl="sibTrans1D1" presStyleIdx="2" presStyleCnt="3"/>
      <dgm:spPr/>
    </dgm:pt>
  </dgm:ptLst>
  <dgm:cxnLst>
    <dgm:cxn modelId="{F7FE6E35-0F91-4D05-A647-39C2E93C15A0}" type="presOf" srcId="{4CB1A21A-876B-456B-BB89-8D94B9DD6594}" destId="{28FF3EAB-FBD2-4659-8162-A7BAB325AA30}" srcOrd="0" destOrd="0" presId="urn:microsoft.com/office/officeart/2005/8/layout/cycle5"/>
    <dgm:cxn modelId="{FC84381D-6622-48DF-AB27-6ED6C959B28C}" srcId="{243059AB-845D-430F-A452-E483BE65076A}" destId="{CFAA434A-C461-4154-B3F1-4D5BD442464B}" srcOrd="0" destOrd="0" parTransId="{AA549986-C767-49D5-B5BE-A02DBC39EE36}" sibTransId="{EB1DCC40-99D0-4CD1-9FAD-F25A4AE9F0C4}"/>
    <dgm:cxn modelId="{638D1DE8-21DC-4924-9BEB-16A988223ABD}" type="presOf" srcId="{EB1DCC40-99D0-4CD1-9FAD-F25A4AE9F0C4}" destId="{6606528C-20BB-4D42-81FB-982A396C34F6}" srcOrd="0" destOrd="0" presId="urn:microsoft.com/office/officeart/2005/8/layout/cycle5"/>
    <dgm:cxn modelId="{FD05E6C0-5008-432C-9DA1-3E6F249D233D}" srcId="{243059AB-845D-430F-A452-E483BE65076A}" destId="{BBAEBB86-8162-4BFF-B0B3-8E7155AB9EED}" srcOrd="2" destOrd="0" parTransId="{573CAEB5-E953-4A80-8574-14CB6AE2E919}" sibTransId="{4CB1A21A-876B-456B-BB89-8D94B9DD6594}"/>
    <dgm:cxn modelId="{7DF2A483-A304-4AFA-9B3E-0E758EBAEB18}" type="presOf" srcId="{85F51479-4FF9-4E2A-BD68-6170D9252D81}" destId="{802971CE-70C0-4EC1-BB49-78E24DFAA025}" srcOrd="0" destOrd="0" presId="urn:microsoft.com/office/officeart/2005/8/layout/cycle5"/>
    <dgm:cxn modelId="{214F448C-1C35-40CC-B56A-D5EF3800E2B6}" type="presOf" srcId="{CFAA434A-C461-4154-B3F1-4D5BD442464B}" destId="{079F8927-F62A-45F5-B0EE-E4482F183080}" srcOrd="0" destOrd="0" presId="urn:microsoft.com/office/officeart/2005/8/layout/cycle5"/>
    <dgm:cxn modelId="{5BDD79F4-F1E4-43B5-ABF0-4AD3B2A1454C}" type="presOf" srcId="{243059AB-845D-430F-A452-E483BE65076A}" destId="{1E857622-8B41-43B0-B7C2-0E620F80C45E}" srcOrd="0" destOrd="0" presId="urn:microsoft.com/office/officeart/2005/8/layout/cycle5"/>
    <dgm:cxn modelId="{2E646F8F-FA5C-4068-BD2F-07A5CF7066FA}" type="presOf" srcId="{8B31CA0B-B93B-4710-B691-B56835404BAB}" destId="{778C14C0-A3D6-4461-82FE-272632E95D15}" srcOrd="0" destOrd="0" presId="urn:microsoft.com/office/officeart/2005/8/layout/cycle5"/>
    <dgm:cxn modelId="{C2E388AF-25E0-4260-B08D-5A4FE1CBD489}" type="presOf" srcId="{BBAEBB86-8162-4BFF-B0B3-8E7155AB9EED}" destId="{D666B4D7-039B-4509-9904-DBFB554221A9}" srcOrd="0" destOrd="0" presId="urn:microsoft.com/office/officeart/2005/8/layout/cycle5"/>
    <dgm:cxn modelId="{4262E254-4FA5-4615-939F-AB6E451A25B1}" srcId="{243059AB-845D-430F-A452-E483BE65076A}" destId="{8B31CA0B-B93B-4710-B691-B56835404BAB}" srcOrd="1" destOrd="0" parTransId="{52ECB2CB-C07C-4AD2-89DD-044FA86BB6FF}" sibTransId="{85F51479-4FF9-4E2A-BD68-6170D9252D81}"/>
    <dgm:cxn modelId="{9B46C451-D0D2-4978-ACDA-042F80679E1F}" type="presParOf" srcId="{1E857622-8B41-43B0-B7C2-0E620F80C45E}" destId="{079F8927-F62A-45F5-B0EE-E4482F183080}" srcOrd="0" destOrd="0" presId="urn:microsoft.com/office/officeart/2005/8/layout/cycle5"/>
    <dgm:cxn modelId="{FFBB5F1C-8C9E-44BA-BC29-BB0C36B3531A}" type="presParOf" srcId="{1E857622-8B41-43B0-B7C2-0E620F80C45E}" destId="{5B160E17-6581-42E6-A1A0-179FEBDD8FCC}" srcOrd="1" destOrd="0" presId="urn:microsoft.com/office/officeart/2005/8/layout/cycle5"/>
    <dgm:cxn modelId="{BB42D800-3601-4BDD-A053-0EFC6CB3B919}" type="presParOf" srcId="{1E857622-8B41-43B0-B7C2-0E620F80C45E}" destId="{6606528C-20BB-4D42-81FB-982A396C34F6}" srcOrd="2" destOrd="0" presId="urn:microsoft.com/office/officeart/2005/8/layout/cycle5"/>
    <dgm:cxn modelId="{A35E3548-C293-4AE5-B799-293BD37C2C06}" type="presParOf" srcId="{1E857622-8B41-43B0-B7C2-0E620F80C45E}" destId="{778C14C0-A3D6-4461-82FE-272632E95D15}" srcOrd="3" destOrd="0" presId="urn:microsoft.com/office/officeart/2005/8/layout/cycle5"/>
    <dgm:cxn modelId="{D3EF4213-E080-4446-B71F-117DE238593E}" type="presParOf" srcId="{1E857622-8B41-43B0-B7C2-0E620F80C45E}" destId="{3A1A0F51-F2A5-4751-9080-FD47630E0C87}" srcOrd="4" destOrd="0" presId="urn:microsoft.com/office/officeart/2005/8/layout/cycle5"/>
    <dgm:cxn modelId="{0C3D76AF-4FD7-42C7-AB4D-CF1B75228DB5}" type="presParOf" srcId="{1E857622-8B41-43B0-B7C2-0E620F80C45E}" destId="{802971CE-70C0-4EC1-BB49-78E24DFAA025}" srcOrd="5" destOrd="0" presId="urn:microsoft.com/office/officeart/2005/8/layout/cycle5"/>
    <dgm:cxn modelId="{827B9DC0-C999-478C-8C1E-91FEDF3C636F}" type="presParOf" srcId="{1E857622-8B41-43B0-B7C2-0E620F80C45E}" destId="{D666B4D7-039B-4509-9904-DBFB554221A9}" srcOrd="6" destOrd="0" presId="urn:microsoft.com/office/officeart/2005/8/layout/cycle5"/>
    <dgm:cxn modelId="{FFF6A684-902A-4298-A01D-FC517E16656B}" type="presParOf" srcId="{1E857622-8B41-43B0-B7C2-0E620F80C45E}" destId="{98D0297B-45E7-438A-A869-199B3B3E3C62}" srcOrd="7" destOrd="0" presId="urn:microsoft.com/office/officeart/2005/8/layout/cycle5"/>
    <dgm:cxn modelId="{E87C11C4-58CA-4F7A-8CDE-7B3E2F5FA8B4}" type="presParOf" srcId="{1E857622-8B41-43B0-B7C2-0E620F80C45E}" destId="{28FF3EAB-FBD2-4659-8162-A7BAB325AA30}"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33B3B4-FAE3-4C59-A2FB-5FEF0A2B1328}"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C87461C1-443E-4545-922E-18211742630A}">
      <dgm:prSet phldrT="[Text]"/>
      <dgm:spPr/>
      <dgm:t>
        <a:bodyPr/>
        <a:lstStyle/>
        <a:p>
          <a:r>
            <a:rPr lang="en-US" dirty="0" smtClean="0"/>
            <a:t>Data </a:t>
          </a:r>
          <a:r>
            <a:rPr lang="en-US" dirty="0" smtClean="0"/>
            <a:t>collection and storage</a:t>
          </a:r>
          <a:endParaRPr lang="en-US" dirty="0"/>
        </a:p>
      </dgm:t>
    </dgm:pt>
    <dgm:pt modelId="{F726308A-08B5-4836-A6EA-24B1FEFECAB8}" type="parTrans" cxnId="{53DB008C-5528-406E-90A3-2CD748BD008F}">
      <dgm:prSet/>
      <dgm:spPr/>
      <dgm:t>
        <a:bodyPr/>
        <a:lstStyle/>
        <a:p>
          <a:endParaRPr lang="en-US"/>
        </a:p>
      </dgm:t>
    </dgm:pt>
    <dgm:pt modelId="{97225C43-2D9D-46B1-B2CE-6DC2BB2FEB18}" type="sibTrans" cxnId="{53DB008C-5528-406E-90A3-2CD748BD008F}">
      <dgm:prSet/>
      <dgm:spPr/>
      <dgm:t>
        <a:bodyPr/>
        <a:lstStyle/>
        <a:p>
          <a:endParaRPr lang="en-US"/>
        </a:p>
      </dgm:t>
    </dgm:pt>
    <dgm:pt modelId="{5E717848-0FB9-404C-985E-693BDE69471F}">
      <dgm:prSet phldrT="[Text]"/>
      <dgm:spPr/>
      <dgm:t>
        <a:bodyPr/>
        <a:lstStyle/>
        <a:p>
          <a:r>
            <a:rPr lang="en-US" dirty="0" smtClean="0"/>
            <a:t>Databases</a:t>
          </a:r>
          <a:endParaRPr lang="en-US" dirty="0"/>
        </a:p>
      </dgm:t>
    </dgm:pt>
    <dgm:pt modelId="{3B2C72C9-B6EB-45FD-B97F-320AEC6D7926}" type="parTrans" cxnId="{2B957FBC-D79D-4C83-BE0D-7FE032CBBCAD}">
      <dgm:prSet/>
      <dgm:spPr/>
      <dgm:t>
        <a:bodyPr/>
        <a:lstStyle/>
        <a:p>
          <a:endParaRPr lang="en-US"/>
        </a:p>
      </dgm:t>
    </dgm:pt>
    <dgm:pt modelId="{084CFBB5-E987-4397-B773-19968B97150E}" type="sibTrans" cxnId="{2B957FBC-D79D-4C83-BE0D-7FE032CBBCAD}">
      <dgm:prSet/>
      <dgm:spPr/>
      <dgm:t>
        <a:bodyPr/>
        <a:lstStyle/>
        <a:p>
          <a:endParaRPr lang="en-US"/>
        </a:p>
      </dgm:t>
    </dgm:pt>
    <dgm:pt modelId="{D3594968-7091-4616-8353-854A7120C3AE}">
      <dgm:prSet phldrT="[Text]"/>
      <dgm:spPr/>
      <dgm:t>
        <a:bodyPr/>
        <a:lstStyle/>
        <a:p>
          <a:r>
            <a:rPr lang="en-US" dirty="0" smtClean="0"/>
            <a:t>Data </a:t>
          </a:r>
          <a:r>
            <a:rPr lang="en-US" dirty="0" smtClean="0"/>
            <a:t>analysis</a:t>
          </a:r>
          <a:endParaRPr lang="en-US" dirty="0"/>
        </a:p>
      </dgm:t>
    </dgm:pt>
    <dgm:pt modelId="{FA34862C-D352-47AE-AE21-3A21B7B8DAB1}" type="parTrans" cxnId="{BF85643E-A57F-4724-A9D8-0F7D9C48C323}">
      <dgm:prSet/>
      <dgm:spPr/>
      <dgm:t>
        <a:bodyPr/>
        <a:lstStyle/>
        <a:p>
          <a:endParaRPr lang="en-US"/>
        </a:p>
      </dgm:t>
    </dgm:pt>
    <dgm:pt modelId="{3B471FF0-87FA-422E-9024-68C534EA8CFA}" type="sibTrans" cxnId="{BF85643E-A57F-4724-A9D8-0F7D9C48C323}">
      <dgm:prSet/>
      <dgm:spPr/>
      <dgm:t>
        <a:bodyPr/>
        <a:lstStyle/>
        <a:p>
          <a:endParaRPr lang="en-US"/>
        </a:p>
      </dgm:t>
    </dgm:pt>
    <dgm:pt modelId="{5C96A14D-C478-4949-BFBB-AA8D99A868B0}">
      <dgm:prSet phldrT="[Text]"/>
      <dgm:spPr/>
      <dgm:t>
        <a:bodyPr/>
        <a:lstStyle/>
        <a:p>
          <a:r>
            <a:rPr lang="en-US" dirty="0" smtClean="0"/>
            <a:t>Power BI and/or Tableau</a:t>
          </a:r>
          <a:endParaRPr lang="en-US" dirty="0"/>
        </a:p>
      </dgm:t>
    </dgm:pt>
    <dgm:pt modelId="{42EB9D70-B42C-4E51-BFBA-E4C11BA02C6F}" type="parTrans" cxnId="{62F15851-E95D-45CC-A0ED-4652D6CE0857}">
      <dgm:prSet/>
      <dgm:spPr/>
      <dgm:t>
        <a:bodyPr/>
        <a:lstStyle/>
        <a:p>
          <a:endParaRPr lang="en-US"/>
        </a:p>
      </dgm:t>
    </dgm:pt>
    <dgm:pt modelId="{AAED8758-4DF2-49FE-8E5A-7934DD8FB5DA}" type="sibTrans" cxnId="{62F15851-E95D-45CC-A0ED-4652D6CE0857}">
      <dgm:prSet/>
      <dgm:spPr/>
      <dgm:t>
        <a:bodyPr/>
        <a:lstStyle/>
        <a:p>
          <a:endParaRPr lang="en-US"/>
        </a:p>
      </dgm:t>
    </dgm:pt>
    <dgm:pt modelId="{FC234E90-0B23-4348-B08B-5AE60F9F4C8A}">
      <dgm:prSet phldrT="[Text]"/>
      <dgm:spPr/>
      <dgm:t>
        <a:bodyPr/>
        <a:lstStyle/>
        <a:p>
          <a:r>
            <a:rPr lang="en-US" dirty="0" smtClean="0"/>
            <a:t>Interpretation of results</a:t>
          </a:r>
          <a:endParaRPr lang="en-US" dirty="0"/>
        </a:p>
      </dgm:t>
    </dgm:pt>
    <dgm:pt modelId="{5042A726-0DC7-43EB-BD2A-899F0CFDF2F1}" type="parTrans" cxnId="{109BF3E2-421B-4687-A637-7A6CD8301DC4}">
      <dgm:prSet/>
      <dgm:spPr/>
      <dgm:t>
        <a:bodyPr/>
        <a:lstStyle/>
        <a:p>
          <a:endParaRPr lang="en-US"/>
        </a:p>
      </dgm:t>
    </dgm:pt>
    <dgm:pt modelId="{11AB4FCE-2722-4347-B6B6-BF7051BA005B}" type="sibTrans" cxnId="{109BF3E2-421B-4687-A637-7A6CD8301DC4}">
      <dgm:prSet/>
      <dgm:spPr/>
      <dgm:t>
        <a:bodyPr/>
        <a:lstStyle/>
        <a:p>
          <a:endParaRPr lang="en-US"/>
        </a:p>
      </dgm:t>
    </dgm:pt>
    <dgm:pt modelId="{44EFA8D6-9E3C-4D69-87C4-D0EFC0C45E01}">
      <dgm:prSet phldrT="[Text]"/>
      <dgm:spPr/>
      <dgm:t>
        <a:bodyPr/>
        <a:lstStyle/>
        <a:p>
          <a:r>
            <a:rPr lang="en-US" dirty="0" smtClean="0"/>
            <a:t>Data Scientist</a:t>
          </a:r>
          <a:endParaRPr lang="en-US" dirty="0"/>
        </a:p>
      </dgm:t>
    </dgm:pt>
    <dgm:pt modelId="{B9751EAA-E1F4-44D4-816A-768AF7B37181}" type="parTrans" cxnId="{D3FB244F-401B-48C5-9C70-4E0B007B974A}">
      <dgm:prSet/>
      <dgm:spPr/>
      <dgm:t>
        <a:bodyPr/>
        <a:lstStyle/>
        <a:p>
          <a:endParaRPr lang="en-US"/>
        </a:p>
      </dgm:t>
    </dgm:pt>
    <dgm:pt modelId="{F7FF390D-C34D-4A70-961A-FBA32E3B2783}" type="sibTrans" cxnId="{D3FB244F-401B-48C5-9C70-4E0B007B974A}">
      <dgm:prSet/>
      <dgm:spPr/>
      <dgm:t>
        <a:bodyPr/>
        <a:lstStyle/>
        <a:p>
          <a:endParaRPr lang="en-US"/>
        </a:p>
      </dgm:t>
    </dgm:pt>
    <dgm:pt modelId="{5DCEB46A-65A9-4DE1-8290-1DC63E491795}">
      <dgm:prSet phldrT="[Text]"/>
      <dgm:spPr/>
      <dgm:t>
        <a:bodyPr/>
        <a:lstStyle/>
        <a:p>
          <a:r>
            <a:rPr lang="en-US" dirty="0" smtClean="0"/>
            <a:t>R and/or python</a:t>
          </a:r>
          <a:endParaRPr lang="en-US" dirty="0"/>
        </a:p>
      </dgm:t>
    </dgm:pt>
    <dgm:pt modelId="{D8C6B650-50F9-4AC5-8BCC-224F792EA1B5}" type="parTrans" cxnId="{A99197C6-31CA-483F-8439-D5B1AACE5FFF}">
      <dgm:prSet/>
      <dgm:spPr/>
      <dgm:t>
        <a:bodyPr/>
        <a:lstStyle/>
        <a:p>
          <a:endParaRPr lang="en-US"/>
        </a:p>
      </dgm:t>
    </dgm:pt>
    <dgm:pt modelId="{17445BB5-3289-497F-B021-6C01097490C5}" type="sibTrans" cxnId="{A99197C6-31CA-483F-8439-D5B1AACE5FFF}">
      <dgm:prSet/>
      <dgm:spPr/>
      <dgm:t>
        <a:bodyPr/>
        <a:lstStyle/>
        <a:p>
          <a:endParaRPr lang="en-US"/>
        </a:p>
      </dgm:t>
    </dgm:pt>
    <dgm:pt modelId="{FDE0C132-A48A-4603-8E69-E477EA65F191}">
      <dgm:prSet phldrT="[Text]"/>
      <dgm:spPr/>
      <dgm:t>
        <a:bodyPr/>
        <a:lstStyle/>
        <a:p>
          <a:r>
            <a:rPr lang="en-US" dirty="0" smtClean="0"/>
            <a:t>SQL</a:t>
          </a:r>
          <a:endParaRPr lang="en-US" dirty="0"/>
        </a:p>
      </dgm:t>
    </dgm:pt>
    <dgm:pt modelId="{A70F2B88-571B-4BA8-AD10-7EDA60154564}" type="parTrans" cxnId="{2F8CD4F4-202E-4416-865C-6F22F5A1A371}">
      <dgm:prSet/>
      <dgm:spPr/>
      <dgm:t>
        <a:bodyPr/>
        <a:lstStyle/>
        <a:p>
          <a:endParaRPr lang="en-US"/>
        </a:p>
      </dgm:t>
    </dgm:pt>
    <dgm:pt modelId="{3C5F94EF-0983-406D-A74F-92998E979B8F}" type="sibTrans" cxnId="{2F8CD4F4-202E-4416-865C-6F22F5A1A371}">
      <dgm:prSet/>
      <dgm:spPr/>
      <dgm:t>
        <a:bodyPr/>
        <a:lstStyle/>
        <a:p>
          <a:endParaRPr lang="en-US"/>
        </a:p>
      </dgm:t>
    </dgm:pt>
    <dgm:pt modelId="{6756E3F9-4EB9-4F3F-B586-98C85E136D28}">
      <dgm:prSet phldrT="[Text]"/>
      <dgm:spPr/>
      <dgm:t>
        <a:bodyPr/>
        <a:lstStyle/>
        <a:p>
          <a:r>
            <a:rPr lang="en-US" dirty="0" smtClean="0"/>
            <a:t>Spark</a:t>
          </a:r>
          <a:endParaRPr lang="en-US" dirty="0"/>
        </a:p>
      </dgm:t>
    </dgm:pt>
    <dgm:pt modelId="{4312D4AD-6C84-4B63-9805-C9BB295963C0}" type="parTrans" cxnId="{27239A0A-611C-47E0-9C25-24B11B2899CC}">
      <dgm:prSet/>
      <dgm:spPr/>
      <dgm:t>
        <a:bodyPr/>
        <a:lstStyle/>
        <a:p>
          <a:endParaRPr lang="en-US"/>
        </a:p>
      </dgm:t>
    </dgm:pt>
    <dgm:pt modelId="{86743A17-E281-4893-94E4-DA55C1C43E59}" type="sibTrans" cxnId="{27239A0A-611C-47E0-9C25-24B11B2899CC}">
      <dgm:prSet/>
      <dgm:spPr/>
      <dgm:t>
        <a:bodyPr/>
        <a:lstStyle/>
        <a:p>
          <a:endParaRPr lang="en-US"/>
        </a:p>
      </dgm:t>
    </dgm:pt>
    <dgm:pt modelId="{4CBAC455-4AB1-4CA8-983D-5AF5875FBB82}">
      <dgm:prSet phldrT="[Text]"/>
      <dgm:spPr/>
      <dgm:t>
        <a:bodyPr/>
        <a:lstStyle/>
        <a:p>
          <a:r>
            <a:rPr lang="en-US" dirty="0" smtClean="0"/>
            <a:t>Hadoop</a:t>
          </a:r>
          <a:endParaRPr lang="en-US" dirty="0"/>
        </a:p>
      </dgm:t>
    </dgm:pt>
    <dgm:pt modelId="{8143A2D7-7D07-41BB-BF8E-FF88707039AB}" type="parTrans" cxnId="{33170E33-1B9D-4B63-8EB0-D3E645A24768}">
      <dgm:prSet/>
      <dgm:spPr/>
      <dgm:t>
        <a:bodyPr/>
        <a:lstStyle/>
        <a:p>
          <a:endParaRPr lang="en-US"/>
        </a:p>
      </dgm:t>
    </dgm:pt>
    <dgm:pt modelId="{AFE97431-E138-424C-B8BC-A9A841CB8A66}" type="sibTrans" cxnId="{33170E33-1B9D-4B63-8EB0-D3E645A24768}">
      <dgm:prSet/>
      <dgm:spPr/>
      <dgm:t>
        <a:bodyPr/>
        <a:lstStyle/>
        <a:p>
          <a:endParaRPr lang="en-US"/>
        </a:p>
      </dgm:t>
    </dgm:pt>
    <dgm:pt modelId="{0DA05C42-8EBE-49FC-AD9C-8C35E2668A2F}">
      <dgm:prSet phldrT="[Text]"/>
      <dgm:spPr/>
      <dgm:t>
        <a:bodyPr/>
        <a:lstStyle/>
        <a:p>
          <a:r>
            <a:rPr lang="en-US" dirty="0" smtClean="0"/>
            <a:t>Technology can be used to assess the accuracy of a prediction </a:t>
          </a:r>
          <a:endParaRPr lang="en-US" dirty="0"/>
        </a:p>
      </dgm:t>
    </dgm:pt>
    <dgm:pt modelId="{754B2FA1-86B5-4E4B-A767-30CFF695E073}" type="parTrans" cxnId="{85BC139F-9E57-4FB8-9D5D-3E3B241D0A48}">
      <dgm:prSet/>
      <dgm:spPr/>
      <dgm:t>
        <a:bodyPr/>
        <a:lstStyle/>
        <a:p>
          <a:endParaRPr lang="en-US"/>
        </a:p>
      </dgm:t>
    </dgm:pt>
    <dgm:pt modelId="{51EE6982-C05C-4FCC-A0FA-A68934DDBC3F}" type="sibTrans" cxnId="{85BC139F-9E57-4FB8-9D5D-3E3B241D0A48}">
      <dgm:prSet/>
      <dgm:spPr/>
      <dgm:t>
        <a:bodyPr/>
        <a:lstStyle/>
        <a:p>
          <a:endParaRPr lang="en-US"/>
        </a:p>
      </dgm:t>
    </dgm:pt>
    <dgm:pt modelId="{EC7E22CC-6B4F-4C3F-8A88-40AB2120D002}" type="pres">
      <dgm:prSet presAssocID="{E633B3B4-FAE3-4C59-A2FB-5FEF0A2B1328}" presName="linearFlow" presStyleCnt="0">
        <dgm:presLayoutVars>
          <dgm:dir/>
          <dgm:animLvl val="lvl"/>
          <dgm:resizeHandles val="exact"/>
        </dgm:presLayoutVars>
      </dgm:prSet>
      <dgm:spPr/>
      <dgm:t>
        <a:bodyPr/>
        <a:lstStyle/>
        <a:p>
          <a:endParaRPr lang="en-US"/>
        </a:p>
      </dgm:t>
    </dgm:pt>
    <dgm:pt modelId="{15E9EBF5-7559-4750-A427-57B617328E33}" type="pres">
      <dgm:prSet presAssocID="{C87461C1-443E-4545-922E-18211742630A}" presName="composite" presStyleCnt="0"/>
      <dgm:spPr/>
    </dgm:pt>
    <dgm:pt modelId="{77107DA6-4662-4538-AFAD-07BB90F2A83C}" type="pres">
      <dgm:prSet presAssocID="{C87461C1-443E-4545-922E-18211742630A}" presName="parTx" presStyleLbl="node1" presStyleIdx="0" presStyleCnt="3">
        <dgm:presLayoutVars>
          <dgm:chMax val="0"/>
          <dgm:chPref val="0"/>
          <dgm:bulletEnabled val="1"/>
        </dgm:presLayoutVars>
      </dgm:prSet>
      <dgm:spPr/>
      <dgm:t>
        <a:bodyPr/>
        <a:lstStyle/>
        <a:p>
          <a:endParaRPr lang="en-US"/>
        </a:p>
      </dgm:t>
    </dgm:pt>
    <dgm:pt modelId="{F2840B45-DF78-4A87-A15A-440CDE5F3799}" type="pres">
      <dgm:prSet presAssocID="{C87461C1-443E-4545-922E-18211742630A}" presName="parSh" presStyleLbl="node1" presStyleIdx="0" presStyleCnt="3"/>
      <dgm:spPr/>
      <dgm:t>
        <a:bodyPr/>
        <a:lstStyle/>
        <a:p>
          <a:endParaRPr lang="en-US"/>
        </a:p>
      </dgm:t>
    </dgm:pt>
    <dgm:pt modelId="{6CD8F0C9-4FA3-4FD0-9125-2BE04AC9915E}" type="pres">
      <dgm:prSet presAssocID="{C87461C1-443E-4545-922E-18211742630A}" presName="desTx" presStyleLbl="fgAcc1" presStyleIdx="0" presStyleCnt="3">
        <dgm:presLayoutVars>
          <dgm:bulletEnabled val="1"/>
        </dgm:presLayoutVars>
      </dgm:prSet>
      <dgm:spPr/>
      <dgm:t>
        <a:bodyPr/>
        <a:lstStyle/>
        <a:p>
          <a:endParaRPr lang="en-US"/>
        </a:p>
      </dgm:t>
    </dgm:pt>
    <dgm:pt modelId="{F01533B0-CBB6-46A0-A47F-AD4B90B95547}" type="pres">
      <dgm:prSet presAssocID="{97225C43-2D9D-46B1-B2CE-6DC2BB2FEB18}" presName="sibTrans" presStyleLbl="sibTrans2D1" presStyleIdx="0" presStyleCnt="2"/>
      <dgm:spPr/>
      <dgm:t>
        <a:bodyPr/>
        <a:lstStyle/>
        <a:p>
          <a:endParaRPr lang="en-US"/>
        </a:p>
      </dgm:t>
    </dgm:pt>
    <dgm:pt modelId="{4907D949-4F31-498C-B722-2784BABAAE16}" type="pres">
      <dgm:prSet presAssocID="{97225C43-2D9D-46B1-B2CE-6DC2BB2FEB18}" presName="connTx" presStyleLbl="sibTrans2D1" presStyleIdx="0" presStyleCnt="2"/>
      <dgm:spPr/>
      <dgm:t>
        <a:bodyPr/>
        <a:lstStyle/>
        <a:p>
          <a:endParaRPr lang="en-US"/>
        </a:p>
      </dgm:t>
    </dgm:pt>
    <dgm:pt modelId="{C33ACF10-23D3-47BA-B172-EBC5D4C89232}" type="pres">
      <dgm:prSet presAssocID="{D3594968-7091-4616-8353-854A7120C3AE}" presName="composite" presStyleCnt="0"/>
      <dgm:spPr/>
    </dgm:pt>
    <dgm:pt modelId="{55CAEF0C-F5E9-4D37-8D17-7B1E0339D537}" type="pres">
      <dgm:prSet presAssocID="{D3594968-7091-4616-8353-854A7120C3AE}" presName="parTx" presStyleLbl="node1" presStyleIdx="0" presStyleCnt="3">
        <dgm:presLayoutVars>
          <dgm:chMax val="0"/>
          <dgm:chPref val="0"/>
          <dgm:bulletEnabled val="1"/>
        </dgm:presLayoutVars>
      </dgm:prSet>
      <dgm:spPr/>
      <dgm:t>
        <a:bodyPr/>
        <a:lstStyle/>
        <a:p>
          <a:endParaRPr lang="en-US"/>
        </a:p>
      </dgm:t>
    </dgm:pt>
    <dgm:pt modelId="{BDD32869-0800-43CC-9BB6-18348C7E23D7}" type="pres">
      <dgm:prSet presAssocID="{D3594968-7091-4616-8353-854A7120C3AE}" presName="parSh" presStyleLbl="node1" presStyleIdx="1" presStyleCnt="3"/>
      <dgm:spPr/>
      <dgm:t>
        <a:bodyPr/>
        <a:lstStyle/>
        <a:p>
          <a:endParaRPr lang="en-US"/>
        </a:p>
      </dgm:t>
    </dgm:pt>
    <dgm:pt modelId="{E4DB3341-F1A7-47E7-AD5D-66BD57B964BC}" type="pres">
      <dgm:prSet presAssocID="{D3594968-7091-4616-8353-854A7120C3AE}" presName="desTx" presStyleLbl="fgAcc1" presStyleIdx="1" presStyleCnt="3">
        <dgm:presLayoutVars>
          <dgm:bulletEnabled val="1"/>
        </dgm:presLayoutVars>
      </dgm:prSet>
      <dgm:spPr/>
      <dgm:t>
        <a:bodyPr/>
        <a:lstStyle/>
        <a:p>
          <a:endParaRPr lang="en-US"/>
        </a:p>
      </dgm:t>
    </dgm:pt>
    <dgm:pt modelId="{9DD6893A-4673-4DC1-950A-AAF1866E9A56}" type="pres">
      <dgm:prSet presAssocID="{3B471FF0-87FA-422E-9024-68C534EA8CFA}" presName="sibTrans" presStyleLbl="sibTrans2D1" presStyleIdx="1" presStyleCnt="2"/>
      <dgm:spPr/>
      <dgm:t>
        <a:bodyPr/>
        <a:lstStyle/>
        <a:p>
          <a:endParaRPr lang="en-US"/>
        </a:p>
      </dgm:t>
    </dgm:pt>
    <dgm:pt modelId="{30E963BF-79CA-4C7F-9FF4-9F848DC32909}" type="pres">
      <dgm:prSet presAssocID="{3B471FF0-87FA-422E-9024-68C534EA8CFA}" presName="connTx" presStyleLbl="sibTrans2D1" presStyleIdx="1" presStyleCnt="2"/>
      <dgm:spPr/>
      <dgm:t>
        <a:bodyPr/>
        <a:lstStyle/>
        <a:p>
          <a:endParaRPr lang="en-US"/>
        </a:p>
      </dgm:t>
    </dgm:pt>
    <dgm:pt modelId="{1F15A883-C41A-42EF-9BDE-FDBCF38E0725}" type="pres">
      <dgm:prSet presAssocID="{FC234E90-0B23-4348-B08B-5AE60F9F4C8A}" presName="composite" presStyleCnt="0"/>
      <dgm:spPr/>
    </dgm:pt>
    <dgm:pt modelId="{44D9081B-49B4-4A87-B4AC-14A4230A898B}" type="pres">
      <dgm:prSet presAssocID="{FC234E90-0B23-4348-B08B-5AE60F9F4C8A}" presName="parTx" presStyleLbl="node1" presStyleIdx="1" presStyleCnt="3">
        <dgm:presLayoutVars>
          <dgm:chMax val="0"/>
          <dgm:chPref val="0"/>
          <dgm:bulletEnabled val="1"/>
        </dgm:presLayoutVars>
      </dgm:prSet>
      <dgm:spPr/>
      <dgm:t>
        <a:bodyPr/>
        <a:lstStyle/>
        <a:p>
          <a:endParaRPr lang="en-US"/>
        </a:p>
      </dgm:t>
    </dgm:pt>
    <dgm:pt modelId="{84E92797-E6F2-4513-9E87-DB259CDF0E93}" type="pres">
      <dgm:prSet presAssocID="{FC234E90-0B23-4348-B08B-5AE60F9F4C8A}" presName="parSh" presStyleLbl="node1" presStyleIdx="2" presStyleCnt="3"/>
      <dgm:spPr/>
      <dgm:t>
        <a:bodyPr/>
        <a:lstStyle/>
        <a:p>
          <a:endParaRPr lang="en-US"/>
        </a:p>
      </dgm:t>
    </dgm:pt>
    <dgm:pt modelId="{5F2BBF87-6E8F-439A-88B1-97394F3774E3}" type="pres">
      <dgm:prSet presAssocID="{FC234E90-0B23-4348-B08B-5AE60F9F4C8A}" presName="desTx" presStyleLbl="fgAcc1" presStyleIdx="2" presStyleCnt="3">
        <dgm:presLayoutVars>
          <dgm:bulletEnabled val="1"/>
        </dgm:presLayoutVars>
      </dgm:prSet>
      <dgm:spPr/>
      <dgm:t>
        <a:bodyPr/>
        <a:lstStyle/>
        <a:p>
          <a:endParaRPr lang="en-US"/>
        </a:p>
      </dgm:t>
    </dgm:pt>
  </dgm:ptLst>
  <dgm:cxnLst>
    <dgm:cxn modelId="{53DB008C-5528-406E-90A3-2CD748BD008F}" srcId="{E633B3B4-FAE3-4C59-A2FB-5FEF0A2B1328}" destId="{C87461C1-443E-4545-922E-18211742630A}" srcOrd="0" destOrd="0" parTransId="{F726308A-08B5-4836-A6EA-24B1FEFECAB8}" sibTransId="{97225C43-2D9D-46B1-B2CE-6DC2BB2FEB18}"/>
    <dgm:cxn modelId="{58C06F39-7FF8-4EE0-98C7-2A7AA58CA63A}" type="presOf" srcId="{5E717848-0FB9-404C-985E-693BDE69471F}" destId="{6CD8F0C9-4FA3-4FD0-9125-2BE04AC9915E}" srcOrd="0" destOrd="0" presId="urn:microsoft.com/office/officeart/2005/8/layout/process3"/>
    <dgm:cxn modelId="{A6BCEEF1-6A0F-486B-A558-5AB3E5880FB1}" type="presOf" srcId="{FC234E90-0B23-4348-B08B-5AE60F9F4C8A}" destId="{44D9081B-49B4-4A87-B4AC-14A4230A898B}" srcOrd="0" destOrd="0" presId="urn:microsoft.com/office/officeart/2005/8/layout/process3"/>
    <dgm:cxn modelId="{BF85643E-A57F-4724-A9D8-0F7D9C48C323}" srcId="{E633B3B4-FAE3-4C59-A2FB-5FEF0A2B1328}" destId="{D3594968-7091-4616-8353-854A7120C3AE}" srcOrd="1" destOrd="0" parTransId="{FA34862C-D352-47AE-AE21-3A21B7B8DAB1}" sibTransId="{3B471FF0-87FA-422E-9024-68C534EA8CFA}"/>
    <dgm:cxn modelId="{B78ED0BD-C7C5-4C86-B5DF-058616F271BD}" type="presOf" srcId="{D3594968-7091-4616-8353-854A7120C3AE}" destId="{55CAEF0C-F5E9-4D37-8D17-7B1E0339D537}" srcOrd="0" destOrd="0" presId="urn:microsoft.com/office/officeart/2005/8/layout/process3"/>
    <dgm:cxn modelId="{C8E3642A-646A-47F0-9E6A-28711E559E02}" type="presOf" srcId="{6756E3F9-4EB9-4F3F-B586-98C85E136D28}" destId="{6CD8F0C9-4FA3-4FD0-9125-2BE04AC9915E}" srcOrd="0" destOrd="2" presId="urn:microsoft.com/office/officeart/2005/8/layout/process3"/>
    <dgm:cxn modelId="{2F8CD4F4-202E-4416-865C-6F22F5A1A371}" srcId="{5E717848-0FB9-404C-985E-693BDE69471F}" destId="{FDE0C132-A48A-4603-8E69-E477EA65F191}" srcOrd="0" destOrd="0" parTransId="{A70F2B88-571B-4BA8-AD10-7EDA60154564}" sibTransId="{3C5F94EF-0983-406D-A74F-92998E979B8F}"/>
    <dgm:cxn modelId="{81E60D55-7D24-4E5B-9076-822FF46A6F80}" type="presOf" srcId="{C87461C1-443E-4545-922E-18211742630A}" destId="{77107DA6-4662-4538-AFAD-07BB90F2A83C}" srcOrd="0" destOrd="0" presId="urn:microsoft.com/office/officeart/2005/8/layout/process3"/>
    <dgm:cxn modelId="{43DF556F-0298-45D1-8CA5-38873AECFDE8}" type="presOf" srcId="{97225C43-2D9D-46B1-B2CE-6DC2BB2FEB18}" destId="{4907D949-4F31-498C-B722-2784BABAAE16}" srcOrd="1" destOrd="0" presId="urn:microsoft.com/office/officeart/2005/8/layout/process3"/>
    <dgm:cxn modelId="{FA63E00C-01D4-4DF5-90B6-D1BB210999A1}" type="presOf" srcId="{5DCEB46A-65A9-4DE1-8290-1DC63E491795}" destId="{E4DB3341-F1A7-47E7-AD5D-66BD57B964BC}" srcOrd="0" destOrd="1" presId="urn:microsoft.com/office/officeart/2005/8/layout/process3"/>
    <dgm:cxn modelId="{BFC01E48-6B89-4282-A482-880C69980888}" type="presOf" srcId="{4CBAC455-4AB1-4CA8-983D-5AF5875FBB82}" destId="{6CD8F0C9-4FA3-4FD0-9125-2BE04AC9915E}" srcOrd="0" destOrd="3" presId="urn:microsoft.com/office/officeart/2005/8/layout/process3"/>
    <dgm:cxn modelId="{85BC139F-9E57-4FB8-9D5D-3E3B241D0A48}" srcId="{FC234E90-0B23-4348-B08B-5AE60F9F4C8A}" destId="{0DA05C42-8EBE-49FC-AD9C-8C35E2668A2F}" srcOrd="1" destOrd="0" parTransId="{754B2FA1-86B5-4E4B-A767-30CFF695E073}" sibTransId="{51EE6982-C05C-4FCC-A0FA-A68934DDBC3F}"/>
    <dgm:cxn modelId="{377E934F-6645-4777-B412-1AF32A1D4854}" type="presOf" srcId="{5C96A14D-C478-4949-BFBB-AA8D99A868B0}" destId="{E4DB3341-F1A7-47E7-AD5D-66BD57B964BC}" srcOrd="0" destOrd="0" presId="urn:microsoft.com/office/officeart/2005/8/layout/process3"/>
    <dgm:cxn modelId="{A99197C6-31CA-483F-8439-D5B1AACE5FFF}" srcId="{D3594968-7091-4616-8353-854A7120C3AE}" destId="{5DCEB46A-65A9-4DE1-8290-1DC63E491795}" srcOrd="1" destOrd="0" parTransId="{D8C6B650-50F9-4AC5-8BCC-224F792EA1B5}" sibTransId="{17445BB5-3289-497F-B021-6C01097490C5}"/>
    <dgm:cxn modelId="{4B216384-D971-4E13-A00D-323A404DCA43}" type="presOf" srcId="{FC234E90-0B23-4348-B08B-5AE60F9F4C8A}" destId="{84E92797-E6F2-4513-9E87-DB259CDF0E93}" srcOrd="1" destOrd="0" presId="urn:microsoft.com/office/officeart/2005/8/layout/process3"/>
    <dgm:cxn modelId="{A8E0DAC6-AE0C-43F8-9FD4-FE7C9E199172}" type="presOf" srcId="{FDE0C132-A48A-4603-8E69-E477EA65F191}" destId="{6CD8F0C9-4FA3-4FD0-9125-2BE04AC9915E}" srcOrd="0" destOrd="1" presId="urn:microsoft.com/office/officeart/2005/8/layout/process3"/>
    <dgm:cxn modelId="{58FA6783-803F-4E4B-BB90-A3C221C21297}" type="presOf" srcId="{3B471FF0-87FA-422E-9024-68C534EA8CFA}" destId="{9DD6893A-4673-4DC1-950A-AAF1866E9A56}" srcOrd="0" destOrd="0" presId="urn:microsoft.com/office/officeart/2005/8/layout/process3"/>
    <dgm:cxn modelId="{62F15851-E95D-45CC-A0ED-4652D6CE0857}" srcId="{D3594968-7091-4616-8353-854A7120C3AE}" destId="{5C96A14D-C478-4949-BFBB-AA8D99A868B0}" srcOrd="0" destOrd="0" parTransId="{42EB9D70-B42C-4E51-BFBA-E4C11BA02C6F}" sibTransId="{AAED8758-4DF2-49FE-8E5A-7934DD8FB5DA}"/>
    <dgm:cxn modelId="{25BBA192-EDCB-4B07-BA44-DDA3006F5967}" type="presOf" srcId="{C87461C1-443E-4545-922E-18211742630A}" destId="{F2840B45-DF78-4A87-A15A-440CDE5F3799}" srcOrd="1" destOrd="0" presId="urn:microsoft.com/office/officeart/2005/8/layout/process3"/>
    <dgm:cxn modelId="{420B1D7E-9702-4F78-A248-06FBD0E866A9}" type="presOf" srcId="{44EFA8D6-9E3C-4D69-87C4-D0EFC0C45E01}" destId="{5F2BBF87-6E8F-439A-88B1-97394F3774E3}" srcOrd="0" destOrd="0" presId="urn:microsoft.com/office/officeart/2005/8/layout/process3"/>
    <dgm:cxn modelId="{0940CECE-0908-4378-B291-B54D82F001AF}" type="presOf" srcId="{0DA05C42-8EBE-49FC-AD9C-8C35E2668A2F}" destId="{5F2BBF87-6E8F-439A-88B1-97394F3774E3}" srcOrd="0" destOrd="1" presId="urn:microsoft.com/office/officeart/2005/8/layout/process3"/>
    <dgm:cxn modelId="{27239A0A-611C-47E0-9C25-24B11B2899CC}" srcId="{5E717848-0FB9-404C-985E-693BDE69471F}" destId="{6756E3F9-4EB9-4F3F-B586-98C85E136D28}" srcOrd="1" destOrd="0" parTransId="{4312D4AD-6C84-4B63-9805-C9BB295963C0}" sibTransId="{86743A17-E281-4893-94E4-DA55C1C43E59}"/>
    <dgm:cxn modelId="{822C6CA3-FAEA-48E3-A7A7-521B0BD7A61C}" type="presOf" srcId="{3B471FF0-87FA-422E-9024-68C534EA8CFA}" destId="{30E963BF-79CA-4C7F-9FF4-9F848DC32909}" srcOrd="1" destOrd="0" presId="urn:microsoft.com/office/officeart/2005/8/layout/process3"/>
    <dgm:cxn modelId="{5733648F-54CC-42F0-B34C-BBE865F3707B}" type="presOf" srcId="{E633B3B4-FAE3-4C59-A2FB-5FEF0A2B1328}" destId="{EC7E22CC-6B4F-4C3F-8A88-40AB2120D002}" srcOrd="0" destOrd="0" presId="urn:microsoft.com/office/officeart/2005/8/layout/process3"/>
    <dgm:cxn modelId="{33170E33-1B9D-4B63-8EB0-D3E645A24768}" srcId="{5E717848-0FB9-404C-985E-693BDE69471F}" destId="{4CBAC455-4AB1-4CA8-983D-5AF5875FBB82}" srcOrd="2" destOrd="0" parTransId="{8143A2D7-7D07-41BB-BF8E-FF88707039AB}" sibTransId="{AFE97431-E138-424C-B8BC-A9A841CB8A66}"/>
    <dgm:cxn modelId="{D3FB244F-401B-48C5-9C70-4E0B007B974A}" srcId="{FC234E90-0B23-4348-B08B-5AE60F9F4C8A}" destId="{44EFA8D6-9E3C-4D69-87C4-D0EFC0C45E01}" srcOrd="0" destOrd="0" parTransId="{B9751EAA-E1F4-44D4-816A-768AF7B37181}" sibTransId="{F7FF390D-C34D-4A70-961A-FBA32E3B2783}"/>
    <dgm:cxn modelId="{C24C1CA0-A069-436A-8F6E-C034242C2FB2}" type="presOf" srcId="{97225C43-2D9D-46B1-B2CE-6DC2BB2FEB18}" destId="{F01533B0-CBB6-46A0-A47F-AD4B90B95547}" srcOrd="0" destOrd="0" presId="urn:microsoft.com/office/officeart/2005/8/layout/process3"/>
    <dgm:cxn modelId="{FBADF1B8-1684-4F44-9381-D9BEA133BAF9}" type="presOf" srcId="{D3594968-7091-4616-8353-854A7120C3AE}" destId="{BDD32869-0800-43CC-9BB6-18348C7E23D7}" srcOrd="1" destOrd="0" presId="urn:microsoft.com/office/officeart/2005/8/layout/process3"/>
    <dgm:cxn modelId="{109BF3E2-421B-4687-A637-7A6CD8301DC4}" srcId="{E633B3B4-FAE3-4C59-A2FB-5FEF0A2B1328}" destId="{FC234E90-0B23-4348-B08B-5AE60F9F4C8A}" srcOrd="2" destOrd="0" parTransId="{5042A726-0DC7-43EB-BD2A-899F0CFDF2F1}" sibTransId="{11AB4FCE-2722-4347-B6B6-BF7051BA005B}"/>
    <dgm:cxn modelId="{2B957FBC-D79D-4C83-BE0D-7FE032CBBCAD}" srcId="{C87461C1-443E-4545-922E-18211742630A}" destId="{5E717848-0FB9-404C-985E-693BDE69471F}" srcOrd="0" destOrd="0" parTransId="{3B2C72C9-B6EB-45FD-B97F-320AEC6D7926}" sibTransId="{084CFBB5-E987-4397-B773-19968B97150E}"/>
    <dgm:cxn modelId="{ADD0AF75-A3D5-4488-BDCB-5C6D8A033899}" type="presParOf" srcId="{EC7E22CC-6B4F-4C3F-8A88-40AB2120D002}" destId="{15E9EBF5-7559-4750-A427-57B617328E33}" srcOrd="0" destOrd="0" presId="urn:microsoft.com/office/officeart/2005/8/layout/process3"/>
    <dgm:cxn modelId="{98072CCC-4B98-4D90-A585-0E009653CC57}" type="presParOf" srcId="{15E9EBF5-7559-4750-A427-57B617328E33}" destId="{77107DA6-4662-4538-AFAD-07BB90F2A83C}" srcOrd="0" destOrd="0" presId="urn:microsoft.com/office/officeart/2005/8/layout/process3"/>
    <dgm:cxn modelId="{7D3F6C19-573E-4514-8A7F-5E59F424A66B}" type="presParOf" srcId="{15E9EBF5-7559-4750-A427-57B617328E33}" destId="{F2840B45-DF78-4A87-A15A-440CDE5F3799}" srcOrd="1" destOrd="0" presId="urn:microsoft.com/office/officeart/2005/8/layout/process3"/>
    <dgm:cxn modelId="{EE57E7C9-C393-4E14-900C-A583591E16B2}" type="presParOf" srcId="{15E9EBF5-7559-4750-A427-57B617328E33}" destId="{6CD8F0C9-4FA3-4FD0-9125-2BE04AC9915E}" srcOrd="2" destOrd="0" presId="urn:microsoft.com/office/officeart/2005/8/layout/process3"/>
    <dgm:cxn modelId="{063A7A58-98AE-45EE-8CB2-6C7A78459BB4}" type="presParOf" srcId="{EC7E22CC-6B4F-4C3F-8A88-40AB2120D002}" destId="{F01533B0-CBB6-46A0-A47F-AD4B90B95547}" srcOrd="1" destOrd="0" presId="urn:microsoft.com/office/officeart/2005/8/layout/process3"/>
    <dgm:cxn modelId="{05DA33F6-DE20-4AF0-BCCA-AEEC1249C751}" type="presParOf" srcId="{F01533B0-CBB6-46A0-A47F-AD4B90B95547}" destId="{4907D949-4F31-498C-B722-2784BABAAE16}" srcOrd="0" destOrd="0" presId="urn:microsoft.com/office/officeart/2005/8/layout/process3"/>
    <dgm:cxn modelId="{B44F56CA-5639-481F-9566-DC18F356F879}" type="presParOf" srcId="{EC7E22CC-6B4F-4C3F-8A88-40AB2120D002}" destId="{C33ACF10-23D3-47BA-B172-EBC5D4C89232}" srcOrd="2" destOrd="0" presId="urn:microsoft.com/office/officeart/2005/8/layout/process3"/>
    <dgm:cxn modelId="{8DCAD695-C1E5-4D25-AC11-C97DFA27578B}" type="presParOf" srcId="{C33ACF10-23D3-47BA-B172-EBC5D4C89232}" destId="{55CAEF0C-F5E9-4D37-8D17-7B1E0339D537}" srcOrd="0" destOrd="0" presId="urn:microsoft.com/office/officeart/2005/8/layout/process3"/>
    <dgm:cxn modelId="{5FAC9D7A-2916-4876-A839-490F1786ED57}" type="presParOf" srcId="{C33ACF10-23D3-47BA-B172-EBC5D4C89232}" destId="{BDD32869-0800-43CC-9BB6-18348C7E23D7}" srcOrd="1" destOrd="0" presId="urn:microsoft.com/office/officeart/2005/8/layout/process3"/>
    <dgm:cxn modelId="{F956CA00-94BD-4033-B716-A3984A5FD255}" type="presParOf" srcId="{C33ACF10-23D3-47BA-B172-EBC5D4C89232}" destId="{E4DB3341-F1A7-47E7-AD5D-66BD57B964BC}" srcOrd="2" destOrd="0" presId="urn:microsoft.com/office/officeart/2005/8/layout/process3"/>
    <dgm:cxn modelId="{E7886C89-B80E-4501-BFB9-1CEEFD77E898}" type="presParOf" srcId="{EC7E22CC-6B4F-4C3F-8A88-40AB2120D002}" destId="{9DD6893A-4673-4DC1-950A-AAF1866E9A56}" srcOrd="3" destOrd="0" presId="urn:microsoft.com/office/officeart/2005/8/layout/process3"/>
    <dgm:cxn modelId="{4E44E5E4-1CBC-4C7F-91DE-8AFFC8D62D54}" type="presParOf" srcId="{9DD6893A-4673-4DC1-950A-AAF1866E9A56}" destId="{30E963BF-79CA-4C7F-9FF4-9F848DC32909}" srcOrd="0" destOrd="0" presId="urn:microsoft.com/office/officeart/2005/8/layout/process3"/>
    <dgm:cxn modelId="{0E33CD25-1394-4FE0-9A4C-650BEA39D99C}" type="presParOf" srcId="{EC7E22CC-6B4F-4C3F-8A88-40AB2120D002}" destId="{1F15A883-C41A-42EF-9BDE-FDBCF38E0725}" srcOrd="4" destOrd="0" presId="urn:microsoft.com/office/officeart/2005/8/layout/process3"/>
    <dgm:cxn modelId="{71D36D63-4F46-4753-8855-F5CC10C325B0}" type="presParOf" srcId="{1F15A883-C41A-42EF-9BDE-FDBCF38E0725}" destId="{44D9081B-49B4-4A87-B4AC-14A4230A898B}" srcOrd="0" destOrd="0" presId="urn:microsoft.com/office/officeart/2005/8/layout/process3"/>
    <dgm:cxn modelId="{D16B5400-C1DF-4629-A856-A3F6397F1B0B}" type="presParOf" srcId="{1F15A883-C41A-42EF-9BDE-FDBCF38E0725}" destId="{84E92797-E6F2-4513-9E87-DB259CDF0E93}" srcOrd="1" destOrd="0" presId="urn:microsoft.com/office/officeart/2005/8/layout/process3"/>
    <dgm:cxn modelId="{56033E70-901A-4679-B35D-62B185BAFE95}" type="presParOf" srcId="{1F15A883-C41A-42EF-9BDE-FDBCF38E0725}" destId="{5F2BBF87-6E8F-439A-88B1-97394F3774E3}"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BA4198-C263-4BE8-BE30-C072D7FEB9E3}"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D00F6753-B19B-47CE-9EB9-E442DF09669D}">
      <dgm:prSet phldrT="[Text]"/>
      <dgm:spPr/>
      <dgm:t>
        <a:bodyPr/>
        <a:lstStyle/>
        <a:p>
          <a:r>
            <a:rPr lang="en-US" dirty="0" smtClean="0"/>
            <a:t>Data Engineering</a:t>
          </a:r>
          <a:endParaRPr lang="en-US" dirty="0"/>
        </a:p>
      </dgm:t>
    </dgm:pt>
    <dgm:pt modelId="{E2868030-6FA7-4EF5-853F-F2AD3C89B91A}" type="parTrans" cxnId="{24198265-DABF-41FB-BAF1-74D3B7FC7B3B}">
      <dgm:prSet/>
      <dgm:spPr/>
      <dgm:t>
        <a:bodyPr/>
        <a:lstStyle/>
        <a:p>
          <a:endParaRPr lang="en-US"/>
        </a:p>
      </dgm:t>
    </dgm:pt>
    <dgm:pt modelId="{8162F855-6525-47C3-9A51-D1C7C4F557B4}" type="sibTrans" cxnId="{24198265-DABF-41FB-BAF1-74D3B7FC7B3B}">
      <dgm:prSet/>
      <dgm:spPr/>
      <dgm:t>
        <a:bodyPr/>
        <a:lstStyle/>
        <a:p>
          <a:endParaRPr lang="en-US"/>
        </a:p>
      </dgm:t>
    </dgm:pt>
    <dgm:pt modelId="{C8FBAB34-FC4B-43E3-84F1-51224A409040}">
      <dgm:prSet phldrT="[Text]"/>
      <dgm:spPr/>
      <dgm:t>
        <a:bodyPr/>
        <a:lstStyle/>
        <a:p>
          <a:r>
            <a:rPr lang="en-US" dirty="0" smtClean="0"/>
            <a:t>Business Intelligence</a:t>
          </a:r>
          <a:endParaRPr lang="en-US" dirty="0"/>
        </a:p>
      </dgm:t>
    </dgm:pt>
    <dgm:pt modelId="{ECEF9170-0673-4644-B04F-84B4ED1079B8}" type="parTrans" cxnId="{2C47A0A0-0F1F-4556-9F63-AD06F6A3E8C5}">
      <dgm:prSet/>
      <dgm:spPr/>
      <dgm:t>
        <a:bodyPr/>
        <a:lstStyle/>
        <a:p>
          <a:endParaRPr lang="en-US"/>
        </a:p>
      </dgm:t>
    </dgm:pt>
    <dgm:pt modelId="{6456DC17-EE74-4F36-AC6E-7A410026248A}" type="sibTrans" cxnId="{2C47A0A0-0F1F-4556-9F63-AD06F6A3E8C5}">
      <dgm:prSet/>
      <dgm:spPr/>
      <dgm:t>
        <a:bodyPr/>
        <a:lstStyle/>
        <a:p>
          <a:endParaRPr lang="en-US"/>
        </a:p>
      </dgm:t>
    </dgm:pt>
    <dgm:pt modelId="{9C8C36BD-C47C-4554-9C2C-BE7231C6788F}">
      <dgm:prSet phldrT="[Text]"/>
      <dgm:spPr/>
      <dgm:t>
        <a:bodyPr/>
        <a:lstStyle/>
        <a:p>
          <a:r>
            <a:rPr lang="en-US" dirty="0" smtClean="0"/>
            <a:t>Detect/report trends (what is happening)</a:t>
          </a:r>
          <a:endParaRPr lang="en-US" dirty="0"/>
        </a:p>
      </dgm:t>
    </dgm:pt>
    <dgm:pt modelId="{2A3296AB-BE18-4DDC-8DF1-2E960BA8A7E9}" type="parTrans" cxnId="{96652E2B-20A7-4A1B-B21B-D897AB4B46D7}">
      <dgm:prSet/>
      <dgm:spPr/>
      <dgm:t>
        <a:bodyPr/>
        <a:lstStyle/>
        <a:p>
          <a:endParaRPr lang="en-US"/>
        </a:p>
      </dgm:t>
    </dgm:pt>
    <dgm:pt modelId="{9D7F4712-36F0-4B5A-B385-0DD66014623C}" type="sibTrans" cxnId="{96652E2B-20A7-4A1B-B21B-D897AB4B46D7}">
      <dgm:prSet/>
      <dgm:spPr/>
      <dgm:t>
        <a:bodyPr/>
        <a:lstStyle/>
        <a:p>
          <a:endParaRPr lang="en-US"/>
        </a:p>
      </dgm:t>
    </dgm:pt>
    <dgm:pt modelId="{986A63AC-7C39-436B-A0A1-288F75952CE1}">
      <dgm:prSet phldrT="[Text]"/>
      <dgm:spPr/>
      <dgm:t>
        <a:bodyPr/>
        <a:lstStyle/>
        <a:p>
          <a:r>
            <a:rPr lang="en-US" dirty="0" smtClean="0"/>
            <a:t>Data Scientist</a:t>
          </a:r>
          <a:endParaRPr lang="en-US" dirty="0"/>
        </a:p>
      </dgm:t>
    </dgm:pt>
    <dgm:pt modelId="{ACC6BB5C-B0E0-4208-8406-AA9363409FD8}" type="parTrans" cxnId="{915B36C6-C801-4AD8-A961-A27D4EC986A3}">
      <dgm:prSet/>
      <dgm:spPr/>
      <dgm:t>
        <a:bodyPr/>
        <a:lstStyle/>
        <a:p>
          <a:endParaRPr lang="en-US"/>
        </a:p>
      </dgm:t>
    </dgm:pt>
    <dgm:pt modelId="{180EC3FA-9230-4F62-8589-561845F0B762}" type="sibTrans" cxnId="{915B36C6-C801-4AD8-A961-A27D4EC986A3}">
      <dgm:prSet/>
      <dgm:spPr/>
      <dgm:t>
        <a:bodyPr/>
        <a:lstStyle/>
        <a:p>
          <a:endParaRPr lang="en-US"/>
        </a:p>
      </dgm:t>
    </dgm:pt>
    <dgm:pt modelId="{72328559-D9BC-43B3-8E0D-21C853ED36AE}">
      <dgm:prSet phldrT="[Text]"/>
      <dgm:spPr/>
      <dgm:t>
        <a:bodyPr/>
        <a:lstStyle/>
        <a:p>
          <a:r>
            <a:rPr lang="en-US" dirty="0" smtClean="0"/>
            <a:t>Make predictions (what will happen)</a:t>
          </a:r>
          <a:endParaRPr lang="en-US" dirty="0"/>
        </a:p>
      </dgm:t>
    </dgm:pt>
    <dgm:pt modelId="{95ED39CC-E1CC-47EE-9714-16E60581898C}" type="parTrans" cxnId="{5E2DDA29-37BD-477D-B313-5FF875A95827}">
      <dgm:prSet/>
      <dgm:spPr/>
      <dgm:t>
        <a:bodyPr/>
        <a:lstStyle/>
        <a:p>
          <a:endParaRPr lang="en-US"/>
        </a:p>
      </dgm:t>
    </dgm:pt>
    <dgm:pt modelId="{A21AB0E6-DBAC-42D9-BDC6-1FE77C413B2F}" type="sibTrans" cxnId="{5E2DDA29-37BD-477D-B313-5FF875A95827}">
      <dgm:prSet/>
      <dgm:spPr/>
      <dgm:t>
        <a:bodyPr/>
        <a:lstStyle/>
        <a:p>
          <a:endParaRPr lang="en-US"/>
        </a:p>
      </dgm:t>
    </dgm:pt>
    <dgm:pt modelId="{22E88DCD-0E2D-44C7-A9A9-EC3B7B8ABC52}">
      <dgm:prSet phldrT="[Text]"/>
      <dgm:spPr/>
      <dgm:t>
        <a:bodyPr/>
        <a:lstStyle/>
        <a:p>
          <a:r>
            <a:rPr lang="en-US" dirty="0" smtClean="0"/>
            <a:t>Data Collection</a:t>
          </a:r>
          <a:endParaRPr lang="en-US" dirty="0"/>
        </a:p>
      </dgm:t>
    </dgm:pt>
    <dgm:pt modelId="{1C78BEBB-32CD-4C2D-8183-3ED93F7B736D}" type="parTrans" cxnId="{ED8C6739-633C-4C34-9DB9-7AE274B4F776}">
      <dgm:prSet/>
      <dgm:spPr/>
      <dgm:t>
        <a:bodyPr/>
        <a:lstStyle/>
        <a:p>
          <a:endParaRPr lang="en-US"/>
        </a:p>
      </dgm:t>
    </dgm:pt>
    <dgm:pt modelId="{B0E8A6E4-3701-4BB9-A376-706658181904}" type="sibTrans" cxnId="{ED8C6739-633C-4C34-9DB9-7AE274B4F776}">
      <dgm:prSet/>
      <dgm:spPr/>
      <dgm:t>
        <a:bodyPr/>
        <a:lstStyle/>
        <a:p>
          <a:endParaRPr lang="en-US"/>
        </a:p>
      </dgm:t>
    </dgm:pt>
    <dgm:pt modelId="{B2750C7B-75C8-4C2A-BBB2-DAEC613D6C00}">
      <dgm:prSet phldrT="[Text]"/>
      <dgm:spPr/>
      <dgm:t>
        <a:bodyPr/>
        <a:lstStyle/>
        <a:p>
          <a:r>
            <a:rPr lang="en-US" dirty="0" smtClean="0"/>
            <a:t>Data Analysis</a:t>
          </a:r>
          <a:endParaRPr lang="en-US" dirty="0"/>
        </a:p>
      </dgm:t>
    </dgm:pt>
    <dgm:pt modelId="{7D97C23A-E9AB-4493-A06A-856AD7A438EC}" type="parTrans" cxnId="{E8963CE7-82E7-4FFD-BC5F-C29905C753FB}">
      <dgm:prSet/>
      <dgm:spPr/>
      <dgm:t>
        <a:bodyPr/>
        <a:lstStyle/>
        <a:p>
          <a:endParaRPr lang="en-US"/>
        </a:p>
      </dgm:t>
    </dgm:pt>
    <dgm:pt modelId="{BD38D19C-4340-4573-9477-CBE526DE3EC8}" type="sibTrans" cxnId="{E8963CE7-82E7-4FFD-BC5F-C29905C753FB}">
      <dgm:prSet/>
      <dgm:spPr/>
      <dgm:t>
        <a:bodyPr/>
        <a:lstStyle/>
        <a:p>
          <a:endParaRPr lang="en-US"/>
        </a:p>
      </dgm:t>
    </dgm:pt>
    <dgm:pt modelId="{F85E6949-17FF-4BCD-8DDB-F8311ED512F5}">
      <dgm:prSet phldrT="[Text]"/>
      <dgm:spPr/>
      <dgm:t>
        <a:bodyPr/>
        <a:lstStyle/>
        <a:p>
          <a:r>
            <a:rPr lang="en-US" dirty="0" smtClean="0"/>
            <a:t>Interpretation of Results</a:t>
          </a:r>
          <a:endParaRPr lang="en-US" dirty="0"/>
        </a:p>
      </dgm:t>
    </dgm:pt>
    <dgm:pt modelId="{1CF677F2-1173-48CA-9F5C-8619557B2986}" type="parTrans" cxnId="{F2738EBF-A238-4FF7-9D9A-D0ABA98AFD6D}">
      <dgm:prSet/>
      <dgm:spPr/>
      <dgm:t>
        <a:bodyPr/>
        <a:lstStyle/>
        <a:p>
          <a:endParaRPr lang="en-US"/>
        </a:p>
      </dgm:t>
    </dgm:pt>
    <dgm:pt modelId="{7C6DAFA9-89DC-4682-A3D1-1FD0D3F2A061}" type="sibTrans" cxnId="{F2738EBF-A238-4FF7-9D9A-D0ABA98AFD6D}">
      <dgm:prSet/>
      <dgm:spPr/>
      <dgm:t>
        <a:bodyPr/>
        <a:lstStyle/>
        <a:p>
          <a:endParaRPr lang="en-US"/>
        </a:p>
      </dgm:t>
    </dgm:pt>
    <dgm:pt modelId="{5C35A0CD-7629-4699-AF91-E0320CD4BD36}">
      <dgm:prSet/>
      <dgm:spPr/>
      <dgm:t>
        <a:bodyPr/>
        <a:lstStyle/>
        <a:p>
          <a:r>
            <a:rPr lang="en-US" dirty="0" smtClean="0"/>
            <a:t>Data Analyst</a:t>
          </a:r>
          <a:endParaRPr lang="en-US" dirty="0"/>
        </a:p>
      </dgm:t>
    </dgm:pt>
    <dgm:pt modelId="{3FBC4CBB-B89A-455B-A461-8378D2151316}" type="parTrans" cxnId="{AD1BA64B-0285-4B86-809E-B4B5DDF4C76C}">
      <dgm:prSet/>
      <dgm:spPr/>
      <dgm:t>
        <a:bodyPr/>
        <a:lstStyle/>
        <a:p>
          <a:endParaRPr lang="en-US"/>
        </a:p>
      </dgm:t>
    </dgm:pt>
    <dgm:pt modelId="{5C65989D-EDC1-4A1C-9A23-286CDC90C60F}" type="sibTrans" cxnId="{AD1BA64B-0285-4B86-809E-B4B5DDF4C76C}">
      <dgm:prSet/>
      <dgm:spPr/>
      <dgm:t>
        <a:bodyPr/>
        <a:lstStyle/>
        <a:p>
          <a:endParaRPr lang="en-US"/>
        </a:p>
      </dgm:t>
    </dgm:pt>
    <dgm:pt modelId="{C0698313-F968-433E-AFEA-DD6AC0877AAD}">
      <dgm:prSet/>
      <dgm:spPr/>
      <dgm:t>
        <a:bodyPr/>
        <a:lstStyle/>
        <a:p>
          <a:r>
            <a:rPr lang="en-US" dirty="0" smtClean="0"/>
            <a:t>Analyze trends (why is it happening)</a:t>
          </a:r>
          <a:endParaRPr lang="en-US" dirty="0"/>
        </a:p>
      </dgm:t>
    </dgm:pt>
    <dgm:pt modelId="{87B080F4-AD56-4AF4-873B-788F4FA826C4}" type="parTrans" cxnId="{0900932E-5BD0-4C44-8F58-57F1A5EE5B6D}">
      <dgm:prSet/>
      <dgm:spPr/>
      <dgm:t>
        <a:bodyPr/>
        <a:lstStyle/>
        <a:p>
          <a:endParaRPr lang="en-US"/>
        </a:p>
      </dgm:t>
    </dgm:pt>
    <dgm:pt modelId="{FA4768DB-C6C5-440F-8129-3CF34E5073A6}" type="sibTrans" cxnId="{0900932E-5BD0-4C44-8F58-57F1A5EE5B6D}">
      <dgm:prSet/>
      <dgm:spPr/>
      <dgm:t>
        <a:bodyPr/>
        <a:lstStyle/>
        <a:p>
          <a:endParaRPr lang="en-US"/>
        </a:p>
      </dgm:t>
    </dgm:pt>
    <dgm:pt modelId="{34F0783C-37A9-43B2-8DB1-7D043C33740E}" type="pres">
      <dgm:prSet presAssocID="{FEBA4198-C263-4BE8-BE30-C072D7FEB9E3}" presName="mainComposite" presStyleCnt="0">
        <dgm:presLayoutVars>
          <dgm:chPref val="1"/>
          <dgm:dir/>
          <dgm:animOne val="branch"/>
          <dgm:animLvl val="lvl"/>
          <dgm:resizeHandles val="exact"/>
        </dgm:presLayoutVars>
      </dgm:prSet>
      <dgm:spPr/>
    </dgm:pt>
    <dgm:pt modelId="{B3279B46-39B7-4DCA-86B3-E8CE12D92051}" type="pres">
      <dgm:prSet presAssocID="{FEBA4198-C263-4BE8-BE30-C072D7FEB9E3}" presName="hierFlow" presStyleCnt="0"/>
      <dgm:spPr/>
    </dgm:pt>
    <dgm:pt modelId="{4ABF2B63-DB12-456D-A59A-7A2D7382E932}" type="pres">
      <dgm:prSet presAssocID="{FEBA4198-C263-4BE8-BE30-C072D7FEB9E3}" presName="firstBuf" presStyleCnt="0"/>
      <dgm:spPr/>
    </dgm:pt>
    <dgm:pt modelId="{B536384E-D579-47F5-9F7A-990234325ACF}" type="pres">
      <dgm:prSet presAssocID="{FEBA4198-C263-4BE8-BE30-C072D7FEB9E3}" presName="hierChild1" presStyleCnt="0">
        <dgm:presLayoutVars>
          <dgm:chPref val="1"/>
          <dgm:animOne val="branch"/>
          <dgm:animLvl val="lvl"/>
        </dgm:presLayoutVars>
      </dgm:prSet>
      <dgm:spPr/>
    </dgm:pt>
    <dgm:pt modelId="{AAAE3324-64F7-4176-B7CE-1EC0CF644987}" type="pres">
      <dgm:prSet presAssocID="{D00F6753-B19B-47CE-9EB9-E442DF09669D}" presName="Name17" presStyleCnt="0"/>
      <dgm:spPr/>
    </dgm:pt>
    <dgm:pt modelId="{F78640B9-6B53-420A-9EE6-3A06E8A500F4}" type="pres">
      <dgm:prSet presAssocID="{D00F6753-B19B-47CE-9EB9-E442DF09669D}" presName="level1Shape" presStyleLbl="node0" presStyleIdx="0" presStyleCnt="1">
        <dgm:presLayoutVars>
          <dgm:chPref val="3"/>
        </dgm:presLayoutVars>
      </dgm:prSet>
      <dgm:spPr/>
    </dgm:pt>
    <dgm:pt modelId="{07B30196-6B67-4B41-9E91-9248B5E92180}" type="pres">
      <dgm:prSet presAssocID="{D00F6753-B19B-47CE-9EB9-E442DF09669D}" presName="hierChild2" presStyleCnt="0"/>
      <dgm:spPr/>
    </dgm:pt>
    <dgm:pt modelId="{8A8AA780-749D-4EDD-9150-EC483F031BC9}" type="pres">
      <dgm:prSet presAssocID="{ECEF9170-0673-4644-B04F-84B4ED1079B8}" presName="Name25" presStyleLbl="parChTrans1D2" presStyleIdx="0" presStyleCnt="3"/>
      <dgm:spPr/>
    </dgm:pt>
    <dgm:pt modelId="{2D6A9197-A3A3-40BD-9A33-3B9C77B24D69}" type="pres">
      <dgm:prSet presAssocID="{ECEF9170-0673-4644-B04F-84B4ED1079B8}" presName="connTx" presStyleLbl="parChTrans1D2" presStyleIdx="0" presStyleCnt="3"/>
      <dgm:spPr/>
    </dgm:pt>
    <dgm:pt modelId="{332C5AFE-01F8-451F-8063-4D4397081030}" type="pres">
      <dgm:prSet presAssocID="{C8FBAB34-FC4B-43E3-84F1-51224A409040}" presName="Name30" presStyleCnt="0"/>
      <dgm:spPr/>
    </dgm:pt>
    <dgm:pt modelId="{7FDF05ED-146D-4F60-93D1-2D578E2039DD}" type="pres">
      <dgm:prSet presAssocID="{C8FBAB34-FC4B-43E3-84F1-51224A409040}" presName="level2Shape" presStyleLbl="node2" presStyleIdx="0" presStyleCnt="3"/>
      <dgm:spPr/>
    </dgm:pt>
    <dgm:pt modelId="{187CB76A-A906-4DF9-86B1-F2237375C496}" type="pres">
      <dgm:prSet presAssocID="{C8FBAB34-FC4B-43E3-84F1-51224A409040}" presName="hierChild3" presStyleCnt="0"/>
      <dgm:spPr/>
    </dgm:pt>
    <dgm:pt modelId="{02D13B54-9783-4AE1-BA11-EA4A036CCFB2}" type="pres">
      <dgm:prSet presAssocID="{2A3296AB-BE18-4DDC-8DF1-2E960BA8A7E9}" presName="Name25" presStyleLbl="parChTrans1D3" presStyleIdx="0" presStyleCnt="3"/>
      <dgm:spPr/>
    </dgm:pt>
    <dgm:pt modelId="{22100EBF-0887-475C-89B2-E290E47F9DDB}" type="pres">
      <dgm:prSet presAssocID="{2A3296AB-BE18-4DDC-8DF1-2E960BA8A7E9}" presName="connTx" presStyleLbl="parChTrans1D3" presStyleIdx="0" presStyleCnt="3"/>
      <dgm:spPr/>
    </dgm:pt>
    <dgm:pt modelId="{C72C1ECB-210D-41BA-A35E-BABCE648A27D}" type="pres">
      <dgm:prSet presAssocID="{9C8C36BD-C47C-4554-9C2C-BE7231C6788F}" presName="Name30" presStyleCnt="0"/>
      <dgm:spPr/>
    </dgm:pt>
    <dgm:pt modelId="{57ECE224-9120-4CA6-B0AD-EBE06FC1F3F7}" type="pres">
      <dgm:prSet presAssocID="{9C8C36BD-C47C-4554-9C2C-BE7231C6788F}" presName="level2Shape" presStyleLbl="node3" presStyleIdx="0" presStyleCnt="3"/>
      <dgm:spPr/>
      <dgm:t>
        <a:bodyPr/>
        <a:lstStyle/>
        <a:p>
          <a:endParaRPr lang="en-US"/>
        </a:p>
      </dgm:t>
    </dgm:pt>
    <dgm:pt modelId="{1E190567-C27E-4F29-AC33-4D982A4E96B6}" type="pres">
      <dgm:prSet presAssocID="{9C8C36BD-C47C-4554-9C2C-BE7231C6788F}" presName="hierChild3" presStyleCnt="0"/>
      <dgm:spPr/>
    </dgm:pt>
    <dgm:pt modelId="{B81E0DDC-333A-4BE3-B48A-630C529367F6}" type="pres">
      <dgm:prSet presAssocID="{3FBC4CBB-B89A-455B-A461-8378D2151316}" presName="Name25" presStyleLbl="parChTrans1D2" presStyleIdx="1" presStyleCnt="3"/>
      <dgm:spPr/>
    </dgm:pt>
    <dgm:pt modelId="{48B2CA0B-FB25-47DE-959F-87A3B66F0C38}" type="pres">
      <dgm:prSet presAssocID="{3FBC4CBB-B89A-455B-A461-8378D2151316}" presName="connTx" presStyleLbl="parChTrans1D2" presStyleIdx="1" presStyleCnt="3"/>
      <dgm:spPr/>
    </dgm:pt>
    <dgm:pt modelId="{65B4E226-6027-43F0-8FF1-7A519FD47951}" type="pres">
      <dgm:prSet presAssocID="{5C35A0CD-7629-4699-AF91-E0320CD4BD36}" presName="Name30" presStyleCnt="0"/>
      <dgm:spPr/>
    </dgm:pt>
    <dgm:pt modelId="{B1D6D3BC-0CE3-4995-9EDE-70375036614C}" type="pres">
      <dgm:prSet presAssocID="{5C35A0CD-7629-4699-AF91-E0320CD4BD36}" presName="level2Shape" presStyleLbl="node2" presStyleIdx="1" presStyleCnt="3"/>
      <dgm:spPr/>
      <dgm:t>
        <a:bodyPr/>
        <a:lstStyle/>
        <a:p>
          <a:endParaRPr lang="en-US"/>
        </a:p>
      </dgm:t>
    </dgm:pt>
    <dgm:pt modelId="{5678D3BE-8C5A-43B3-821D-8740C4B0B397}" type="pres">
      <dgm:prSet presAssocID="{5C35A0CD-7629-4699-AF91-E0320CD4BD36}" presName="hierChild3" presStyleCnt="0"/>
      <dgm:spPr/>
    </dgm:pt>
    <dgm:pt modelId="{EE993125-A64F-4193-B30F-F8CEADA1774F}" type="pres">
      <dgm:prSet presAssocID="{87B080F4-AD56-4AF4-873B-788F4FA826C4}" presName="Name25" presStyleLbl="parChTrans1D3" presStyleIdx="1" presStyleCnt="3"/>
      <dgm:spPr/>
    </dgm:pt>
    <dgm:pt modelId="{8BAA9ADE-3BD6-440A-81FA-EA89AB1CCFF7}" type="pres">
      <dgm:prSet presAssocID="{87B080F4-AD56-4AF4-873B-788F4FA826C4}" presName="connTx" presStyleLbl="parChTrans1D3" presStyleIdx="1" presStyleCnt="3"/>
      <dgm:spPr/>
    </dgm:pt>
    <dgm:pt modelId="{B6CBB95E-C562-4FCF-8BFA-6D89A40587C2}" type="pres">
      <dgm:prSet presAssocID="{C0698313-F968-433E-AFEA-DD6AC0877AAD}" presName="Name30" presStyleCnt="0"/>
      <dgm:spPr/>
    </dgm:pt>
    <dgm:pt modelId="{1CB344C2-4737-406A-AB25-2199481736D4}" type="pres">
      <dgm:prSet presAssocID="{C0698313-F968-433E-AFEA-DD6AC0877AAD}" presName="level2Shape" presStyleLbl="node3" presStyleIdx="1" presStyleCnt="3"/>
      <dgm:spPr/>
      <dgm:t>
        <a:bodyPr/>
        <a:lstStyle/>
        <a:p>
          <a:endParaRPr lang="en-US"/>
        </a:p>
      </dgm:t>
    </dgm:pt>
    <dgm:pt modelId="{37E08E57-EBE9-429D-BC72-768E91B607E9}" type="pres">
      <dgm:prSet presAssocID="{C0698313-F968-433E-AFEA-DD6AC0877AAD}" presName="hierChild3" presStyleCnt="0"/>
      <dgm:spPr/>
    </dgm:pt>
    <dgm:pt modelId="{A21C0A86-F319-46F7-8642-E1F8EC8A4286}" type="pres">
      <dgm:prSet presAssocID="{ACC6BB5C-B0E0-4208-8406-AA9363409FD8}" presName="Name25" presStyleLbl="parChTrans1D2" presStyleIdx="2" presStyleCnt="3"/>
      <dgm:spPr/>
    </dgm:pt>
    <dgm:pt modelId="{652A4BE8-BDF7-4476-8A44-7FC845387027}" type="pres">
      <dgm:prSet presAssocID="{ACC6BB5C-B0E0-4208-8406-AA9363409FD8}" presName="connTx" presStyleLbl="parChTrans1D2" presStyleIdx="2" presStyleCnt="3"/>
      <dgm:spPr/>
    </dgm:pt>
    <dgm:pt modelId="{9605B6DD-59E6-4299-A3D0-F4509087DC6B}" type="pres">
      <dgm:prSet presAssocID="{986A63AC-7C39-436B-A0A1-288F75952CE1}" presName="Name30" presStyleCnt="0"/>
      <dgm:spPr/>
    </dgm:pt>
    <dgm:pt modelId="{559AD267-6CB0-4D95-BDAD-19BFECC45675}" type="pres">
      <dgm:prSet presAssocID="{986A63AC-7C39-436B-A0A1-288F75952CE1}" presName="level2Shape" presStyleLbl="node2" presStyleIdx="2" presStyleCnt="3"/>
      <dgm:spPr/>
    </dgm:pt>
    <dgm:pt modelId="{C1F93BE2-46F7-4056-9149-974A7F6B2F2F}" type="pres">
      <dgm:prSet presAssocID="{986A63AC-7C39-436B-A0A1-288F75952CE1}" presName="hierChild3" presStyleCnt="0"/>
      <dgm:spPr/>
    </dgm:pt>
    <dgm:pt modelId="{3FAC1B46-35B4-4C71-94AF-D92BE1C0F9D0}" type="pres">
      <dgm:prSet presAssocID="{95ED39CC-E1CC-47EE-9714-16E60581898C}" presName="Name25" presStyleLbl="parChTrans1D3" presStyleIdx="2" presStyleCnt="3"/>
      <dgm:spPr/>
    </dgm:pt>
    <dgm:pt modelId="{A70361D4-1DA3-4879-A980-7790F5EB2388}" type="pres">
      <dgm:prSet presAssocID="{95ED39CC-E1CC-47EE-9714-16E60581898C}" presName="connTx" presStyleLbl="parChTrans1D3" presStyleIdx="2" presStyleCnt="3"/>
      <dgm:spPr/>
    </dgm:pt>
    <dgm:pt modelId="{ED8D2180-E5EA-4F58-93BC-5C36ADEE4254}" type="pres">
      <dgm:prSet presAssocID="{72328559-D9BC-43B3-8E0D-21C853ED36AE}" presName="Name30" presStyleCnt="0"/>
      <dgm:spPr/>
    </dgm:pt>
    <dgm:pt modelId="{D42D121C-9207-4204-AFF6-862D47C23915}" type="pres">
      <dgm:prSet presAssocID="{72328559-D9BC-43B3-8E0D-21C853ED36AE}" presName="level2Shape" presStyleLbl="node3" presStyleIdx="2" presStyleCnt="3"/>
      <dgm:spPr/>
    </dgm:pt>
    <dgm:pt modelId="{D382E10B-957D-47A9-9F45-462BA1F3DBC2}" type="pres">
      <dgm:prSet presAssocID="{72328559-D9BC-43B3-8E0D-21C853ED36AE}" presName="hierChild3" presStyleCnt="0"/>
      <dgm:spPr/>
    </dgm:pt>
    <dgm:pt modelId="{2AF7F0CE-2D19-4C66-B785-8C97D1E87C60}" type="pres">
      <dgm:prSet presAssocID="{FEBA4198-C263-4BE8-BE30-C072D7FEB9E3}" presName="bgShapesFlow" presStyleCnt="0"/>
      <dgm:spPr/>
    </dgm:pt>
    <dgm:pt modelId="{523C773C-E042-491B-A68F-4E6F47EEE19E}" type="pres">
      <dgm:prSet presAssocID="{22E88DCD-0E2D-44C7-A9A9-EC3B7B8ABC52}" presName="rectComp" presStyleCnt="0"/>
      <dgm:spPr/>
    </dgm:pt>
    <dgm:pt modelId="{75EE95E3-BAB8-4B42-A8FD-E148E1E58C7C}" type="pres">
      <dgm:prSet presAssocID="{22E88DCD-0E2D-44C7-A9A9-EC3B7B8ABC52}" presName="bgRect" presStyleLbl="bgShp" presStyleIdx="0" presStyleCnt="3"/>
      <dgm:spPr/>
      <dgm:t>
        <a:bodyPr/>
        <a:lstStyle/>
        <a:p>
          <a:endParaRPr lang="en-US"/>
        </a:p>
      </dgm:t>
    </dgm:pt>
    <dgm:pt modelId="{63B0B674-6874-43AB-B82F-D226E086E017}" type="pres">
      <dgm:prSet presAssocID="{22E88DCD-0E2D-44C7-A9A9-EC3B7B8ABC52}" presName="bgRectTx" presStyleLbl="bgShp" presStyleIdx="0" presStyleCnt="3">
        <dgm:presLayoutVars>
          <dgm:bulletEnabled val="1"/>
        </dgm:presLayoutVars>
      </dgm:prSet>
      <dgm:spPr/>
      <dgm:t>
        <a:bodyPr/>
        <a:lstStyle/>
        <a:p>
          <a:endParaRPr lang="en-US"/>
        </a:p>
      </dgm:t>
    </dgm:pt>
    <dgm:pt modelId="{E93D2CB3-06EC-4EED-94FD-8EAF261D80B5}" type="pres">
      <dgm:prSet presAssocID="{22E88DCD-0E2D-44C7-A9A9-EC3B7B8ABC52}" presName="spComp" presStyleCnt="0"/>
      <dgm:spPr/>
    </dgm:pt>
    <dgm:pt modelId="{96ED137E-E861-4073-98DA-C810BA846C1E}" type="pres">
      <dgm:prSet presAssocID="{22E88DCD-0E2D-44C7-A9A9-EC3B7B8ABC52}" presName="hSp" presStyleCnt="0"/>
      <dgm:spPr/>
    </dgm:pt>
    <dgm:pt modelId="{FAD7945D-ADA1-4E4F-AA2C-07F9F9A028FC}" type="pres">
      <dgm:prSet presAssocID="{B2750C7B-75C8-4C2A-BBB2-DAEC613D6C00}" presName="rectComp" presStyleCnt="0"/>
      <dgm:spPr/>
    </dgm:pt>
    <dgm:pt modelId="{77AB9F8C-4C1B-46A8-BA39-476FBC082B38}" type="pres">
      <dgm:prSet presAssocID="{B2750C7B-75C8-4C2A-BBB2-DAEC613D6C00}" presName="bgRect" presStyleLbl="bgShp" presStyleIdx="1" presStyleCnt="3"/>
      <dgm:spPr/>
    </dgm:pt>
    <dgm:pt modelId="{F63AAF07-DFC9-43BD-9A96-0225B12D8B22}" type="pres">
      <dgm:prSet presAssocID="{B2750C7B-75C8-4C2A-BBB2-DAEC613D6C00}" presName="bgRectTx" presStyleLbl="bgShp" presStyleIdx="1" presStyleCnt="3">
        <dgm:presLayoutVars>
          <dgm:bulletEnabled val="1"/>
        </dgm:presLayoutVars>
      </dgm:prSet>
      <dgm:spPr/>
    </dgm:pt>
    <dgm:pt modelId="{C21B92FD-10F7-42A0-B6C3-06FB1D139C30}" type="pres">
      <dgm:prSet presAssocID="{B2750C7B-75C8-4C2A-BBB2-DAEC613D6C00}" presName="spComp" presStyleCnt="0"/>
      <dgm:spPr/>
    </dgm:pt>
    <dgm:pt modelId="{43ABE6C4-F41A-4240-8171-E8F217DD18C1}" type="pres">
      <dgm:prSet presAssocID="{B2750C7B-75C8-4C2A-BBB2-DAEC613D6C00}" presName="hSp" presStyleCnt="0"/>
      <dgm:spPr/>
    </dgm:pt>
    <dgm:pt modelId="{48FE07FE-DEAE-4A09-8D43-C0BD8AEB8978}" type="pres">
      <dgm:prSet presAssocID="{F85E6949-17FF-4BCD-8DDB-F8311ED512F5}" presName="rectComp" presStyleCnt="0"/>
      <dgm:spPr/>
    </dgm:pt>
    <dgm:pt modelId="{3395A4B6-823E-450F-8AAD-A3B93BE351AF}" type="pres">
      <dgm:prSet presAssocID="{F85E6949-17FF-4BCD-8DDB-F8311ED512F5}" presName="bgRect" presStyleLbl="bgShp" presStyleIdx="2" presStyleCnt="3"/>
      <dgm:spPr/>
      <dgm:t>
        <a:bodyPr/>
        <a:lstStyle/>
        <a:p>
          <a:endParaRPr lang="en-US"/>
        </a:p>
      </dgm:t>
    </dgm:pt>
    <dgm:pt modelId="{3B89132D-4C4B-4601-B2A9-F4E239083A92}" type="pres">
      <dgm:prSet presAssocID="{F85E6949-17FF-4BCD-8DDB-F8311ED512F5}" presName="bgRectTx" presStyleLbl="bgShp" presStyleIdx="2" presStyleCnt="3">
        <dgm:presLayoutVars>
          <dgm:bulletEnabled val="1"/>
        </dgm:presLayoutVars>
      </dgm:prSet>
      <dgm:spPr/>
      <dgm:t>
        <a:bodyPr/>
        <a:lstStyle/>
        <a:p>
          <a:endParaRPr lang="en-US"/>
        </a:p>
      </dgm:t>
    </dgm:pt>
  </dgm:ptLst>
  <dgm:cxnLst>
    <dgm:cxn modelId="{E8963CE7-82E7-4FFD-BC5F-C29905C753FB}" srcId="{FEBA4198-C263-4BE8-BE30-C072D7FEB9E3}" destId="{B2750C7B-75C8-4C2A-BBB2-DAEC613D6C00}" srcOrd="2" destOrd="0" parTransId="{7D97C23A-E9AB-4493-A06A-856AD7A438EC}" sibTransId="{BD38D19C-4340-4573-9477-CBE526DE3EC8}"/>
    <dgm:cxn modelId="{5B00ADB6-1E78-4923-B77E-E18E8F751231}" type="presOf" srcId="{B2750C7B-75C8-4C2A-BBB2-DAEC613D6C00}" destId="{77AB9F8C-4C1B-46A8-BA39-476FBC082B38}" srcOrd="0" destOrd="0" presId="urn:microsoft.com/office/officeart/2005/8/layout/hierarchy5"/>
    <dgm:cxn modelId="{483E7B01-2CA9-41F2-B14A-611A485A37EB}" type="presOf" srcId="{95ED39CC-E1CC-47EE-9714-16E60581898C}" destId="{3FAC1B46-35B4-4C71-94AF-D92BE1C0F9D0}" srcOrd="0" destOrd="0" presId="urn:microsoft.com/office/officeart/2005/8/layout/hierarchy5"/>
    <dgm:cxn modelId="{2FD23DBF-ADEB-4486-AD32-D0C3E2B72661}" type="presOf" srcId="{ECEF9170-0673-4644-B04F-84B4ED1079B8}" destId="{8A8AA780-749D-4EDD-9150-EC483F031BC9}" srcOrd="0" destOrd="0" presId="urn:microsoft.com/office/officeart/2005/8/layout/hierarchy5"/>
    <dgm:cxn modelId="{AD1BA64B-0285-4B86-809E-B4B5DDF4C76C}" srcId="{D00F6753-B19B-47CE-9EB9-E442DF09669D}" destId="{5C35A0CD-7629-4699-AF91-E0320CD4BD36}" srcOrd="1" destOrd="0" parTransId="{3FBC4CBB-B89A-455B-A461-8378D2151316}" sibTransId="{5C65989D-EDC1-4A1C-9A23-286CDC90C60F}"/>
    <dgm:cxn modelId="{AFA6E9DA-C1BC-4B38-955C-0FEE0B6BD423}" type="presOf" srcId="{ACC6BB5C-B0E0-4208-8406-AA9363409FD8}" destId="{652A4BE8-BDF7-4476-8A44-7FC845387027}" srcOrd="1" destOrd="0" presId="urn:microsoft.com/office/officeart/2005/8/layout/hierarchy5"/>
    <dgm:cxn modelId="{3B9BC94C-4A97-44DD-9F30-3D2AF31585B3}" type="presOf" srcId="{D00F6753-B19B-47CE-9EB9-E442DF09669D}" destId="{F78640B9-6B53-420A-9EE6-3A06E8A500F4}" srcOrd="0" destOrd="0" presId="urn:microsoft.com/office/officeart/2005/8/layout/hierarchy5"/>
    <dgm:cxn modelId="{96652E2B-20A7-4A1B-B21B-D897AB4B46D7}" srcId="{C8FBAB34-FC4B-43E3-84F1-51224A409040}" destId="{9C8C36BD-C47C-4554-9C2C-BE7231C6788F}" srcOrd="0" destOrd="0" parTransId="{2A3296AB-BE18-4DDC-8DF1-2E960BA8A7E9}" sibTransId="{9D7F4712-36F0-4B5A-B385-0DD66014623C}"/>
    <dgm:cxn modelId="{FBD050A6-B84E-4D5C-9D5A-01DA9A498021}" type="presOf" srcId="{C8FBAB34-FC4B-43E3-84F1-51224A409040}" destId="{7FDF05ED-146D-4F60-93D1-2D578E2039DD}" srcOrd="0" destOrd="0" presId="urn:microsoft.com/office/officeart/2005/8/layout/hierarchy5"/>
    <dgm:cxn modelId="{1A18E356-17BC-4CFD-A89F-3E02D737CE84}" type="presOf" srcId="{5C35A0CD-7629-4699-AF91-E0320CD4BD36}" destId="{B1D6D3BC-0CE3-4995-9EDE-70375036614C}" srcOrd="0" destOrd="0" presId="urn:microsoft.com/office/officeart/2005/8/layout/hierarchy5"/>
    <dgm:cxn modelId="{189EC7A3-8C2C-4ECF-A59A-873C3337C657}" type="presOf" srcId="{2A3296AB-BE18-4DDC-8DF1-2E960BA8A7E9}" destId="{22100EBF-0887-475C-89B2-E290E47F9DDB}" srcOrd="1" destOrd="0" presId="urn:microsoft.com/office/officeart/2005/8/layout/hierarchy5"/>
    <dgm:cxn modelId="{2A6B0C24-17C1-4274-B7CC-1B5899552064}" type="presOf" srcId="{22E88DCD-0E2D-44C7-A9A9-EC3B7B8ABC52}" destId="{63B0B674-6874-43AB-B82F-D226E086E017}" srcOrd="1" destOrd="0" presId="urn:microsoft.com/office/officeart/2005/8/layout/hierarchy5"/>
    <dgm:cxn modelId="{12C6C23B-3807-4E01-840B-E0D77B659CB6}" type="presOf" srcId="{B2750C7B-75C8-4C2A-BBB2-DAEC613D6C00}" destId="{F63AAF07-DFC9-43BD-9A96-0225B12D8B22}" srcOrd="1" destOrd="0" presId="urn:microsoft.com/office/officeart/2005/8/layout/hierarchy5"/>
    <dgm:cxn modelId="{58F06A60-4B30-404E-B0D3-B6AAF0E90144}" type="presOf" srcId="{3FBC4CBB-B89A-455B-A461-8378D2151316}" destId="{48B2CA0B-FB25-47DE-959F-87A3B66F0C38}" srcOrd="1" destOrd="0" presId="urn:microsoft.com/office/officeart/2005/8/layout/hierarchy5"/>
    <dgm:cxn modelId="{344ACE79-6E6C-4AEC-B980-1EE61C29A65C}" type="presOf" srcId="{87B080F4-AD56-4AF4-873B-788F4FA826C4}" destId="{8BAA9ADE-3BD6-440A-81FA-EA89AB1CCFF7}" srcOrd="1" destOrd="0" presId="urn:microsoft.com/office/officeart/2005/8/layout/hierarchy5"/>
    <dgm:cxn modelId="{0C5A91BE-1F48-47D8-8D53-4A9E5999BACD}" type="presOf" srcId="{72328559-D9BC-43B3-8E0D-21C853ED36AE}" destId="{D42D121C-9207-4204-AFF6-862D47C23915}" srcOrd="0" destOrd="0" presId="urn:microsoft.com/office/officeart/2005/8/layout/hierarchy5"/>
    <dgm:cxn modelId="{11002489-3291-4F70-9BF6-2E0FA9DBBACA}" type="presOf" srcId="{ACC6BB5C-B0E0-4208-8406-AA9363409FD8}" destId="{A21C0A86-F319-46F7-8642-E1F8EC8A4286}" srcOrd="0" destOrd="0" presId="urn:microsoft.com/office/officeart/2005/8/layout/hierarchy5"/>
    <dgm:cxn modelId="{0EAEE1BD-2509-4869-8869-23A0BB17EAA3}" type="presOf" srcId="{C0698313-F968-433E-AFEA-DD6AC0877AAD}" destId="{1CB344C2-4737-406A-AB25-2199481736D4}" srcOrd="0" destOrd="0" presId="urn:microsoft.com/office/officeart/2005/8/layout/hierarchy5"/>
    <dgm:cxn modelId="{ED8C6739-633C-4C34-9DB9-7AE274B4F776}" srcId="{FEBA4198-C263-4BE8-BE30-C072D7FEB9E3}" destId="{22E88DCD-0E2D-44C7-A9A9-EC3B7B8ABC52}" srcOrd="1" destOrd="0" parTransId="{1C78BEBB-32CD-4C2D-8183-3ED93F7B736D}" sibTransId="{B0E8A6E4-3701-4BB9-A376-706658181904}"/>
    <dgm:cxn modelId="{5E2DDA29-37BD-477D-B313-5FF875A95827}" srcId="{986A63AC-7C39-436B-A0A1-288F75952CE1}" destId="{72328559-D9BC-43B3-8E0D-21C853ED36AE}" srcOrd="0" destOrd="0" parTransId="{95ED39CC-E1CC-47EE-9714-16E60581898C}" sibTransId="{A21AB0E6-DBAC-42D9-BDC6-1FE77C413B2F}"/>
    <dgm:cxn modelId="{0CEC24C1-75DF-4612-8157-42F210F89B9D}" type="presOf" srcId="{2A3296AB-BE18-4DDC-8DF1-2E960BA8A7E9}" destId="{02D13B54-9783-4AE1-BA11-EA4A036CCFB2}" srcOrd="0" destOrd="0" presId="urn:microsoft.com/office/officeart/2005/8/layout/hierarchy5"/>
    <dgm:cxn modelId="{F9D4EC38-BA46-4511-9CF3-871E3DF6DF4E}" type="presOf" srcId="{95ED39CC-E1CC-47EE-9714-16E60581898C}" destId="{A70361D4-1DA3-4879-A980-7790F5EB2388}" srcOrd="1" destOrd="0" presId="urn:microsoft.com/office/officeart/2005/8/layout/hierarchy5"/>
    <dgm:cxn modelId="{C3FA1F4E-69B7-4A9A-BE99-D7323C5DA2CF}" type="presOf" srcId="{F85E6949-17FF-4BCD-8DDB-F8311ED512F5}" destId="{3395A4B6-823E-450F-8AAD-A3B93BE351AF}" srcOrd="0" destOrd="0" presId="urn:microsoft.com/office/officeart/2005/8/layout/hierarchy5"/>
    <dgm:cxn modelId="{D7A3C32F-310F-472D-B34A-70771C56DA04}" type="presOf" srcId="{FEBA4198-C263-4BE8-BE30-C072D7FEB9E3}" destId="{34F0783C-37A9-43B2-8DB1-7D043C33740E}" srcOrd="0" destOrd="0" presId="urn:microsoft.com/office/officeart/2005/8/layout/hierarchy5"/>
    <dgm:cxn modelId="{D6ABBA38-87C2-42E9-8987-6830C333DAA9}" type="presOf" srcId="{3FBC4CBB-B89A-455B-A461-8378D2151316}" destId="{B81E0DDC-333A-4BE3-B48A-630C529367F6}" srcOrd="0" destOrd="0" presId="urn:microsoft.com/office/officeart/2005/8/layout/hierarchy5"/>
    <dgm:cxn modelId="{486F3AF9-0375-42EC-BF55-36CF7ECED649}" type="presOf" srcId="{22E88DCD-0E2D-44C7-A9A9-EC3B7B8ABC52}" destId="{75EE95E3-BAB8-4B42-A8FD-E148E1E58C7C}" srcOrd="0" destOrd="0" presId="urn:microsoft.com/office/officeart/2005/8/layout/hierarchy5"/>
    <dgm:cxn modelId="{B2448372-63C9-42ED-8DBD-A4A3699FE9BF}" type="presOf" srcId="{87B080F4-AD56-4AF4-873B-788F4FA826C4}" destId="{EE993125-A64F-4193-B30F-F8CEADA1774F}" srcOrd="0" destOrd="0" presId="urn:microsoft.com/office/officeart/2005/8/layout/hierarchy5"/>
    <dgm:cxn modelId="{7544C15C-3764-4B9B-8276-5F8894476D1C}" type="presOf" srcId="{F85E6949-17FF-4BCD-8DDB-F8311ED512F5}" destId="{3B89132D-4C4B-4601-B2A9-F4E239083A92}" srcOrd="1" destOrd="0" presId="urn:microsoft.com/office/officeart/2005/8/layout/hierarchy5"/>
    <dgm:cxn modelId="{5712DEE3-3588-4151-BCC2-0717014C8B88}" type="presOf" srcId="{ECEF9170-0673-4644-B04F-84B4ED1079B8}" destId="{2D6A9197-A3A3-40BD-9A33-3B9C77B24D69}" srcOrd="1" destOrd="0" presId="urn:microsoft.com/office/officeart/2005/8/layout/hierarchy5"/>
    <dgm:cxn modelId="{5A3E60D3-2494-4B3F-ABF6-B4779A9AF436}" type="presOf" srcId="{9C8C36BD-C47C-4554-9C2C-BE7231C6788F}" destId="{57ECE224-9120-4CA6-B0AD-EBE06FC1F3F7}" srcOrd="0" destOrd="0" presId="urn:microsoft.com/office/officeart/2005/8/layout/hierarchy5"/>
    <dgm:cxn modelId="{0900932E-5BD0-4C44-8F58-57F1A5EE5B6D}" srcId="{5C35A0CD-7629-4699-AF91-E0320CD4BD36}" destId="{C0698313-F968-433E-AFEA-DD6AC0877AAD}" srcOrd="0" destOrd="0" parTransId="{87B080F4-AD56-4AF4-873B-788F4FA826C4}" sibTransId="{FA4768DB-C6C5-440F-8129-3CF34E5073A6}"/>
    <dgm:cxn modelId="{2C47A0A0-0F1F-4556-9F63-AD06F6A3E8C5}" srcId="{D00F6753-B19B-47CE-9EB9-E442DF09669D}" destId="{C8FBAB34-FC4B-43E3-84F1-51224A409040}" srcOrd="0" destOrd="0" parTransId="{ECEF9170-0673-4644-B04F-84B4ED1079B8}" sibTransId="{6456DC17-EE74-4F36-AC6E-7A410026248A}"/>
    <dgm:cxn modelId="{915B36C6-C801-4AD8-A961-A27D4EC986A3}" srcId="{D00F6753-B19B-47CE-9EB9-E442DF09669D}" destId="{986A63AC-7C39-436B-A0A1-288F75952CE1}" srcOrd="2" destOrd="0" parTransId="{ACC6BB5C-B0E0-4208-8406-AA9363409FD8}" sibTransId="{180EC3FA-9230-4F62-8589-561845F0B762}"/>
    <dgm:cxn modelId="{188227A7-C235-448E-B4B0-FC1282179CF3}" type="presOf" srcId="{986A63AC-7C39-436B-A0A1-288F75952CE1}" destId="{559AD267-6CB0-4D95-BDAD-19BFECC45675}" srcOrd="0" destOrd="0" presId="urn:microsoft.com/office/officeart/2005/8/layout/hierarchy5"/>
    <dgm:cxn modelId="{F2738EBF-A238-4FF7-9D9A-D0ABA98AFD6D}" srcId="{FEBA4198-C263-4BE8-BE30-C072D7FEB9E3}" destId="{F85E6949-17FF-4BCD-8DDB-F8311ED512F5}" srcOrd="3" destOrd="0" parTransId="{1CF677F2-1173-48CA-9F5C-8619557B2986}" sibTransId="{7C6DAFA9-89DC-4682-A3D1-1FD0D3F2A061}"/>
    <dgm:cxn modelId="{24198265-DABF-41FB-BAF1-74D3B7FC7B3B}" srcId="{FEBA4198-C263-4BE8-BE30-C072D7FEB9E3}" destId="{D00F6753-B19B-47CE-9EB9-E442DF09669D}" srcOrd="0" destOrd="0" parTransId="{E2868030-6FA7-4EF5-853F-F2AD3C89B91A}" sibTransId="{8162F855-6525-47C3-9A51-D1C7C4F557B4}"/>
    <dgm:cxn modelId="{F0EB6A4C-EF96-448D-B45A-F8A98A9C9641}" type="presParOf" srcId="{34F0783C-37A9-43B2-8DB1-7D043C33740E}" destId="{B3279B46-39B7-4DCA-86B3-E8CE12D92051}" srcOrd="0" destOrd="0" presId="urn:microsoft.com/office/officeart/2005/8/layout/hierarchy5"/>
    <dgm:cxn modelId="{394487A6-A781-4785-92CF-8C9D4823B29F}" type="presParOf" srcId="{B3279B46-39B7-4DCA-86B3-E8CE12D92051}" destId="{4ABF2B63-DB12-456D-A59A-7A2D7382E932}" srcOrd="0" destOrd="0" presId="urn:microsoft.com/office/officeart/2005/8/layout/hierarchy5"/>
    <dgm:cxn modelId="{787FB146-203B-433B-91DA-E045E9B83E1B}" type="presParOf" srcId="{B3279B46-39B7-4DCA-86B3-E8CE12D92051}" destId="{B536384E-D579-47F5-9F7A-990234325ACF}" srcOrd="1" destOrd="0" presId="urn:microsoft.com/office/officeart/2005/8/layout/hierarchy5"/>
    <dgm:cxn modelId="{D998A8C8-5972-404E-A8E6-7F2E42E84045}" type="presParOf" srcId="{B536384E-D579-47F5-9F7A-990234325ACF}" destId="{AAAE3324-64F7-4176-B7CE-1EC0CF644987}" srcOrd="0" destOrd="0" presId="urn:microsoft.com/office/officeart/2005/8/layout/hierarchy5"/>
    <dgm:cxn modelId="{702129CC-38DC-4726-B708-75A055FB5D48}" type="presParOf" srcId="{AAAE3324-64F7-4176-B7CE-1EC0CF644987}" destId="{F78640B9-6B53-420A-9EE6-3A06E8A500F4}" srcOrd="0" destOrd="0" presId="urn:microsoft.com/office/officeart/2005/8/layout/hierarchy5"/>
    <dgm:cxn modelId="{84322D83-FBF4-4A43-8394-B2A9B14CFAAC}" type="presParOf" srcId="{AAAE3324-64F7-4176-B7CE-1EC0CF644987}" destId="{07B30196-6B67-4B41-9E91-9248B5E92180}" srcOrd="1" destOrd="0" presId="urn:microsoft.com/office/officeart/2005/8/layout/hierarchy5"/>
    <dgm:cxn modelId="{C410D4A1-C019-4749-BC33-0A6338FB541B}" type="presParOf" srcId="{07B30196-6B67-4B41-9E91-9248B5E92180}" destId="{8A8AA780-749D-4EDD-9150-EC483F031BC9}" srcOrd="0" destOrd="0" presId="urn:microsoft.com/office/officeart/2005/8/layout/hierarchy5"/>
    <dgm:cxn modelId="{C51C209B-61C6-4E03-B300-F79316E8B6E1}" type="presParOf" srcId="{8A8AA780-749D-4EDD-9150-EC483F031BC9}" destId="{2D6A9197-A3A3-40BD-9A33-3B9C77B24D69}" srcOrd="0" destOrd="0" presId="urn:microsoft.com/office/officeart/2005/8/layout/hierarchy5"/>
    <dgm:cxn modelId="{148830FF-103B-4720-91F8-345DD13BB202}" type="presParOf" srcId="{07B30196-6B67-4B41-9E91-9248B5E92180}" destId="{332C5AFE-01F8-451F-8063-4D4397081030}" srcOrd="1" destOrd="0" presId="urn:microsoft.com/office/officeart/2005/8/layout/hierarchy5"/>
    <dgm:cxn modelId="{93461755-A73A-4925-B407-830ABBB63711}" type="presParOf" srcId="{332C5AFE-01F8-451F-8063-4D4397081030}" destId="{7FDF05ED-146D-4F60-93D1-2D578E2039DD}" srcOrd="0" destOrd="0" presId="urn:microsoft.com/office/officeart/2005/8/layout/hierarchy5"/>
    <dgm:cxn modelId="{0EAB3447-4389-4A8F-8C94-1181C076C6F9}" type="presParOf" srcId="{332C5AFE-01F8-451F-8063-4D4397081030}" destId="{187CB76A-A906-4DF9-86B1-F2237375C496}" srcOrd="1" destOrd="0" presId="urn:microsoft.com/office/officeart/2005/8/layout/hierarchy5"/>
    <dgm:cxn modelId="{B4A21FBC-586F-4E93-AA8C-572AAC1CBA93}" type="presParOf" srcId="{187CB76A-A906-4DF9-86B1-F2237375C496}" destId="{02D13B54-9783-4AE1-BA11-EA4A036CCFB2}" srcOrd="0" destOrd="0" presId="urn:microsoft.com/office/officeart/2005/8/layout/hierarchy5"/>
    <dgm:cxn modelId="{9AF641E0-4EC3-4C5C-8BEE-FE78735F3003}" type="presParOf" srcId="{02D13B54-9783-4AE1-BA11-EA4A036CCFB2}" destId="{22100EBF-0887-475C-89B2-E290E47F9DDB}" srcOrd="0" destOrd="0" presId="urn:microsoft.com/office/officeart/2005/8/layout/hierarchy5"/>
    <dgm:cxn modelId="{DF123CE9-E0C0-4F18-B96A-064FBEE12723}" type="presParOf" srcId="{187CB76A-A906-4DF9-86B1-F2237375C496}" destId="{C72C1ECB-210D-41BA-A35E-BABCE648A27D}" srcOrd="1" destOrd="0" presId="urn:microsoft.com/office/officeart/2005/8/layout/hierarchy5"/>
    <dgm:cxn modelId="{00A71CB3-89DC-4048-8D90-9A9EFD885F73}" type="presParOf" srcId="{C72C1ECB-210D-41BA-A35E-BABCE648A27D}" destId="{57ECE224-9120-4CA6-B0AD-EBE06FC1F3F7}" srcOrd="0" destOrd="0" presId="urn:microsoft.com/office/officeart/2005/8/layout/hierarchy5"/>
    <dgm:cxn modelId="{3AA6EFB0-0D9D-4702-9E7E-E236ACEDD386}" type="presParOf" srcId="{C72C1ECB-210D-41BA-A35E-BABCE648A27D}" destId="{1E190567-C27E-4F29-AC33-4D982A4E96B6}" srcOrd="1" destOrd="0" presId="urn:microsoft.com/office/officeart/2005/8/layout/hierarchy5"/>
    <dgm:cxn modelId="{B7E33AE9-FABC-4D3A-9EE6-B72448E83261}" type="presParOf" srcId="{07B30196-6B67-4B41-9E91-9248B5E92180}" destId="{B81E0DDC-333A-4BE3-B48A-630C529367F6}" srcOrd="2" destOrd="0" presId="urn:microsoft.com/office/officeart/2005/8/layout/hierarchy5"/>
    <dgm:cxn modelId="{623CCA6D-913A-440E-86C3-3BC526F018FF}" type="presParOf" srcId="{B81E0DDC-333A-4BE3-B48A-630C529367F6}" destId="{48B2CA0B-FB25-47DE-959F-87A3B66F0C38}" srcOrd="0" destOrd="0" presId="urn:microsoft.com/office/officeart/2005/8/layout/hierarchy5"/>
    <dgm:cxn modelId="{D1D18D0E-8CDE-4F2B-B642-F3523CD39D76}" type="presParOf" srcId="{07B30196-6B67-4B41-9E91-9248B5E92180}" destId="{65B4E226-6027-43F0-8FF1-7A519FD47951}" srcOrd="3" destOrd="0" presId="urn:microsoft.com/office/officeart/2005/8/layout/hierarchy5"/>
    <dgm:cxn modelId="{5734BB6A-1D83-4D17-9098-568E902569B4}" type="presParOf" srcId="{65B4E226-6027-43F0-8FF1-7A519FD47951}" destId="{B1D6D3BC-0CE3-4995-9EDE-70375036614C}" srcOrd="0" destOrd="0" presId="urn:microsoft.com/office/officeart/2005/8/layout/hierarchy5"/>
    <dgm:cxn modelId="{CF6D9D8C-286E-40C2-BFCD-9CBBBBF99970}" type="presParOf" srcId="{65B4E226-6027-43F0-8FF1-7A519FD47951}" destId="{5678D3BE-8C5A-43B3-821D-8740C4B0B397}" srcOrd="1" destOrd="0" presId="urn:microsoft.com/office/officeart/2005/8/layout/hierarchy5"/>
    <dgm:cxn modelId="{51831966-82CF-41E7-8085-A04FE670F30C}" type="presParOf" srcId="{5678D3BE-8C5A-43B3-821D-8740C4B0B397}" destId="{EE993125-A64F-4193-B30F-F8CEADA1774F}" srcOrd="0" destOrd="0" presId="urn:microsoft.com/office/officeart/2005/8/layout/hierarchy5"/>
    <dgm:cxn modelId="{11DB7C15-6B8D-4885-8481-1E02354EE932}" type="presParOf" srcId="{EE993125-A64F-4193-B30F-F8CEADA1774F}" destId="{8BAA9ADE-3BD6-440A-81FA-EA89AB1CCFF7}" srcOrd="0" destOrd="0" presId="urn:microsoft.com/office/officeart/2005/8/layout/hierarchy5"/>
    <dgm:cxn modelId="{0EC7B5C4-180A-48DC-97B3-B8CB879301E9}" type="presParOf" srcId="{5678D3BE-8C5A-43B3-821D-8740C4B0B397}" destId="{B6CBB95E-C562-4FCF-8BFA-6D89A40587C2}" srcOrd="1" destOrd="0" presId="urn:microsoft.com/office/officeart/2005/8/layout/hierarchy5"/>
    <dgm:cxn modelId="{73AB9E23-CA46-4042-99B2-467BAEBAC725}" type="presParOf" srcId="{B6CBB95E-C562-4FCF-8BFA-6D89A40587C2}" destId="{1CB344C2-4737-406A-AB25-2199481736D4}" srcOrd="0" destOrd="0" presId="urn:microsoft.com/office/officeart/2005/8/layout/hierarchy5"/>
    <dgm:cxn modelId="{7520C8BB-E59E-41D2-8963-CB3B7C656448}" type="presParOf" srcId="{B6CBB95E-C562-4FCF-8BFA-6D89A40587C2}" destId="{37E08E57-EBE9-429D-BC72-768E91B607E9}" srcOrd="1" destOrd="0" presId="urn:microsoft.com/office/officeart/2005/8/layout/hierarchy5"/>
    <dgm:cxn modelId="{B333574D-F992-4F42-868B-6126FD390A27}" type="presParOf" srcId="{07B30196-6B67-4B41-9E91-9248B5E92180}" destId="{A21C0A86-F319-46F7-8642-E1F8EC8A4286}" srcOrd="4" destOrd="0" presId="urn:microsoft.com/office/officeart/2005/8/layout/hierarchy5"/>
    <dgm:cxn modelId="{B13B992A-7220-4C3C-9A67-BC7182134C44}" type="presParOf" srcId="{A21C0A86-F319-46F7-8642-E1F8EC8A4286}" destId="{652A4BE8-BDF7-4476-8A44-7FC845387027}" srcOrd="0" destOrd="0" presId="urn:microsoft.com/office/officeart/2005/8/layout/hierarchy5"/>
    <dgm:cxn modelId="{4BDFE736-40FB-488F-9D74-A43F58C99440}" type="presParOf" srcId="{07B30196-6B67-4B41-9E91-9248B5E92180}" destId="{9605B6DD-59E6-4299-A3D0-F4509087DC6B}" srcOrd="5" destOrd="0" presId="urn:microsoft.com/office/officeart/2005/8/layout/hierarchy5"/>
    <dgm:cxn modelId="{77351475-4E70-46FE-97A7-BC74BA8646CF}" type="presParOf" srcId="{9605B6DD-59E6-4299-A3D0-F4509087DC6B}" destId="{559AD267-6CB0-4D95-BDAD-19BFECC45675}" srcOrd="0" destOrd="0" presId="urn:microsoft.com/office/officeart/2005/8/layout/hierarchy5"/>
    <dgm:cxn modelId="{BB1EEAC7-AE52-43AD-B8AA-E015A37A9A74}" type="presParOf" srcId="{9605B6DD-59E6-4299-A3D0-F4509087DC6B}" destId="{C1F93BE2-46F7-4056-9149-974A7F6B2F2F}" srcOrd="1" destOrd="0" presId="urn:microsoft.com/office/officeart/2005/8/layout/hierarchy5"/>
    <dgm:cxn modelId="{CF149AF8-5C59-452D-96D1-5348B229524D}" type="presParOf" srcId="{C1F93BE2-46F7-4056-9149-974A7F6B2F2F}" destId="{3FAC1B46-35B4-4C71-94AF-D92BE1C0F9D0}" srcOrd="0" destOrd="0" presId="urn:microsoft.com/office/officeart/2005/8/layout/hierarchy5"/>
    <dgm:cxn modelId="{5CE782C4-2CA3-4C59-A8EF-9616D7CB03BC}" type="presParOf" srcId="{3FAC1B46-35B4-4C71-94AF-D92BE1C0F9D0}" destId="{A70361D4-1DA3-4879-A980-7790F5EB2388}" srcOrd="0" destOrd="0" presId="urn:microsoft.com/office/officeart/2005/8/layout/hierarchy5"/>
    <dgm:cxn modelId="{36934303-CB1A-4181-8D83-9293B21B4495}" type="presParOf" srcId="{C1F93BE2-46F7-4056-9149-974A7F6B2F2F}" destId="{ED8D2180-E5EA-4F58-93BC-5C36ADEE4254}" srcOrd="1" destOrd="0" presId="urn:microsoft.com/office/officeart/2005/8/layout/hierarchy5"/>
    <dgm:cxn modelId="{7E87B582-0494-46C8-9E90-D5E09282E526}" type="presParOf" srcId="{ED8D2180-E5EA-4F58-93BC-5C36ADEE4254}" destId="{D42D121C-9207-4204-AFF6-862D47C23915}" srcOrd="0" destOrd="0" presId="urn:microsoft.com/office/officeart/2005/8/layout/hierarchy5"/>
    <dgm:cxn modelId="{73FD8232-08EA-4F3C-996A-1C28A898A1FA}" type="presParOf" srcId="{ED8D2180-E5EA-4F58-93BC-5C36ADEE4254}" destId="{D382E10B-957D-47A9-9F45-462BA1F3DBC2}" srcOrd="1" destOrd="0" presId="urn:microsoft.com/office/officeart/2005/8/layout/hierarchy5"/>
    <dgm:cxn modelId="{6399A840-D1DB-420F-BDB3-BAB29D5D0486}" type="presParOf" srcId="{34F0783C-37A9-43B2-8DB1-7D043C33740E}" destId="{2AF7F0CE-2D19-4C66-B785-8C97D1E87C60}" srcOrd="1" destOrd="0" presId="urn:microsoft.com/office/officeart/2005/8/layout/hierarchy5"/>
    <dgm:cxn modelId="{D66FBFCB-F3D1-4011-9B31-08A7B1ABFBF6}" type="presParOf" srcId="{2AF7F0CE-2D19-4C66-B785-8C97D1E87C60}" destId="{523C773C-E042-491B-A68F-4E6F47EEE19E}" srcOrd="0" destOrd="0" presId="urn:microsoft.com/office/officeart/2005/8/layout/hierarchy5"/>
    <dgm:cxn modelId="{43361611-9003-46A5-B9DE-896CCDA2D5AF}" type="presParOf" srcId="{523C773C-E042-491B-A68F-4E6F47EEE19E}" destId="{75EE95E3-BAB8-4B42-A8FD-E148E1E58C7C}" srcOrd="0" destOrd="0" presId="urn:microsoft.com/office/officeart/2005/8/layout/hierarchy5"/>
    <dgm:cxn modelId="{355AB51E-8431-475A-95A8-222050C3F818}" type="presParOf" srcId="{523C773C-E042-491B-A68F-4E6F47EEE19E}" destId="{63B0B674-6874-43AB-B82F-D226E086E017}" srcOrd="1" destOrd="0" presId="urn:microsoft.com/office/officeart/2005/8/layout/hierarchy5"/>
    <dgm:cxn modelId="{D2FD406D-D8C7-45DC-9BFC-64156D632C09}" type="presParOf" srcId="{2AF7F0CE-2D19-4C66-B785-8C97D1E87C60}" destId="{E93D2CB3-06EC-4EED-94FD-8EAF261D80B5}" srcOrd="1" destOrd="0" presId="urn:microsoft.com/office/officeart/2005/8/layout/hierarchy5"/>
    <dgm:cxn modelId="{A132CBE6-A5D8-4255-85EA-16C74C39031F}" type="presParOf" srcId="{E93D2CB3-06EC-4EED-94FD-8EAF261D80B5}" destId="{96ED137E-E861-4073-98DA-C810BA846C1E}" srcOrd="0" destOrd="0" presId="urn:microsoft.com/office/officeart/2005/8/layout/hierarchy5"/>
    <dgm:cxn modelId="{F436B6A3-9C88-4B89-8AC6-86A2F46BEBAB}" type="presParOf" srcId="{2AF7F0CE-2D19-4C66-B785-8C97D1E87C60}" destId="{FAD7945D-ADA1-4E4F-AA2C-07F9F9A028FC}" srcOrd="2" destOrd="0" presId="urn:microsoft.com/office/officeart/2005/8/layout/hierarchy5"/>
    <dgm:cxn modelId="{2C00A083-8269-4E91-9A46-D8E1B8A04406}" type="presParOf" srcId="{FAD7945D-ADA1-4E4F-AA2C-07F9F9A028FC}" destId="{77AB9F8C-4C1B-46A8-BA39-476FBC082B38}" srcOrd="0" destOrd="0" presId="urn:microsoft.com/office/officeart/2005/8/layout/hierarchy5"/>
    <dgm:cxn modelId="{56BE32DA-A3E4-4911-BF8C-2E12E1C54122}" type="presParOf" srcId="{FAD7945D-ADA1-4E4F-AA2C-07F9F9A028FC}" destId="{F63AAF07-DFC9-43BD-9A96-0225B12D8B22}" srcOrd="1" destOrd="0" presId="urn:microsoft.com/office/officeart/2005/8/layout/hierarchy5"/>
    <dgm:cxn modelId="{DED0F8B3-BB2B-4F94-996E-2AD6AE706FA1}" type="presParOf" srcId="{2AF7F0CE-2D19-4C66-B785-8C97D1E87C60}" destId="{C21B92FD-10F7-42A0-B6C3-06FB1D139C30}" srcOrd="3" destOrd="0" presId="urn:microsoft.com/office/officeart/2005/8/layout/hierarchy5"/>
    <dgm:cxn modelId="{35B4BAB9-C33F-45A5-ACB4-624C922FE904}" type="presParOf" srcId="{C21B92FD-10F7-42A0-B6C3-06FB1D139C30}" destId="{43ABE6C4-F41A-4240-8171-E8F217DD18C1}" srcOrd="0" destOrd="0" presId="urn:microsoft.com/office/officeart/2005/8/layout/hierarchy5"/>
    <dgm:cxn modelId="{7C5A1864-6211-49B4-8BA7-3DED3A10352D}" type="presParOf" srcId="{2AF7F0CE-2D19-4C66-B785-8C97D1E87C60}" destId="{48FE07FE-DEAE-4A09-8D43-C0BD8AEB8978}" srcOrd="4" destOrd="0" presId="urn:microsoft.com/office/officeart/2005/8/layout/hierarchy5"/>
    <dgm:cxn modelId="{A99C1C88-637D-4FF6-B004-C635DD3F27F1}" type="presParOf" srcId="{48FE07FE-DEAE-4A09-8D43-C0BD8AEB8978}" destId="{3395A4B6-823E-450F-8AAD-A3B93BE351AF}" srcOrd="0" destOrd="0" presId="urn:microsoft.com/office/officeart/2005/8/layout/hierarchy5"/>
    <dgm:cxn modelId="{084D0D36-F3A9-42D3-BFAD-5E23635D5611}" type="presParOf" srcId="{48FE07FE-DEAE-4A09-8D43-C0BD8AEB8978}" destId="{3B89132D-4C4B-4601-B2A9-F4E239083A92}"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8152D-CBBE-4A0F-9442-5CE588381FED}">
      <dsp:nvSpPr>
        <dsp:cNvPr id="0" name=""/>
        <dsp:cNvSpPr/>
      </dsp:nvSpPr>
      <dsp:spPr>
        <a:xfrm>
          <a:off x="1637642" y="146848"/>
          <a:ext cx="2914382" cy="10121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36BCBC-A95E-4CD6-81ED-FEAECE2A135A}">
      <dsp:nvSpPr>
        <dsp:cNvPr id="0" name=""/>
        <dsp:cNvSpPr/>
      </dsp:nvSpPr>
      <dsp:spPr>
        <a:xfrm>
          <a:off x="2816950" y="2625203"/>
          <a:ext cx="564802" cy="361473"/>
        </a:xfrm>
        <a:prstGeom prst="down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E13351-972A-4F80-AB91-50DDCB6E5673}">
      <dsp:nvSpPr>
        <dsp:cNvPr id="0" name=""/>
        <dsp:cNvSpPr/>
      </dsp:nvSpPr>
      <dsp:spPr>
        <a:xfrm>
          <a:off x="1743825" y="2914382"/>
          <a:ext cx="2711053" cy="67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Insights and Forecasts</a:t>
          </a:r>
          <a:endParaRPr lang="en-US" sz="1800" kern="1200" dirty="0"/>
        </a:p>
      </dsp:txBody>
      <dsp:txXfrm>
        <a:off x="1743825" y="2914382"/>
        <a:ext cx="2711053" cy="677763"/>
      </dsp:txXfrm>
    </dsp:sp>
    <dsp:sp modelId="{46343CFE-E642-4F57-84F1-8F06374882D0}">
      <dsp:nvSpPr>
        <dsp:cNvPr id="0" name=""/>
        <dsp:cNvSpPr/>
      </dsp:nvSpPr>
      <dsp:spPr>
        <a:xfrm>
          <a:off x="2082706" y="203329"/>
          <a:ext cx="1581447" cy="158144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Data</a:t>
          </a:r>
          <a:endParaRPr lang="en-US" sz="3300" kern="1200" dirty="0"/>
        </a:p>
      </dsp:txBody>
      <dsp:txXfrm>
        <a:off x="2314304" y="434927"/>
        <a:ext cx="1118251" cy="1118251"/>
      </dsp:txXfrm>
    </dsp:sp>
    <dsp:sp modelId="{6F6D609B-9D86-4B36-920C-C5D9B6B392A2}">
      <dsp:nvSpPr>
        <dsp:cNvPr id="0" name=""/>
        <dsp:cNvSpPr/>
      </dsp:nvSpPr>
      <dsp:spPr>
        <a:xfrm>
          <a:off x="1517904" y="22592"/>
          <a:ext cx="3162895" cy="253031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40B45-DF78-4A87-A15A-440CDE5F3799}">
      <dsp:nvSpPr>
        <dsp:cNvPr id="0" name=""/>
        <dsp:cNvSpPr/>
      </dsp:nvSpPr>
      <dsp:spPr>
        <a:xfrm>
          <a:off x="4244" y="717220"/>
          <a:ext cx="1929991" cy="111584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smtClean="0"/>
            <a:t>Data collection</a:t>
          </a:r>
          <a:endParaRPr lang="en-US" sz="1900" kern="1200" dirty="0"/>
        </a:p>
      </dsp:txBody>
      <dsp:txXfrm>
        <a:off x="4244" y="717220"/>
        <a:ext cx="1929991" cy="743896"/>
      </dsp:txXfrm>
    </dsp:sp>
    <dsp:sp modelId="{6CD8F0C9-4FA3-4FD0-9125-2BE04AC9915E}">
      <dsp:nvSpPr>
        <dsp:cNvPr id="0" name=""/>
        <dsp:cNvSpPr/>
      </dsp:nvSpPr>
      <dsp:spPr>
        <a:xfrm>
          <a:off x="399544" y="1461117"/>
          <a:ext cx="1929991" cy="14364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Personal experience </a:t>
          </a:r>
          <a:r>
            <a:rPr lang="en-US" sz="1900" kern="1200" dirty="0" smtClean="0"/>
            <a:t>and research</a:t>
          </a:r>
          <a:endParaRPr lang="en-US" sz="1900" kern="1200" dirty="0"/>
        </a:p>
      </dsp:txBody>
      <dsp:txXfrm>
        <a:off x="441615" y="1503188"/>
        <a:ext cx="1845849" cy="1352258"/>
      </dsp:txXfrm>
    </dsp:sp>
    <dsp:sp modelId="{F01533B0-CBB6-46A0-A47F-AD4B90B95547}">
      <dsp:nvSpPr>
        <dsp:cNvPr id="0" name=""/>
        <dsp:cNvSpPr/>
      </dsp:nvSpPr>
      <dsp:spPr>
        <a:xfrm>
          <a:off x="2226815" y="848912"/>
          <a:ext cx="620268" cy="480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226815" y="945014"/>
        <a:ext cx="476114" cy="288308"/>
      </dsp:txXfrm>
    </dsp:sp>
    <dsp:sp modelId="{BDD32869-0800-43CC-9BB6-18348C7E23D7}">
      <dsp:nvSpPr>
        <dsp:cNvPr id="0" name=""/>
        <dsp:cNvSpPr/>
      </dsp:nvSpPr>
      <dsp:spPr>
        <a:xfrm>
          <a:off x="3104554" y="717220"/>
          <a:ext cx="1929991" cy="111584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smtClean="0"/>
            <a:t>Data </a:t>
          </a:r>
          <a:r>
            <a:rPr lang="en-US" sz="1900" kern="1200" dirty="0" smtClean="0"/>
            <a:t>analysis</a:t>
          </a:r>
          <a:endParaRPr lang="en-US" sz="1900" kern="1200" dirty="0"/>
        </a:p>
      </dsp:txBody>
      <dsp:txXfrm>
        <a:off x="3104554" y="717220"/>
        <a:ext cx="1929991" cy="743896"/>
      </dsp:txXfrm>
    </dsp:sp>
    <dsp:sp modelId="{E4DB3341-F1A7-47E7-AD5D-66BD57B964BC}">
      <dsp:nvSpPr>
        <dsp:cNvPr id="0" name=""/>
        <dsp:cNvSpPr/>
      </dsp:nvSpPr>
      <dsp:spPr>
        <a:xfrm>
          <a:off x="3499854" y="1461117"/>
          <a:ext cx="1929991" cy="14364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Looking for patterns or trends</a:t>
          </a:r>
          <a:endParaRPr lang="en-US" sz="1900" kern="1200" dirty="0"/>
        </a:p>
      </dsp:txBody>
      <dsp:txXfrm>
        <a:off x="3541925" y="1503188"/>
        <a:ext cx="1845849" cy="1352258"/>
      </dsp:txXfrm>
    </dsp:sp>
    <dsp:sp modelId="{9DD6893A-4673-4DC1-950A-AAF1866E9A56}">
      <dsp:nvSpPr>
        <dsp:cNvPr id="0" name=""/>
        <dsp:cNvSpPr/>
      </dsp:nvSpPr>
      <dsp:spPr>
        <a:xfrm>
          <a:off x="5327125" y="848912"/>
          <a:ext cx="620268" cy="480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327125" y="945014"/>
        <a:ext cx="476114" cy="288308"/>
      </dsp:txXfrm>
    </dsp:sp>
    <dsp:sp modelId="{84E92797-E6F2-4513-9E87-DB259CDF0E93}">
      <dsp:nvSpPr>
        <dsp:cNvPr id="0" name=""/>
        <dsp:cNvSpPr/>
      </dsp:nvSpPr>
      <dsp:spPr>
        <a:xfrm>
          <a:off x="6204864" y="717220"/>
          <a:ext cx="1929991" cy="111584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smtClean="0"/>
            <a:t>Interpretation of results</a:t>
          </a:r>
          <a:endParaRPr lang="en-US" sz="1900" kern="1200" dirty="0"/>
        </a:p>
      </dsp:txBody>
      <dsp:txXfrm>
        <a:off x="6204864" y="717220"/>
        <a:ext cx="1929991" cy="743896"/>
      </dsp:txXfrm>
    </dsp:sp>
    <dsp:sp modelId="{5F2BBF87-6E8F-439A-88B1-97394F3774E3}">
      <dsp:nvSpPr>
        <dsp:cNvPr id="0" name=""/>
        <dsp:cNvSpPr/>
      </dsp:nvSpPr>
      <dsp:spPr>
        <a:xfrm>
          <a:off x="6600164" y="1461117"/>
          <a:ext cx="1929991" cy="14364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Conclusion or prediction</a:t>
          </a:r>
          <a:endParaRPr lang="en-US" sz="1900" kern="1200" dirty="0"/>
        </a:p>
      </dsp:txBody>
      <dsp:txXfrm>
        <a:off x="6642235" y="1503188"/>
        <a:ext cx="1845849" cy="13522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F8927-F62A-45F5-B0EE-E4482F183080}">
      <dsp:nvSpPr>
        <dsp:cNvPr id="0" name=""/>
        <dsp:cNvSpPr/>
      </dsp:nvSpPr>
      <dsp:spPr>
        <a:xfrm>
          <a:off x="2521995" y="2308"/>
          <a:ext cx="1657334" cy="107726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Data collection</a:t>
          </a:r>
          <a:endParaRPr lang="en-US" sz="2200" kern="1200" dirty="0"/>
        </a:p>
      </dsp:txBody>
      <dsp:txXfrm>
        <a:off x="2574583" y="54896"/>
        <a:ext cx="1552158" cy="972091"/>
      </dsp:txXfrm>
    </dsp:sp>
    <dsp:sp modelId="{6606528C-20BB-4D42-81FB-982A396C34F6}">
      <dsp:nvSpPr>
        <dsp:cNvPr id="0" name=""/>
        <dsp:cNvSpPr/>
      </dsp:nvSpPr>
      <dsp:spPr>
        <a:xfrm>
          <a:off x="1939005" y="557969"/>
          <a:ext cx="2872606" cy="2872606"/>
        </a:xfrm>
        <a:custGeom>
          <a:avLst/>
          <a:gdLst/>
          <a:ahLst/>
          <a:cxnLst/>
          <a:rect l="0" t="0" r="0" b="0"/>
          <a:pathLst>
            <a:path>
              <a:moveTo>
                <a:pt x="2471230" y="440365"/>
              </a:moveTo>
              <a:arcTo wR="1436303" hR="1436303" stAng="18965992" swAng="2362573"/>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78C14C0-A3D6-4461-82FE-272632E95D15}">
      <dsp:nvSpPr>
        <dsp:cNvPr id="0" name=""/>
        <dsp:cNvSpPr/>
      </dsp:nvSpPr>
      <dsp:spPr>
        <a:xfrm>
          <a:off x="3781725" y="2182617"/>
          <a:ext cx="1657334" cy="107726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Data Analysis</a:t>
          </a:r>
          <a:endParaRPr lang="en-US" sz="2200" kern="1200" dirty="0"/>
        </a:p>
      </dsp:txBody>
      <dsp:txXfrm>
        <a:off x="3834313" y="2235205"/>
        <a:ext cx="1552158" cy="972091"/>
      </dsp:txXfrm>
    </dsp:sp>
    <dsp:sp modelId="{802971CE-70C0-4EC1-BB49-78E24DFAA025}">
      <dsp:nvSpPr>
        <dsp:cNvPr id="0" name=""/>
        <dsp:cNvSpPr/>
      </dsp:nvSpPr>
      <dsp:spPr>
        <a:xfrm>
          <a:off x="1941767" y="556501"/>
          <a:ext cx="2872606" cy="2872606"/>
        </a:xfrm>
        <a:custGeom>
          <a:avLst/>
          <a:gdLst/>
          <a:ahLst/>
          <a:cxnLst/>
          <a:rect l="0" t="0" r="0" b="0"/>
          <a:pathLst>
            <a:path>
              <a:moveTo>
                <a:pt x="1854539" y="2810364"/>
              </a:moveTo>
              <a:arcTo wR="1436303" hR="1436303" stAng="4384250" swAng="2158539"/>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666B4D7-039B-4509-9904-DBFB554221A9}">
      <dsp:nvSpPr>
        <dsp:cNvPr id="0" name=""/>
        <dsp:cNvSpPr/>
      </dsp:nvSpPr>
      <dsp:spPr>
        <a:xfrm>
          <a:off x="1278120" y="2156763"/>
          <a:ext cx="1657334" cy="107726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Narrowed scope</a:t>
          </a:r>
          <a:endParaRPr lang="en-US" sz="2200" kern="1200" dirty="0"/>
        </a:p>
      </dsp:txBody>
      <dsp:txXfrm>
        <a:off x="1330708" y="2209351"/>
        <a:ext cx="1552158" cy="972091"/>
      </dsp:txXfrm>
    </dsp:sp>
    <dsp:sp modelId="{28FF3EAB-FBD2-4659-8162-A7BAB325AA30}">
      <dsp:nvSpPr>
        <dsp:cNvPr id="0" name=""/>
        <dsp:cNvSpPr/>
      </dsp:nvSpPr>
      <dsp:spPr>
        <a:xfrm>
          <a:off x="1914359" y="540942"/>
          <a:ext cx="2872606" cy="2872606"/>
        </a:xfrm>
        <a:custGeom>
          <a:avLst/>
          <a:gdLst/>
          <a:ahLst/>
          <a:cxnLst/>
          <a:rect l="0" t="0" r="0" b="0"/>
          <a:pathLst>
            <a:path>
              <a:moveTo>
                <a:pt x="4655" y="1320756"/>
              </a:moveTo>
              <a:arcTo wR="1436303" hR="1436303" stAng="11076855" swAng="2301337"/>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40B45-DF78-4A87-A15A-440CDE5F3799}">
      <dsp:nvSpPr>
        <dsp:cNvPr id="0" name=""/>
        <dsp:cNvSpPr/>
      </dsp:nvSpPr>
      <dsp:spPr>
        <a:xfrm>
          <a:off x="3937" y="515087"/>
          <a:ext cx="1790524" cy="9426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Data </a:t>
          </a:r>
          <a:r>
            <a:rPr lang="en-US" sz="1600" kern="1200" dirty="0" smtClean="0"/>
            <a:t>collection and storage</a:t>
          </a:r>
          <a:endParaRPr lang="en-US" sz="1600" kern="1200" dirty="0"/>
        </a:p>
      </dsp:txBody>
      <dsp:txXfrm>
        <a:off x="3937" y="515087"/>
        <a:ext cx="1790524" cy="628412"/>
      </dsp:txXfrm>
    </dsp:sp>
    <dsp:sp modelId="{6CD8F0C9-4FA3-4FD0-9125-2BE04AC9915E}">
      <dsp:nvSpPr>
        <dsp:cNvPr id="0" name=""/>
        <dsp:cNvSpPr/>
      </dsp:nvSpPr>
      <dsp:spPr>
        <a:xfrm>
          <a:off x="370671" y="1143500"/>
          <a:ext cx="1790524" cy="195615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Databases</a:t>
          </a:r>
          <a:endParaRPr lang="en-US" sz="1600" kern="1200" dirty="0"/>
        </a:p>
        <a:p>
          <a:pPr marL="342900" lvl="2" indent="-171450" algn="l" defTabSz="711200">
            <a:lnSpc>
              <a:spcPct val="90000"/>
            </a:lnSpc>
            <a:spcBef>
              <a:spcPct val="0"/>
            </a:spcBef>
            <a:spcAft>
              <a:spcPct val="15000"/>
            </a:spcAft>
            <a:buChar char="••"/>
          </a:pPr>
          <a:r>
            <a:rPr lang="en-US" sz="1600" kern="1200" dirty="0" smtClean="0"/>
            <a:t>SQL</a:t>
          </a:r>
          <a:endParaRPr lang="en-US" sz="1600" kern="1200" dirty="0"/>
        </a:p>
        <a:p>
          <a:pPr marL="342900" lvl="2" indent="-171450" algn="l" defTabSz="711200">
            <a:lnSpc>
              <a:spcPct val="90000"/>
            </a:lnSpc>
            <a:spcBef>
              <a:spcPct val="0"/>
            </a:spcBef>
            <a:spcAft>
              <a:spcPct val="15000"/>
            </a:spcAft>
            <a:buChar char="••"/>
          </a:pPr>
          <a:r>
            <a:rPr lang="en-US" sz="1600" kern="1200" dirty="0" smtClean="0"/>
            <a:t>Spark</a:t>
          </a:r>
          <a:endParaRPr lang="en-US" sz="1600" kern="1200" dirty="0"/>
        </a:p>
        <a:p>
          <a:pPr marL="342900" lvl="2" indent="-171450" algn="l" defTabSz="711200">
            <a:lnSpc>
              <a:spcPct val="90000"/>
            </a:lnSpc>
            <a:spcBef>
              <a:spcPct val="0"/>
            </a:spcBef>
            <a:spcAft>
              <a:spcPct val="15000"/>
            </a:spcAft>
            <a:buChar char="••"/>
          </a:pPr>
          <a:r>
            <a:rPr lang="en-US" sz="1600" kern="1200" dirty="0" smtClean="0"/>
            <a:t>Hadoop</a:t>
          </a:r>
          <a:endParaRPr lang="en-US" sz="1600" kern="1200" dirty="0"/>
        </a:p>
      </dsp:txBody>
      <dsp:txXfrm>
        <a:off x="423114" y="1195943"/>
        <a:ext cx="1685638" cy="1851264"/>
      </dsp:txXfrm>
    </dsp:sp>
    <dsp:sp modelId="{F01533B0-CBB6-46A0-A47F-AD4B90B95547}">
      <dsp:nvSpPr>
        <dsp:cNvPr id="0" name=""/>
        <dsp:cNvSpPr/>
      </dsp:nvSpPr>
      <dsp:spPr>
        <a:xfrm>
          <a:off x="2065899" y="606399"/>
          <a:ext cx="575446" cy="4457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065899" y="695557"/>
        <a:ext cx="441710" cy="267472"/>
      </dsp:txXfrm>
    </dsp:sp>
    <dsp:sp modelId="{BDD32869-0800-43CC-9BB6-18348C7E23D7}">
      <dsp:nvSpPr>
        <dsp:cNvPr id="0" name=""/>
        <dsp:cNvSpPr/>
      </dsp:nvSpPr>
      <dsp:spPr>
        <a:xfrm>
          <a:off x="2880210" y="515087"/>
          <a:ext cx="1790524" cy="9426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Data </a:t>
          </a:r>
          <a:r>
            <a:rPr lang="en-US" sz="1600" kern="1200" dirty="0" smtClean="0"/>
            <a:t>analysis</a:t>
          </a:r>
          <a:endParaRPr lang="en-US" sz="1600" kern="1200" dirty="0"/>
        </a:p>
      </dsp:txBody>
      <dsp:txXfrm>
        <a:off x="2880210" y="515087"/>
        <a:ext cx="1790524" cy="628412"/>
      </dsp:txXfrm>
    </dsp:sp>
    <dsp:sp modelId="{E4DB3341-F1A7-47E7-AD5D-66BD57B964BC}">
      <dsp:nvSpPr>
        <dsp:cNvPr id="0" name=""/>
        <dsp:cNvSpPr/>
      </dsp:nvSpPr>
      <dsp:spPr>
        <a:xfrm>
          <a:off x="3246944" y="1143500"/>
          <a:ext cx="1790524" cy="195615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Power BI and/or Tableau</a:t>
          </a:r>
          <a:endParaRPr lang="en-US" sz="1600" kern="1200" dirty="0"/>
        </a:p>
        <a:p>
          <a:pPr marL="171450" lvl="1" indent="-171450" algn="l" defTabSz="711200">
            <a:lnSpc>
              <a:spcPct val="90000"/>
            </a:lnSpc>
            <a:spcBef>
              <a:spcPct val="0"/>
            </a:spcBef>
            <a:spcAft>
              <a:spcPct val="15000"/>
            </a:spcAft>
            <a:buChar char="••"/>
          </a:pPr>
          <a:r>
            <a:rPr lang="en-US" sz="1600" kern="1200" dirty="0" smtClean="0"/>
            <a:t>R and/or python</a:t>
          </a:r>
          <a:endParaRPr lang="en-US" sz="1600" kern="1200" dirty="0"/>
        </a:p>
      </dsp:txBody>
      <dsp:txXfrm>
        <a:off x="3299387" y="1195943"/>
        <a:ext cx="1685638" cy="1851264"/>
      </dsp:txXfrm>
    </dsp:sp>
    <dsp:sp modelId="{9DD6893A-4673-4DC1-950A-AAF1866E9A56}">
      <dsp:nvSpPr>
        <dsp:cNvPr id="0" name=""/>
        <dsp:cNvSpPr/>
      </dsp:nvSpPr>
      <dsp:spPr>
        <a:xfrm>
          <a:off x="4942171" y="606399"/>
          <a:ext cx="575446" cy="4457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942171" y="695557"/>
        <a:ext cx="441710" cy="267472"/>
      </dsp:txXfrm>
    </dsp:sp>
    <dsp:sp modelId="{84E92797-E6F2-4513-9E87-DB259CDF0E93}">
      <dsp:nvSpPr>
        <dsp:cNvPr id="0" name=""/>
        <dsp:cNvSpPr/>
      </dsp:nvSpPr>
      <dsp:spPr>
        <a:xfrm>
          <a:off x="5756482" y="515087"/>
          <a:ext cx="1790524" cy="9426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Interpretation of results</a:t>
          </a:r>
          <a:endParaRPr lang="en-US" sz="1600" kern="1200" dirty="0"/>
        </a:p>
      </dsp:txBody>
      <dsp:txXfrm>
        <a:off x="5756482" y="515087"/>
        <a:ext cx="1790524" cy="628412"/>
      </dsp:txXfrm>
    </dsp:sp>
    <dsp:sp modelId="{5F2BBF87-6E8F-439A-88B1-97394F3774E3}">
      <dsp:nvSpPr>
        <dsp:cNvPr id="0" name=""/>
        <dsp:cNvSpPr/>
      </dsp:nvSpPr>
      <dsp:spPr>
        <a:xfrm>
          <a:off x="6123216" y="1143500"/>
          <a:ext cx="1790524" cy="195615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Data Scientist</a:t>
          </a:r>
          <a:endParaRPr lang="en-US" sz="1600" kern="1200" dirty="0"/>
        </a:p>
        <a:p>
          <a:pPr marL="171450" lvl="1" indent="-171450" algn="l" defTabSz="711200">
            <a:lnSpc>
              <a:spcPct val="90000"/>
            </a:lnSpc>
            <a:spcBef>
              <a:spcPct val="0"/>
            </a:spcBef>
            <a:spcAft>
              <a:spcPct val="15000"/>
            </a:spcAft>
            <a:buChar char="••"/>
          </a:pPr>
          <a:r>
            <a:rPr lang="en-US" sz="1600" kern="1200" dirty="0" smtClean="0"/>
            <a:t>Technology can be used to assess the accuracy of a prediction </a:t>
          </a:r>
          <a:endParaRPr lang="en-US" sz="1600" kern="1200" dirty="0"/>
        </a:p>
      </dsp:txBody>
      <dsp:txXfrm>
        <a:off x="6175659" y="1195943"/>
        <a:ext cx="1685638" cy="18512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5A4B6-823E-450F-8AAD-A3B93BE351AF}">
      <dsp:nvSpPr>
        <dsp:cNvPr id="0" name=""/>
        <dsp:cNvSpPr/>
      </dsp:nvSpPr>
      <dsp:spPr>
        <a:xfrm>
          <a:off x="5614750" y="0"/>
          <a:ext cx="2018502" cy="42062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Interpretation of Results</a:t>
          </a:r>
          <a:endParaRPr lang="en-US" sz="2000" kern="1200" dirty="0"/>
        </a:p>
      </dsp:txBody>
      <dsp:txXfrm>
        <a:off x="5614750" y="0"/>
        <a:ext cx="2018502" cy="1261872"/>
      </dsp:txXfrm>
    </dsp:sp>
    <dsp:sp modelId="{77AB9F8C-4C1B-46A8-BA39-476FBC082B38}">
      <dsp:nvSpPr>
        <dsp:cNvPr id="0" name=""/>
        <dsp:cNvSpPr/>
      </dsp:nvSpPr>
      <dsp:spPr>
        <a:xfrm>
          <a:off x="3259830" y="0"/>
          <a:ext cx="2018502" cy="42062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Data Analysis</a:t>
          </a:r>
          <a:endParaRPr lang="en-US" sz="2000" kern="1200" dirty="0"/>
        </a:p>
      </dsp:txBody>
      <dsp:txXfrm>
        <a:off x="3259830" y="0"/>
        <a:ext cx="2018502" cy="1261872"/>
      </dsp:txXfrm>
    </dsp:sp>
    <dsp:sp modelId="{75EE95E3-BAB8-4B42-A8FD-E148E1E58C7C}">
      <dsp:nvSpPr>
        <dsp:cNvPr id="0" name=""/>
        <dsp:cNvSpPr/>
      </dsp:nvSpPr>
      <dsp:spPr>
        <a:xfrm>
          <a:off x="904911" y="0"/>
          <a:ext cx="2018502" cy="42062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Data Collection</a:t>
          </a:r>
          <a:endParaRPr lang="en-US" sz="2000" kern="1200" dirty="0"/>
        </a:p>
      </dsp:txBody>
      <dsp:txXfrm>
        <a:off x="904911" y="0"/>
        <a:ext cx="2018502" cy="1261872"/>
      </dsp:txXfrm>
    </dsp:sp>
    <dsp:sp modelId="{F78640B9-6B53-420A-9EE6-3A06E8A500F4}">
      <dsp:nvSpPr>
        <dsp:cNvPr id="0" name=""/>
        <dsp:cNvSpPr/>
      </dsp:nvSpPr>
      <dsp:spPr>
        <a:xfrm>
          <a:off x="1073120" y="2229409"/>
          <a:ext cx="1682085" cy="84104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Data Engineering</a:t>
          </a:r>
          <a:endParaRPr lang="en-US" sz="1500" kern="1200" dirty="0"/>
        </a:p>
      </dsp:txBody>
      <dsp:txXfrm>
        <a:off x="1097753" y="2254042"/>
        <a:ext cx="1632819" cy="791776"/>
      </dsp:txXfrm>
    </dsp:sp>
    <dsp:sp modelId="{8A8AA780-749D-4EDD-9150-EC483F031BC9}">
      <dsp:nvSpPr>
        <dsp:cNvPr id="0" name=""/>
        <dsp:cNvSpPr/>
      </dsp:nvSpPr>
      <dsp:spPr>
        <a:xfrm rot="18289469">
          <a:off x="2502517" y="2148336"/>
          <a:ext cx="1178210" cy="35991"/>
        </a:xfrm>
        <a:custGeom>
          <a:avLst/>
          <a:gdLst/>
          <a:ahLst/>
          <a:cxnLst/>
          <a:rect l="0" t="0" r="0" b="0"/>
          <a:pathLst>
            <a:path>
              <a:moveTo>
                <a:pt x="0" y="17995"/>
              </a:moveTo>
              <a:lnTo>
                <a:pt x="1178210" y="1799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62167" y="2136876"/>
        <a:ext cx="58910" cy="58910"/>
      </dsp:txXfrm>
    </dsp:sp>
    <dsp:sp modelId="{7FDF05ED-146D-4F60-93D1-2D578E2039DD}">
      <dsp:nvSpPr>
        <dsp:cNvPr id="0" name=""/>
        <dsp:cNvSpPr/>
      </dsp:nvSpPr>
      <dsp:spPr>
        <a:xfrm>
          <a:off x="3428039" y="1262210"/>
          <a:ext cx="1682085" cy="84104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Business Intelligence</a:t>
          </a:r>
          <a:endParaRPr lang="en-US" sz="1500" kern="1200" dirty="0"/>
        </a:p>
      </dsp:txBody>
      <dsp:txXfrm>
        <a:off x="3452672" y="1286843"/>
        <a:ext cx="1632819" cy="791776"/>
      </dsp:txXfrm>
    </dsp:sp>
    <dsp:sp modelId="{02D13B54-9783-4AE1-BA11-EA4A036CCFB2}">
      <dsp:nvSpPr>
        <dsp:cNvPr id="0" name=""/>
        <dsp:cNvSpPr/>
      </dsp:nvSpPr>
      <dsp:spPr>
        <a:xfrm>
          <a:off x="5110124" y="1664736"/>
          <a:ext cx="672834" cy="35991"/>
        </a:xfrm>
        <a:custGeom>
          <a:avLst/>
          <a:gdLst/>
          <a:ahLst/>
          <a:cxnLst/>
          <a:rect l="0" t="0" r="0" b="0"/>
          <a:pathLst>
            <a:path>
              <a:moveTo>
                <a:pt x="0" y="17995"/>
              </a:moveTo>
              <a:lnTo>
                <a:pt x="672834" y="1799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29720" y="1665911"/>
        <a:ext cx="33641" cy="33641"/>
      </dsp:txXfrm>
    </dsp:sp>
    <dsp:sp modelId="{57ECE224-9120-4CA6-B0AD-EBE06FC1F3F7}">
      <dsp:nvSpPr>
        <dsp:cNvPr id="0" name=""/>
        <dsp:cNvSpPr/>
      </dsp:nvSpPr>
      <dsp:spPr>
        <a:xfrm>
          <a:off x="5782958" y="1262210"/>
          <a:ext cx="1682085" cy="84104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Detect/report trends (what is happening)</a:t>
          </a:r>
          <a:endParaRPr lang="en-US" sz="1500" kern="1200" dirty="0"/>
        </a:p>
      </dsp:txBody>
      <dsp:txXfrm>
        <a:off x="5807591" y="1286843"/>
        <a:ext cx="1632819" cy="791776"/>
      </dsp:txXfrm>
    </dsp:sp>
    <dsp:sp modelId="{B81E0DDC-333A-4BE3-B48A-630C529367F6}">
      <dsp:nvSpPr>
        <dsp:cNvPr id="0" name=""/>
        <dsp:cNvSpPr/>
      </dsp:nvSpPr>
      <dsp:spPr>
        <a:xfrm>
          <a:off x="2755205" y="2631935"/>
          <a:ext cx="672834" cy="35991"/>
        </a:xfrm>
        <a:custGeom>
          <a:avLst/>
          <a:gdLst/>
          <a:ahLst/>
          <a:cxnLst/>
          <a:rect l="0" t="0" r="0" b="0"/>
          <a:pathLst>
            <a:path>
              <a:moveTo>
                <a:pt x="0" y="17995"/>
              </a:moveTo>
              <a:lnTo>
                <a:pt x="672834" y="1799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74801" y="2633110"/>
        <a:ext cx="33641" cy="33641"/>
      </dsp:txXfrm>
    </dsp:sp>
    <dsp:sp modelId="{B1D6D3BC-0CE3-4995-9EDE-70375036614C}">
      <dsp:nvSpPr>
        <dsp:cNvPr id="0" name=""/>
        <dsp:cNvSpPr/>
      </dsp:nvSpPr>
      <dsp:spPr>
        <a:xfrm>
          <a:off x="3428039" y="2229409"/>
          <a:ext cx="1682085" cy="84104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Data Analyst</a:t>
          </a:r>
          <a:endParaRPr lang="en-US" sz="1500" kern="1200" dirty="0"/>
        </a:p>
      </dsp:txBody>
      <dsp:txXfrm>
        <a:off x="3452672" y="2254042"/>
        <a:ext cx="1632819" cy="791776"/>
      </dsp:txXfrm>
    </dsp:sp>
    <dsp:sp modelId="{EE993125-A64F-4193-B30F-F8CEADA1774F}">
      <dsp:nvSpPr>
        <dsp:cNvPr id="0" name=""/>
        <dsp:cNvSpPr/>
      </dsp:nvSpPr>
      <dsp:spPr>
        <a:xfrm>
          <a:off x="5110124" y="2631935"/>
          <a:ext cx="672834" cy="35991"/>
        </a:xfrm>
        <a:custGeom>
          <a:avLst/>
          <a:gdLst/>
          <a:ahLst/>
          <a:cxnLst/>
          <a:rect l="0" t="0" r="0" b="0"/>
          <a:pathLst>
            <a:path>
              <a:moveTo>
                <a:pt x="0" y="17995"/>
              </a:moveTo>
              <a:lnTo>
                <a:pt x="672834" y="1799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29720" y="2633110"/>
        <a:ext cx="33641" cy="33641"/>
      </dsp:txXfrm>
    </dsp:sp>
    <dsp:sp modelId="{1CB344C2-4737-406A-AB25-2199481736D4}">
      <dsp:nvSpPr>
        <dsp:cNvPr id="0" name=""/>
        <dsp:cNvSpPr/>
      </dsp:nvSpPr>
      <dsp:spPr>
        <a:xfrm>
          <a:off x="5782958" y="2229409"/>
          <a:ext cx="1682085" cy="84104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Analyze trends (why is it happening)</a:t>
          </a:r>
          <a:endParaRPr lang="en-US" sz="1500" kern="1200" dirty="0"/>
        </a:p>
      </dsp:txBody>
      <dsp:txXfrm>
        <a:off x="5807591" y="2254042"/>
        <a:ext cx="1632819" cy="791776"/>
      </dsp:txXfrm>
    </dsp:sp>
    <dsp:sp modelId="{A21C0A86-F319-46F7-8642-E1F8EC8A4286}">
      <dsp:nvSpPr>
        <dsp:cNvPr id="0" name=""/>
        <dsp:cNvSpPr/>
      </dsp:nvSpPr>
      <dsp:spPr>
        <a:xfrm rot="3310531">
          <a:off x="2502517" y="3115535"/>
          <a:ext cx="1178210" cy="35991"/>
        </a:xfrm>
        <a:custGeom>
          <a:avLst/>
          <a:gdLst/>
          <a:ahLst/>
          <a:cxnLst/>
          <a:rect l="0" t="0" r="0" b="0"/>
          <a:pathLst>
            <a:path>
              <a:moveTo>
                <a:pt x="0" y="17995"/>
              </a:moveTo>
              <a:lnTo>
                <a:pt x="1178210" y="1799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62167" y="3104075"/>
        <a:ext cx="58910" cy="58910"/>
      </dsp:txXfrm>
    </dsp:sp>
    <dsp:sp modelId="{559AD267-6CB0-4D95-BDAD-19BFECC45675}">
      <dsp:nvSpPr>
        <dsp:cNvPr id="0" name=""/>
        <dsp:cNvSpPr/>
      </dsp:nvSpPr>
      <dsp:spPr>
        <a:xfrm>
          <a:off x="3428039" y="3196608"/>
          <a:ext cx="1682085" cy="84104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Data Scientist</a:t>
          </a:r>
          <a:endParaRPr lang="en-US" sz="1500" kern="1200" dirty="0"/>
        </a:p>
      </dsp:txBody>
      <dsp:txXfrm>
        <a:off x="3452672" y="3221241"/>
        <a:ext cx="1632819" cy="791776"/>
      </dsp:txXfrm>
    </dsp:sp>
    <dsp:sp modelId="{3FAC1B46-35B4-4C71-94AF-D92BE1C0F9D0}">
      <dsp:nvSpPr>
        <dsp:cNvPr id="0" name=""/>
        <dsp:cNvSpPr/>
      </dsp:nvSpPr>
      <dsp:spPr>
        <a:xfrm>
          <a:off x="5110124" y="3599134"/>
          <a:ext cx="672834" cy="35991"/>
        </a:xfrm>
        <a:custGeom>
          <a:avLst/>
          <a:gdLst/>
          <a:ahLst/>
          <a:cxnLst/>
          <a:rect l="0" t="0" r="0" b="0"/>
          <a:pathLst>
            <a:path>
              <a:moveTo>
                <a:pt x="0" y="17995"/>
              </a:moveTo>
              <a:lnTo>
                <a:pt x="672834" y="1799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29720" y="3600309"/>
        <a:ext cx="33641" cy="33641"/>
      </dsp:txXfrm>
    </dsp:sp>
    <dsp:sp modelId="{D42D121C-9207-4204-AFF6-862D47C23915}">
      <dsp:nvSpPr>
        <dsp:cNvPr id="0" name=""/>
        <dsp:cNvSpPr/>
      </dsp:nvSpPr>
      <dsp:spPr>
        <a:xfrm>
          <a:off x="5782958" y="3196608"/>
          <a:ext cx="1682085" cy="84104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Make predictions (what will happen)</a:t>
          </a:r>
          <a:endParaRPr lang="en-US" sz="1500" kern="1200" dirty="0"/>
        </a:p>
      </dsp:txBody>
      <dsp:txXfrm>
        <a:off x="5807591" y="3221241"/>
        <a:ext cx="1632819" cy="791776"/>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3/21/2021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data science</a:t>
            </a:r>
            <a:endParaRPr lang="en-US" dirty="0"/>
          </a:p>
        </p:txBody>
      </p:sp>
      <p:sp>
        <p:nvSpPr>
          <p:cNvPr id="3" name="Subtitle 2"/>
          <p:cNvSpPr>
            <a:spLocks noGrp="1"/>
          </p:cNvSpPr>
          <p:nvPr>
            <p:ph type="subTitle" idx="1"/>
          </p:nvPr>
        </p:nvSpPr>
        <p:spPr/>
        <p:txBody>
          <a:bodyPr/>
          <a:lstStyle/>
          <a:p>
            <a:r>
              <a:rPr lang="en-US" dirty="0" smtClean="0"/>
              <a:t>Milan Sherman</a:t>
            </a:r>
            <a:endParaRPr lang="en-US" dirty="0"/>
          </a:p>
        </p:txBody>
      </p:sp>
    </p:spTree>
    <p:extLst>
      <p:ext uri="{BB962C8B-B14F-4D97-AF65-F5344CB8AC3E}">
        <p14:creationId xmlns:p14="http://schemas.microsoft.com/office/powerpoint/2010/main" val="3590542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834" y="4617961"/>
            <a:ext cx="9028023" cy="1507067"/>
          </a:xfrm>
        </p:spPr>
        <p:txBody>
          <a:bodyPr>
            <a:normAutofit fontScale="90000"/>
          </a:bodyPr>
          <a:lstStyle/>
          <a:p>
            <a:r>
              <a:rPr lang="en-US" dirty="0" smtClean="0"/>
              <a:t>In larger companies, the process may be broken down to more specific roles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61337283"/>
              </p:ext>
            </p:extLst>
          </p:nvPr>
        </p:nvGraphicFramePr>
        <p:xfrm>
          <a:off x="4217716" y="189411"/>
          <a:ext cx="8538164"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93914" y="189411"/>
            <a:ext cx="4343400"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While it has been common to refer to the entire process as Data Science, in practice it has become more common in larger companies to break down the process into different roles</a:t>
            </a:r>
          </a:p>
          <a:p>
            <a:pPr marL="285750" indent="-285750">
              <a:buFont typeface="Arial" panose="020B0604020202020204" pitchFamily="34" charset="0"/>
              <a:buChar char="•"/>
            </a:pPr>
            <a:r>
              <a:rPr lang="en-US" dirty="0" smtClean="0"/>
              <a:t>Business Intelligence (or reporting) and Data Analysts are focused more retrospectively, gleaning actionable insights from understanding what is driving current trends</a:t>
            </a:r>
          </a:p>
          <a:p>
            <a:pPr marL="285750" indent="-285750">
              <a:buFont typeface="Arial" panose="020B0604020202020204" pitchFamily="34" charset="0"/>
              <a:buChar char="•"/>
            </a:pPr>
            <a:r>
              <a:rPr lang="en-US" dirty="0" smtClean="0"/>
              <a:t>Data Scientists are generally more future-focused, using historical data to make predictions</a:t>
            </a:r>
            <a:endParaRPr lang="en-US" dirty="0"/>
          </a:p>
        </p:txBody>
      </p:sp>
    </p:spTree>
    <p:extLst>
      <p:ext uri="{BB962C8B-B14F-4D97-AF65-F5344CB8AC3E}">
        <p14:creationId xmlns:p14="http://schemas.microsoft.com/office/powerpoint/2010/main" val="44995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 sum, we now live in a world where the ability to collect and store data is greater than it has ever been, and will only increase in the future</a:t>
            </a:r>
          </a:p>
          <a:p>
            <a:r>
              <a:rPr lang="en-US" dirty="0" smtClean="0"/>
              <a:t>While the process of collecting data, analyzing data, and interpreting results is familiar to everyone (even if it’s not been referred to in those terms), we now have the ability to bring more data to bear on that process and therefore make better decisions</a:t>
            </a:r>
          </a:p>
          <a:p>
            <a:r>
              <a:rPr lang="en-US" dirty="0" smtClean="0"/>
              <a:t>The role of data science is to use technology to explore better ways to do this</a:t>
            </a:r>
            <a:endParaRPr lang="en-US" dirty="0"/>
          </a:p>
        </p:txBody>
      </p:sp>
    </p:spTree>
    <p:extLst>
      <p:ext uri="{BB962C8B-B14F-4D97-AF65-F5344CB8AC3E}">
        <p14:creationId xmlns:p14="http://schemas.microsoft.com/office/powerpoint/2010/main" val="241652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07146237"/>
              </p:ext>
            </p:extLst>
          </p:nvPr>
        </p:nvGraphicFramePr>
        <p:xfrm>
          <a:off x="2796209" y="2474844"/>
          <a:ext cx="6198704"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28431" y="514390"/>
            <a:ext cx="1137864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At a high level, Data Science is the process of transforming data into insights and predictions by examining patterns and trends in data</a:t>
            </a:r>
          </a:p>
          <a:p>
            <a:pPr marL="342900" indent="-342900">
              <a:buFont typeface="Arial" panose="020B0604020202020204" pitchFamily="34" charset="0"/>
              <a:buChar char="•"/>
            </a:pPr>
            <a:r>
              <a:rPr lang="en-US" sz="2400" dirty="0" smtClean="0"/>
              <a:t>At an intuitive level, it’s a process that everyone already engages in whenever they draw conclusions from </a:t>
            </a:r>
            <a:r>
              <a:rPr lang="en-US" sz="2400" dirty="0" smtClean="0"/>
              <a:t>experience</a:t>
            </a:r>
            <a:endParaRPr lang="en-US" sz="2400" dirty="0"/>
          </a:p>
        </p:txBody>
      </p:sp>
    </p:spTree>
    <p:extLst>
      <p:ext uri="{BB962C8B-B14F-4D97-AF65-F5344CB8AC3E}">
        <p14:creationId xmlns:p14="http://schemas.microsoft.com/office/powerpoint/2010/main" val="188845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a:t>
            </a:r>
            <a:r>
              <a:rPr lang="en-US" dirty="0" smtClean="0"/>
              <a:t/>
            </a:r>
            <a:br>
              <a:rPr lang="en-US" dirty="0" smtClean="0"/>
            </a:br>
            <a:r>
              <a:rPr lang="en-US" dirty="0" smtClean="0"/>
              <a:t>intuitive </a:t>
            </a:r>
            <a:r>
              <a:rPr lang="en-US" dirty="0" smtClean="0"/>
              <a:t>process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5297328"/>
              </p:ext>
            </p:extLst>
          </p:nvPr>
        </p:nvGraphicFramePr>
        <p:xfrm>
          <a:off x="684213" y="685800"/>
          <a:ext cx="8534400"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615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buying a </a:t>
            </a:r>
            <a:r>
              <a:rPr lang="en-US" dirty="0" smtClean="0"/>
              <a:t>car</a:t>
            </a:r>
            <a:br>
              <a:rPr lang="en-US" dirty="0" smtClean="0"/>
            </a:br>
            <a:r>
              <a:rPr lang="en-US" dirty="0" smtClean="0"/>
              <a:t>data collection</a:t>
            </a:r>
            <a:endParaRPr lang="en-US" dirty="0"/>
          </a:p>
        </p:txBody>
      </p:sp>
      <p:sp>
        <p:nvSpPr>
          <p:cNvPr id="3" name="Content Placeholder 2"/>
          <p:cNvSpPr>
            <a:spLocks noGrp="1"/>
          </p:cNvSpPr>
          <p:nvPr>
            <p:ph idx="1"/>
          </p:nvPr>
        </p:nvSpPr>
        <p:spPr>
          <a:xfrm>
            <a:off x="684211" y="685800"/>
            <a:ext cx="10686153" cy="4117312"/>
          </a:xfrm>
        </p:spPr>
        <p:txBody>
          <a:bodyPr>
            <a:normAutofit/>
          </a:bodyPr>
          <a:lstStyle/>
          <a:p>
            <a:r>
              <a:rPr lang="en-US" b="1" dirty="0" smtClean="0"/>
              <a:t>Goal: </a:t>
            </a:r>
            <a:r>
              <a:rPr lang="en-US" dirty="0" smtClean="0"/>
              <a:t>buy a car you’re happy with </a:t>
            </a:r>
          </a:p>
          <a:p>
            <a:r>
              <a:rPr lang="en-US" b="1" dirty="0" smtClean="0"/>
              <a:t>Data collection </a:t>
            </a:r>
            <a:r>
              <a:rPr lang="en-US" dirty="0" smtClean="0"/>
              <a:t>(possible sources</a:t>
            </a:r>
            <a:r>
              <a:rPr lang="en-US" dirty="0" smtClean="0"/>
              <a:t>):</a:t>
            </a:r>
            <a:endParaRPr lang="en-US" dirty="0" smtClean="0"/>
          </a:p>
          <a:p>
            <a:pPr lvl="1"/>
            <a:r>
              <a:rPr lang="en-US" dirty="0" smtClean="0"/>
              <a:t>Previously owned cars</a:t>
            </a:r>
          </a:p>
          <a:p>
            <a:pPr lvl="1"/>
            <a:r>
              <a:rPr lang="en-US" dirty="0" smtClean="0"/>
              <a:t>Research </a:t>
            </a:r>
            <a:r>
              <a:rPr lang="en-US" dirty="0" smtClean="0"/>
              <a:t>on different brands, makes/models, e.g., reliability, features, price, etc</a:t>
            </a:r>
            <a:r>
              <a:rPr lang="en-US" dirty="0" smtClean="0"/>
              <a:t>.</a:t>
            </a:r>
          </a:p>
          <a:p>
            <a:pPr lvl="2"/>
            <a:r>
              <a:rPr lang="en-US" dirty="0" smtClean="0"/>
              <a:t>Previously owned cars</a:t>
            </a:r>
          </a:p>
          <a:p>
            <a:pPr lvl="2"/>
            <a:r>
              <a:rPr lang="en-US" dirty="0" smtClean="0"/>
              <a:t>Cars owned by family/friends</a:t>
            </a:r>
          </a:p>
          <a:p>
            <a:pPr lvl="2"/>
            <a:r>
              <a:rPr lang="en-US" dirty="0" smtClean="0"/>
              <a:t>Online resources, e.g. Kelly Blue Book, car reviews, etc.</a:t>
            </a:r>
            <a:endParaRPr lang="en-US" dirty="0" smtClean="0"/>
          </a:p>
          <a:p>
            <a:pPr lvl="1"/>
            <a:r>
              <a:rPr lang="en-US" dirty="0" smtClean="0"/>
              <a:t>Research on car market, i.e., fair price</a:t>
            </a:r>
          </a:p>
          <a:p>
            <a:pPr lvl="1"/>
            <a:r>
              <a:rPr lang="en-US" dirty="0"/>
              <a:t>Shopping and test driving </a:t>
            </a:r>
            <a:r>
              <a:rPr lang="en-US" dirty="0" smtClean="0"/>
              <a:t>cars</a:t>
            </a:r>
            <a:endParaRPr lang="en-US" dirty="0"/>
          </a:p>
        </p:txBody>
      </p:sp>
    </p:spTree>
    <p:extLst>
      <p:ext uri="{BB962C8B-B14F-4D97-AF65-F5344CB8AC3E}">
        <p14:creationId xmlns:p14="http://schemas.microsoft.com/office/powerpoint/2010/main" val="103766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825" y="4708395"/>
            <a:ext cx="8534400" cy="1507067"/>
          </a:xfrm>
        </p:spPr>
        <p:txBody>
          <a:bodyPr/>
          <a:lstStyle/>
          <a:p>
            <a:r>
              <a:rPr lang="en-US" dirty="0" smtClean="0"/>
              <a:t>Example: buying a </a:t>
            </a:r>
            <a:r>
              <a:rPr lang="en-US" dirty="0" smtClean="0"/>
              <a:t>car</a:t>
            </a:r>
            <a:br>
              <a:rPr lang="en-US" dirty="0" smtClean="0"/>
            </a:br>
            <a:r>
              <a:rPr lang="en-US" dirty="0" smtClean="0"/>
              <a:t>looking for patterns and trends</a:t>
            </a:r>
            <a:endParaRPr lang="en-US" dirty="0"/>
          </a:p>
        </p:txBody>
      </p:sp>
      <p:sp>
        <p:nvSpPr>
          <p:cNvPr id="3" name="Content Placeholder 2"/>
          <p:cNvSpPr>
            <a:spLocks noGrp="1"/>
          </p:cNvSpPr>
          <p:nvPr>
            <p:ph idx="1"/>
          </p:nvPr>
        </p:nvSpPr>
        <p:spPr>
          <a:xfrm>
            <a:off x="603825" y="312897"/>
            <a:ext cx="10686153" cy="4174435"/>
          </a:xfrm>
        </p:spPr>
        <p:txBody>
          <a:bodyPr/>
          <a:lstStyle/>
          <a:p>
            <a:r>
              <a:rPr lang="en-US" b="1" dirty="0" smtClean="0"/>
              <a:t>Goal: </a:t>
            </a:r>
            <a:r>
              <a:rPr lang="en-US" dirty="0" smtClean="0"/>
              <a:t>buy a car you’re happy with</a:t>
            </a:r>
          </a:p>
          <a:p>
            <a:r>
              <a:rPr lang="en-US" b="1" dirty="0" smtClean="0"/>
              <a:t>Data </a:t>
            </a:r>
            <a:r>
              <a:rPr lang="en-US" b="1" dirty="0" smtClean="0"/>
              <a:t>Analysis</a:t>
            </a:r>
            <a:r>
              <a:rPr lang="en-US" dirty="0" smtClean="0"/>
              <a:t>:</a:t>
            </a:r>
          </a:p>
          <a:p>
            <a:pPr lvl="1"/>
            <a:r>
              <a:rPr lang="en-US" dirty="0" smtClean="0"/>
              <a:t>Correlating features to the goal</a:t>
            </a:r>
          </a:p>
          <a:p>
            <a:pPr lvl="2"/>
            <a:r>
              <a:rPr lang="en-US" dirty="0" smtClean="0"/>
              <a:t>What do you want and/or need in a car?</a:t>
            </a:r>
            <a:endParaRPr lang="en-US" dirty="0" smtClean="0"/>
          </a:p>
          <a:p>
            <a:pPr lvl="1"/>
            <a:r>
              <a:rPr lang="en-US" dirty="0" smtClean="0"/>
              <a:t>Are certain </a:t>
            </a:r>
            <a:r>
              <a:rPr lang="en-US" dirty="0" smtClean="0"/>
              <a:t>types of cars </a:t>
            </a:r>
            <a:r>
              <a:rPr lang="en-US" dirty="0" smtClean="0"/>
              <a:t>reviewed </a:t>
            </a:r>
            <a:r>
              <a:rPr lang="en-US" dirty="0" smtClean="0"/>
              <a:t>poorly/favorably?</a:t>
            </a:r>
          </a:p>
          <a:p>
            <a:pPr lvl="1"/>
            <a:r>
              <a:rPr lang="en-US" dirty="0" smtClean="0"/>
              <a:t>Assessing </a:t>
            </a:r>
            <a:r>
              <a:rPr lang="en-US" dirty="0" smtClean="0"/>
              <a:t>value (features vs. cost)</a:t>
            </a:r>
          </a:p>
          <a:p>
            <a:pPr lvl="2"/>
            <a:r>
              <a:rPr lang="en-US" dirty="0" smtClean="0"/>
              <a:t>New vs. used</a:t>
            </a:r>
          </a:p>
          <a:p>
            <a:pPr lvl="2"/>
            <a:r>
              <a:rPr lang="en-US" dirty="0" smtClean="0"/>
              <a:t>Base model vs. Luxury model</a:t>
            </a:r>
          </a:p>
          <a:p>
            <a:pPr lvl="2"/>
            <a:r>
              <a:rPr lang="en-US" dirty="0" smtClean="0"/>
              <a:t>Dealership vs. private owner</a:t>
            </a:r>
          </a:p>
        </p:txBody>
      </p:sp>
    </p:spTree>
    <p:extLst>
      <p:ext uri="{BB962C8B-B14F-4D97-AF65-F5344CB8AC3E}">
        <p14:creationId xmlns:p14="http://schemas.microsoft.com/office/powerpoint/2010/main" val="295866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buying a car</a:t>
            </a:r>
            <a:br>
              <a:rPr lang="en-US" dirty="0" smtClean="0"/>
            </a:br>
            <a:r>
              <a:rPr lang="en-US" dirty="0" smtClean="0"/>
              <a:t>iterative process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181150"/>
              </p:ext>
            </p:extLst>
          </p:nvPr>
        </p:nvGraphicFramePr>
        <p:xfrm>
          <a:off x="684213" y="685800"/>
          <a:ext cx="6701325"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652009" y="1095270"/>
            <a:ext cx="4652387"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data collection and data analysis phases are iterative</a:t>
            </a:r>
          </a:p>
          <a:p>
            <a:pPr marL="285750" indent="-285750">
              <a:buFont typeface="Arial" panose="020B0604020202020204" pitchFamily="34" charset="0"/>
              <a:buChar char="•"/>
            </a:pPr>
            <a:r>
              <a:rPr lang="en-US" dirty="0" smtClean="0"/>
              <a:t>As data is analyzed some cars and/or types of cars are eliminated from further consideration, and more detailed data is collected on those that remain</a:t>
            </a:r>
          </a:p>
          <a:p>
            <a:pPr marL="285750" indent="-285750">
              <a:buFont typeface="Arial" panose="020B0604020202020204" pitchFamily="34" charset="0"/>
              <a:buChar char="•"/>
            </a:pPr>
            <a:r>
              <a:rPr lang="en-US" dirty="0" smtClean="0"/>
              <a:t>This process may be repeated multiple times</a:t>
            </a:r>
            <a:endParaRPr lang="en-US" dirty="0"/>
          </a:p>
        </p:txBody>
      </p:sp>
    </p:spTree>
    <p:extLst>
      <p:ext uri="{BB962C8B-B14F-4D97-AF65-F5344CB8AC3E}">
        <p14:creationId xmlns:p14="http://schemas.microsoft.com/office/powerpoint/2010/main" val="338588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buying a </a:t>
            </a:r>
            <a:r>
              <a:rPr lang="en-US" dirty="0" smtClean="0"/>
              <a:t>car</a:t>
            </a:r>
            <a:br>
              <a:rPr lang="en-US" dirty="0" smtClean="0"/>
            </a:br>
            <a:r>
              <a:rPr lang="en-US" dirty="0" smtClean="0"/>
              <a:t>deciding what car to buy</a:t>
            </a:r>
            <a:endParaRPr lang="en-US" dirty="0"/>
          </a:p>
        </p:txBody>
      </p:sp>
      <p:sp>
        <p:nvSpPr>
          <p:cNvPr id="3" name="Content Placeholder 2"/>
          <p:cNvSpPr>
            <a:spLocks noGrp="1"/>
          </p:cNvSpPr>
          <p:nvPr>
            <p:ph idx="1"/>
          </p:nvPr>
        </p:nvSpPr>
        <p:spPr>
          <a:xfrm>
            <a:off x="684211" y="685800"/>
            <a:ext cx="10686153" cy="3615267"/>
          </a:xfrm>
        </p:spPr>
        <p:txBody>
          <a:bodyPr/>
          <a:lstStyle/>
          <a:p>
            <a:r>
              <a:rPr lang="en-US" b="1" dirty="0" smtClean="0"/>
              <a:t>Goal: </a:t>
            </a:r>
            <a:r>
              <a:rPr lang="en-US" dirty="0" smtClean="0"/>
              <a:t>buy a car you’re happy with</a:t>
            </a:r>
          </a:p>
          <a:p>
            <a:r>
              <a:rPr lang="en-US" b="1" dirty="0" smtClean="0"/>
              <a:t>Interpretation of </a:t>
            </a:r>
            <a:r>
              <a:rPr lang="en-US" b="1" dirty="0" smtClean="0"/>
              <a:t>results</a:t>
            </a:r>
            <a:r>
              <a:rPr lang="en-US" dirty="0" smtClean="0"/>
              <a:t>:</a:t>
            </a:r>
            <a:endParaRPr lang="en-US" dirty="0" smtClean="0"/>
          </a:p>
          <a:p>
            <a:pPr lvl="1"/>
            <a:r>
              <a:rPr lang="en-US" dirty="0" smtClean="0"/>
              <a:t>Consider constraints</a:t>
            </a:r>
          </a:p>
          <a:p>
            <a:pPr lvl="2"/>
            <a:r>
              <a:rPr lang="en-US" dirty="0" smtClean="0"/>
              <a:t>Money: while this factor constrained the search scope, there is likely a range</a:t>
            </a:r>
          </a:p>
          <a:p>
            <a:pPr lvl="2"/>
            <a:r>
              <a:rPr lang="en-US" dirty="0" smtClean="0"/>
              <a:t>Time: how soon do you need a car?</a:t>
            </a:r>
          </a:p>
          <a:p>
            <a:pPr lvl="1"/>
            <a:r>
              <a:rPr lang="en-US" dirty="0"/>
              <a:t>Comparing features of different cars in relation to the goal</a:t>
            </a:r>
          </a:p>
          <a:p>
            <a:pPr lvl="1"/>
            <a:r>
              <a:rPr lang="en-US" dirty="0" smtClean="0"/>
              <a:t>Comparing </a:t>
            </a:r>
            <a:r>
              <a:rPr lang="en-US" dirty="0" smtClean="0"/>
              <a:t>(perceived) value of different cars</a:t>
            </a:r>
          </a:p>
          <a:p>
            <a:pPr lvl="1"/>
            <a:r>
              <a:rPr lang="en-US" dirty="0" smtClean="0"/>
              <a:t>Based on these (and possibly other) factors, you make a </a:t>
            </a:r>
            <a:r>
              <a:rPr lang="en-US" dirty="0" smtClean="0"/>
              <a:t>decision/prediction </a:t>
            </a:r>
            <a:r>
              <a:rPr lang="en-US" dirty="0" smtClean="0"/>
              <a:t>about which car will achieve the goal</a:t>
            </a:r>
          </a:p>
        </p:txBody>
      </p:sp>
    </p:spTree>
    <p:extLst>
      <p:ext uri="{BB962C8B-B14F-4D97-AF65-F5344CB8AC3E}">
        <p14:creationId xmlns:p14="http://schemas.microsoft.com/office/powerpoint/2010/main" val="252827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buying a car</a:t>
            </a:r>
            <a:br>
              <a:rPr lang="en-US" dirty="0" smtClean="0"/>
            </a:br>
            <a:r>
              <a:rPr lang="en-US" dirty="0" smtClean="0"/>
              <a:t>limitations of the intuitive process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Data collection limitations</a:t>
            </a:r>
          </a:p>
          <a:p>
            <a:pPr lvl="1"/>
            <a:r>
              <a:rPr lang="en-US" dirty="0" smtClean="0"/>
              <a:t>There is a limit to the amount of data that can be collected via the means available to an individual</a:t>
            </a:r>
          </a:p>
          <a:p>
            <a:pPr lvl="1"/>
            <a:r>
              <a:rPr lang="en-US" dirty="0" smtClean="0"/>
              <a:t>Sites like Cars.com exist to help overcome this hurdle</a:t>
            </a:r>
          </a:p>
          <a:p>
            <a:r>
              <a:rPr lang="en-US" dirty="0" smtClean="0"/>
              <a:t>Data analysis limitations</a:t>
            </a:r>
          </a:p>
          <a:p>
            <a:pPr lvl="1"/>
            <a:r>
              <a:rPr lang="en-US" dirty="0" smtClean="0"/>
              <a:t>Data collection is further limited by the amount of data that an individual can plausibly sift through and make sense of</a:t>
            </a:r>
          </a:p>
          <a:p>
            <a:pPr lvl="1"/>
            <a:r>
              <a:rPr lang="en-US" dirty="0" smtClean="0"/>
              <a:t>Again, a site like Cars.com can help with this part of the process by providing search parameters, but there is more to the process than simply narrowing the scope</a:t>
            </a:r>
          </a:p>
          <a:p>
            <a:r>
              <a:rPr lang="en-US" dirty="0" smtClean="0"/>
              <a:t>Interpretations of results is not iterative</a:t>
            </a:r>
          </a:p>
          <a:p>
            <a:pPr lvl="1"/>
            <a:r>
              <a:rPr lang="en-US" dirty="0" smtClean="0"/>
              <a:t>Ideally, one could buy a car and assess the degree to which they are happy with it, and use that information to start the process over</a:t>
            </a:r>
          </a:p>
          <a:p>
            <a:pPr lvl="1"/>
            <a:r>
              <a:rPr lang="en-US" dirty="0" smtClean="0"/>
              <a:t>By engaging in this process multiple times, one could increase the confidence of their predictions about what car they would be happy with</a:t>
            </a:r>
            <a:endParaRPr lang="en-US" dirty="0"/>
          </a:p>
        </p:txBody>
      </p:sp>
    </p:spTree>
    <p:extLst>
      <p:ext uri="{BB962C8B-B14F-4D97-AF65-F5344CB8AC3E}">
        <p14:creationId xmlns:p14="http://schemas.microsoft.com/office/powerpoint/2010/main" val="314424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55" y="4755121"/>
            <a:ext cx="8534400" cy="1507067"/>
          </a:xfrm>
        </p:spPr>
        <p:txBody>
          <a:bodyPr>
            <a:normAutofit/>
          </a:bodyPr>
          <a:lstStyle/>
          <a:p>
            <a:r>
              <a:rPr lang="en-US" dirty="0" smtClean="0"/>
              <a:t>technology supports a more systematic and scientific process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63427314"/>
              </p:ext>
            </p:extLst>
          </p:nvPr>
        </p:nvGraphicFramePr>
        <p:xfrm>
          <a:off x="3838893" y="143691"/>
          <a:ext cx="791767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76349" y="320041"/>
            <a:ext cx="3566160"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data scientist uses technology to overcome the limitations noted in the intuitive process</a:t>
            </a:r>
          </a:p>
          <a:p>
            <a:pPr marL="285750" indent="-285750">
              <a:buFont typeface="Arial" panose="020B0604020202020204" pitchFamily="34" charset="0"/>
              <a:buChar char="•"/>
            </a:pPr>
            <a:r>
              <a:rPr lang="en-US" dirty="0" smtClean="0"/>
              <a:t>Like the intuitive process, the data collection and analysis processes are iterative</a:t>
            </a:r>
          </a:p>
          <a:p>
            <a:pPr marL="285750" indent="-285750">
              <a:buFont typeface="Arial" panose="020B0604020202020204" pitchFamily="34" charset="0"/>
              <a:buChar char="•"/>
            </a:pPr>
            <a:r>
              <a:rPr lang="en-US" dirty="0" smtClean="0"/>
              <a:t>Unlike the intuitive process, accuracy of a prediction can be analyzed and that information can inform further iterations of the process</a:t>
            </a:r>
            <a:endParaRPr lang="en-US" dirty="0"/>
          </a:p>
        </p:txBody>
      </p:sp>
      <p:sp>
        <p:nvSpPr>
          <p:cNvPr id="5" name="TextBox 4"/>
          <p:cNvSpPr txBox="1"/>
          <p:nvPr/>
        </p:nvSpPr>
        <p:spPr>
          <a:xfrm>
            <a:off x="3931919" y="3465516"/>
            <a:ext cx="6596743" cy="1200329"/>
          </a:xfrm>
          <a:prstGeom prst="rect">
            <a:avLst/>
          </a:prstGeom>
          <a:noFill/>
        </p:spPr>
        <p:txBody>
          <a:bodyPr wrap="square" rtlCol="0">
            <a:spAutoFit/>
          </a:bodyPr>
          <a:lstStyle/>
          <a:p>
            <a:r>
              <a:rPr lang="en-US" dirty="0" smtClean="0"/>
              <a:t>It is important to note that while current technologies can overcome many limitations, the data scientist must make decisions throughout the process about what data to collect, how to analyze it, and how to interpret the results</a:t>
            </a:r>
            <a:endParaRPr lang="en-US" dirty="0"/>
          </a:p>
        </p:txBody>
      </p:sp>
    </p:spTree>
    <p:extLst>
      <p:ext uri="{BB962C8B-B14F-4D97-AF65-F5344CB8AC3E}">
        <p14:creationId xmlns:p14="http://schemas.microsoft.com/office/powerpoint/2010/main" val="197482825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734</TotalTime>
  <Words>871</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Slice</vt:lpstr>
      <vt:lpstr>What is data science</vt:lpstr>
      <vt:lpstr>PowerPoint Presentation</vt:lpstr>
      <vt:lpstr>Data science  intuitive process</vt:lpstr>
      <vt:lpstr>Example: buying a car data collection</vt:lpstr>
      <vt:lpstr>Example: buying a car looking for patterns and trends</vt:lpstr>
      <vt:lpstr>Example: buying a car iterative process</vt:lpstr>
      <vt:lpstr>Example: buying a car deciding what car to buy</vt:lpstr>
      <vt:lpstr>Example: buying a car limitations of the intuitive process</vt:lpstr>
      <vt:lpstr>technology supports a more systematic and scientific process</vt:lpstr>
      <vt:lpstr>In larger companies, the process may be broken down to more specific roles</vt:lpstr>
      <vt:lpstr>SUMMARY</vt:lpstr>
    </vt:vector>
  </TitlesOfParts>
  <Company>Hy-Vee,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dc:title>
  <dc:creator>Sherman, Milan</dc:creator>
  <cp:lastModifiedBy>Sherman, Milan</cp:lastModifiedBy>
  <cp:revision>22</cp:revision>
  <dcterms:created xsi:type="dcterms:W3CDTF">2021-03-20T12:29:31Z</dcterms:created>
  <dcterms:modified xsi:type="dcterms:W3CDTF">2021-03-22T00:42:35Z</dcterms:modified>
</cp:coreProperties>
</file>