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82" r:id="rId2"/>
    <p:sldId id="279" r:id="rId3"/>
    <p:sldId id="283" r:id="rId4"/>
    <p:sldId id="285" r:id="rId5"/>
    <p:sldId id="284" r:id="rId6"/>
    <p:sldId id="280" r:id="rId7"/>
    <p:sldId id="281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03D80A9-E184-45E3-831A-F8DC836732F0}">
          <p14:sldIdLst>
            <p14:sldId id="282"/>
            <p14:sldId id="279"/>
            <p14:sldId id="283"/>
            <p14:sldId id="285"/>
            <p14:sldId id="284"/>
            <p14:sldId id="280"/>
            <p14:sldId id="281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6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2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CEE65-D496-4E30-B698-13C94A71771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CA87F-8118-4205-BF6A-F1022E5D8BB0}">
      <dgm:prSet phldrT="[Text]" custT="1"/>
      <dgm:spPr/>
      <dgm:t>
        <a:bodyPr/>
        <a:lstStyle/>
        <a:p>
          <a:r>
            <a:rPr lang="en-US" sz="5400" dirty="0" smtClean="0"/>
            <a:t>CPR: 263</a:t>
          </a:r>
          <a:endParaRPr lang="en-US" sz="5400" dirty="0"/>
        </a:p>
      </dgm:t>
    </dgm:pt>
    <dgm:pt modelId="{4E6D008B-B773-45BA-8E4F-35460D78E7BD}" type="parTrans" cxnId="{24D7D25B-EE29-4435-9434-E29680245242}">
      <dgm:prSet/>
      <dgm:spPr/>
      <dgm:t>
        <a:bodyPr/>
        <a:lstStyle/>
        <a:p>
          <a:endParaRPr lang="en-US"/>
        </a:p>
      </dgm:t>
    </dgm:pt>
    <dgm:pt modelId="{062B5078-61BE-4B2E-B5F7-0D55C6520BD2}" type="sibTrans" cxnId="{24D7D25B-EE29-4435-9434-E29680245242}">
      <dgm:prSet/>
      <dgm:spPr/>
      <dgm:t>
        <a:bodyPr/>
        <a:lstStyle/>
        <a:p>
          <a:endParaRPr lang="en-US"/>
        </a:p>
      </dgm:t>
    </dgm:pt>
    <dgm:pt modelId="{CC68DF7F-4E7F-426D-A027-AFCC0E1A0BE0}">
      <dgm:prSet phldrT="[Text]" custT="1"/>
      <dgm:spPr/>
      <dgm:t>
        <a:bodyPr/>
        <a:lstStyle/>
        <a:p>
          <a:r>
            <a:rPr lang="en-US" sz="5400" dirty="0" smtClean="0"/>
            <a:t>Truth: 91</a:t>
          </a:r>
          <a:endParaRPr lang="en-US" sz="5400" dirty="0"/>
        </a:p>
      </dgm:t>
    </dgm:pt>
    <dgm:pt modelId="{37CD781D-7ABC-4827-B3F4-37DAE7887F5A}" type="parTrans" cxnId="{3DD61814-2F53-41DC-B874-5E956F45DA18}">
      <dgm:prSet/>
      <dgm:spPr/>
      <dgm:t>
        <a:bodyPr/>
        <a:lstStyle/>
        <a:p>
          <a:endParaRPr lang="en-US"/>
        </a:p>
      </dgm:t>
    </dgm:pt>
    <dgm:pt modelId="{F8DB74A2-C85D-47B3-8C8A-A225991E8E54}" type="sibTrans" cxnId="{3DD61814-2F53-41DC-B874-5E956F45DA18}">
      <dgm:prSet/>
      <dgm:spPr/>
      <dgm:t>
        <a:bodyPr/>
        <a:lstStyle/>
        <a:p>
          <a:endParaRPr lang="en-US"/>
        </a:p>
      </dgm:t>
    </dgm:pt>
    <dgm:pt modelId="{063EB530-A208-4471-BB28-68545916DE9A}" type="pres">
      <dgm:prSet presAssocID="{D01CEE65-D496-4E30-B698-13C94A717717}" presName="Name0" presStyleCnt="0">
        <dgm:presLayoutVars>
          <dgm:dir/>
          <dgm:resizeHandles val="exact"/>
        </dgm:presLayoutVars>
      </dgm:prSet>
      <dgm:spPr/>
    </dgm:pt>
    <dgm:pt modelId="{A1F28F5F-995B-4B13-930C-E59BE06B5EB0}" type="pres">
      <dgm:prSet presAssocID="{5C3CA87F-8118-4205-BF6A-F1022E5D8BB0}" presName="Name5" presStyleLbl="vennNode1" presStyleIdx="0" presStyleCnt="2" custScaleX="10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7B556-C97D-4A21-B041-B8EC3ECD6C85}" type="pres">
      <dgm:prSet presAssocID="{062B5078-61BE-4B2E-B5F7-0D55C6520BD2}" presName="space" presStyleCnt="0"/>
      <dgm:spPr/>
    </dgm:pt>
    <dgm:pt modelId="{6C8DE905-49B4-48D6-A900-F20D0728B7A0}" type="pres">
      <dgm:prSet presAssocID="{CC68DF7F-4E7F-426D-A027-AFCC0E1A0BE0}" presName="Name5" presStyleLbl="vennNode1" presStyleIdx="1" presStyleCnt="2" custScaleX="104876">
        <dgm:presLayoutVars>
          <dgm:bulletEnabled val="1"/>
        </dgm:presLayoutVars>
      </dgm:prSet>
      <dgm:spPr/>
    </dgm:pt>
  </dgm:ptLst>
  <dgm:cxnLst>
    <dgm:cxn modelId="{3DD61814-2F53-41DC-B874-5E956F45DA18}" srcId="{D01CEE65-D496-4E30-B698-13C94A717717}" destId="{CC68DF7F-4E7F-426D-A027-AFCC0E1A0BE0}" srcOrd="1" destOrd="0" parTransId="{37CD781D-7ABC-4827-B3F4-37DAE7887F5A}" sibTransId="{F8DB74A2-C85D-47B3-8C8A-A225991E8E54}"/>
    <dgm:cxn modelId="{1F2E9895-EA04-4088-8FBA-4387C096CE25}" type="presOf" srcId="{5C3CA87F-8118-4205-BF6A-F1022E5D8BB0}" destId="{A1F28F5F-995B-4B13-930C-E59BE06B5EB0}" srcOrd="0" destOrd="0" presId="urn:microsoft.com/office/officeart/2005/8/layout/venn3"/>
    <dgm:cxn modelId="{90CD83C4-DF5B-4EE4-9686-3052F9370571}" type="presOf" srcId="{D01CEE65-D496-4E30-B698-13C94A717717}" destId="{063EB530-A208-4471-BB28-68545916DE9A}" srcOrd="0" destOrd="0" presId="urn:microsoft.com/office/officeart/2005/8/layout/venn3"/>
    <dgm:cxn modelId="{881C0FF1-BE0A-4CD0-980A-72F5EFF0BD06}" type="presOf" srcId="{CC68DF7F-4E7F-426D-A027-AFCC0E1A0BE0}" destId="{6C8DE905-49B4-48D6-A900-F20D0728B7A0}" srcOrd="0" destOrd="0" presId="urn:microsoft.com/office/officeart/2005/8/layout/venn3"/>
    <dgm:cxn modelId="{24D7D25B-EE29-4435-9434-E29680245242}" srcId="{D01CEE65-D496-4E30-B698-13C94A717717}" destId="{5C3CA87F-8118-4205-BF6A-F1022E5D8BB0}" srcOrd="0" destOrd="0" parTransId="{4E6D008B-B773-45BA-8E4F-35460D78E7BD}" sibTransId="{062B5078-61BE-4B2E-B5F7-0D55C6520BD2}"/>
    <dgm:cxn modelId="{F9D9CFC5-4DBF-4C34-9B0C-A0C363EFF83A}" type="presParOf" srcId="{063EB530-A208-4471-BB28-68545916DE9A}" destId="{A1F28F5F-995B-4B13-930C-E59BE06B5EB0}" srcOrd="0" destOrd="0" presId="urn:microsoft.com/office/officeart/2005/8/layout/venn3"/>
    <dgm:cxn modelId="{99C45CAB-B26F-4CD5-A48B-26BB3B790FFE}" type="presParOf" srcId="{063EB530-A208-4471-BB28-68545916DE9A}" destId="{17B7B556-C97D-4A21-B041-B8EC3ECD6C85}" srcOrd="1" destOrd="0" presId="urn:microsoft.com/office/officeart/2005/8/layout/venn3"/>
    <dgm:cxn modelId="{EE841CBF-C3AD-4FF9-9201-1850A2BF606C}" type="presParOf" srcId="{063EB530-A208-4471-BB28-68545916DE9A}" destId="{6C8DE905-49B4-48D6-A900-F20D0728B7A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1CEE65-D496-4E30-B698-13C94A71771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CA87F-8118-4205-BF6A-F1022E5D8BB0}">
      <dgm:prSet phldrT="[Text]" custT="1"/>
      <dgm:spPr/>
      <dgm:t>
        <a:bodyPr/>
        <a:lstStyle/>
        <a:p>
          <a:r>
            <a:rPr lang="en-US" sz="5400" dirty="0" smtClean="0"/>
            <a:t>CPR: 308</a:t>
          </a:r>
          <a:endParaRPr lang="en-US" sz="5400" dirty="0"/>
        </a:p>
      </dgm:t>
    </dgm:pt>
    <dgm:pt modelId="{4E6D008B-B773-45BA-8E4F-35460D78E7BD}" type="parTrans" cxnId="{24D7D25B-EE29-4435-9434-E29680245242}">
      <dgm:prSet/>
      <dgm:spPr/>
      <dgm:t>
        <a:bodyPr/>
        <a:lstStyle/>
        <a:p>
          <a:endParaRPr lang="en-US"/>
        </a:p>
      </dgm:t>
    </dgm:pt>
    <dgm:pt modelId="{062B5078-61BE-4B2E-B5F7-0D55C6520BD2}" type="sibTrans" cxnId="{24D7D25B-EE29-4435-9434-E29680245242}">
      <dgm:prSet/>
      <dgm:spPr/>
      <dgm:t>
        <a:bodyPr/>
        <a:lstStyle/>
        <a:p>
          <a:endParaRPr lang="en-US"/>
        </a:p>
      </dgm:t>
    </dgm:pt>
    <dgm:pt modelId="{CC68DF7F-4E7F-426D-A027-AFCC0E1A0BE0}">
      <dgm:prSet phldrT="[Text]" custT="1"/>
      <dgm:spPr/>
      <dgm:t>
        <a:bodyPr/>
        <a:lstStyle/>
        <a:p>
          <a:r>
            <a:rPr lang="en-US" sz="5400" dirty="0" smtClean="0"/>
            <a:t>Truth: 182</a:t>
          </a:r>
          <a:endParaRPr lang="en-US" sz="5400" dirty="0"/>
        </a:p>
      </dgm:t>
    </dgm:pt>
    <dgm:pt modelId="{37CD781D-7ABC-4827-B3F4-37DAE7887F5A}" type="parTrans" cxnId="{3DD61814-2F53-41DC-B874-5E956F45DA18}">
      <dgm:prSet/>
      <dgm:spPr/>
      <dgm:t>
        <a:bodyPr/>
        <a:lstStyle/>
        <a:p>
          <a:endParaRPr lang="en-US"/>
        </a:p>
      </dgm:t>
    </dgm:pt>
    <dgm:pt modelId="{F8DB74A2-C85D-47B3-8C8A-A225991E8E54}" type="sibTrans" cxnId="{3DD61814-2F53-41DC-B874-5E956F45DA18}">
      <dgm:prSet/>
      <dgm:spPr/>
      <dgm:t>
        <a:bodyPr/>
        <a:lstStyle/>
        <a:p>
          <a:endParaRPr lang="en-US"/>
        </a:p>
      </dgm:t>
    </dgm:pt>
    <dgm:pt modelId="{063EB530-A208-4471-BB28-68545916DE9A}" type="pres">
      <dgm:prSet presAssocID="{D01CEE65-D496-4E30-B698-13C94A717717}" presName="Name0" presStyleCnt="0">
        <dgm:presLayoutVars>
          <dgm:dir/>
          <dgm:resizeHandles val="exact"/>
        </dgm:presLayoutVars>
      </dgm:prSet>
      <dgm:spPr/>
    </dgm:pt>
    <dgm:pt modelId="{A1F28F5F-995B-4B13-930C-E59BE06B5EB0}" type="pres">
      <dgm:prSet presAssocID="{5C3CA87F-8118-4205-BF6A-F1022E5D8BB0}" presName="Name5" presStyleLbl="vennNode1" presStyleIdx="0" presStyleCnt="2" custScaleX="10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7B556-C97D-4A21-B041-B8EC3ECD6C85}" type="pres">
      <dgm:prSet presAssocID="{062B5078-61BE-4B2E-B5F7-0D55C6520BD2}" presName="space" presStyleCnt="0"/>
      <dgm:spPr/>
    </dgm:pt>
    <dgm:pt modelId="{6C8DE905-49B4-48D6-A900-F20D0728B7A0}" type="pres">
      <dgm:prSet presAssocID="{CC68DF7F-4E7F-426D-A027-AFCC0E1A0BE0}" presName="Name5" presStyleLbl="vennNode1" presStyleIdx="1" presStyleCnt="2" custScaleX="104876">
        <dgm:presLayoutVars>
          <dgm:bulletEnabled val="1"/>
        </dgm:presLayoutVars>
      </dgm:prSet>
      <dgm:spPr/>
    </dgm:pt>
  </dgm:ptLst>
  <dgm:cxnLst>
    <dgm:cxn modelId="{AA8753D8-D744-4D71-8E15-B274F5029128}" type="presOf" srcId="{5C3CA87F-8118-4205-BF6A-F1022E5D8BB0}" destId="{A1F28F5F-995B-4B13-930C-E59BE06B5EB0}" srcOrd="0" destOrd="0" presId="urn:microsoft.com/office/officeart/2005/8/layout/venn3"/>
    <dgm:cxn modelId="{3DD61814-2F53-41DC-B874-5E956F45DA18}" srcId="{D01CEE65-D496-4E30-B698-13C94A717717}" destId="{CC68DF7F-4E7F-426D-A027-AFCC0E1A0BE0}" srcOrd="1" destOrd="0" parTransId="{37CD781D-7ABC-4827-B3F4-37DAE7887F5A}" sibTransId="{F8DB74A2-C85D-47B3-8C8A-A225991E8E54}"/>
    <dgm:cxn modelId="{1446038B-59A6-4CDD-9CE3-FEFA09F5C6B5}" type="presOf" srcId="{D01CEE65-D496-4E30-B698-13C94A717717}" destId="{063EB530-A208-4471-BB28-68545916DE9A}" srcOrd="0" destOrd="0" presId="urn:microsoft.com/office/officeart/2005/8/layout/venn3"/>
    <dgm:cxn modelId="{24D7D25B-EE29-4435-9434-E29680245242}" srcId="{D01CEE65-D496-4E30-B698-13C94A717717}" destId="{5C3CA87F-8118-4205-BF6A-F1022E5D8BB0}" srcOrd="0" destOrd="0" parTransId="{4E6D008B-B773-45BA-8E4F-35460D78E7BD}" sibTransId="{062B5078-61BE-4B2E-B5F7-0D55C6520BD2}"/>
    <dgm:cxn modelId="{8BC454AF-DD79-49DD-AA5C-B221487683C5}" type="presOf" srcId="{CC68DF7F-4E7F-426D-A027-AFCC0E1A0BE0}" destId="{6C8DE905-49B4-48D6-A900-F20D0728B7A0}" srcOrd="0" destOrd="0" presId="urn:microsoft.com/office/officeart/2005/8/layout/venn3"/>
    <dgm:cxn modelId="{D7A65D4C-2E12-4B2C-8135-E8695D0CE447}" type="presParOf" srcId="{063EB530-A208-4471-BB28-68545916DE9A}" destId="{A1F28F5F-995B-4B13-930C-E59BE06B5EB0}" srcOrd="0" destOrd="0" presId="urn:microsoft.com/office/officeart/2005/8/layout/venn3"/>
    <dgm:cxn modelId="{E9E3308E-243D-4DED-A2B4-5E494546D6DD}" type="presParOf" srcId="{063EB530-A208-4471-BB28-68545916DE9A}" destId="{17B7B556-C97D-4A21-B041-B8EC3ECD6C85}" srcOrd="1" destOrd="0" presId="urn:microsoft.com/office/officeart/2005/8/layout/venn3"/>
    <dgm:cxn modelId="{52C39797-78AC-4A0C-9D79-C036026A0A95}" type="presParOf" srcId="{063EB530-A208-4471-BB28-68545916DE9A}" destId="{6C8DE905-49B4-48D6-A900-F20D0728B7A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36A6A2-F588-4BF1-9D06-AD0796ED14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B7782-BF1D-4F0B-8260-22D5E2E32236}">
      <dgm:prSet phldrT="[Text]"/>
      <dgm:spPr/>
      <dgm:t>
        <a:bodyPr/>
        <a:lstStyle/>
        <a:p>
          <a:r>
            <a:rPr lang="en-US" dirty="0" smtClean="0"/>
            <a:t>CPR</a:t>
          </a:r>
          <a:endParaRPr lang="en-US" dirty="0"/>
        </a:p>
      </dgm:t>
    </dgm:pt>
    <dgm:pt modelId="{A6084FB7-8860-4C1F-AC48-8BC45CC6BD42}" type="parTrans" cxnId="{12173345-5176-4BEE-A37C-EADC813C5C41}">
      <dgm:prSet/>
      <dgm:spPr/>
      <dgm:t>
        <a:bodyPr/>
        <a:lstStyle/>
        <a:p>
          <a:endParaRPr lang="en-US"/>
        </a:p>
      </dgm:t>
    </dgm:pt>
    <dgm:pt modelId="{C73B5ED6-E2E0-4071-8571-216B19F69972}" type="sibTrans" cxnId="{12173345-5176-4BEE-A37C-EADC813C5C41}">
      <dgm:prSet/>
      <dgm:spPr/>
      <dgm:t>
        <a:bodyPr/>
        <a:lstStyle/>
        <a:p>
          <a:endParaRPr lang="en-US"/>
        </a:p>
      </dgm:t>
    </dgm:pt>
    <dgm:pt modelId="{E5407A2F-E19F-4983-861F-F0420947D0CB}">
      <dgm:prSet phldrT="[Text]"/>
      <dgm:spPr/>
      <dgm:t>
        <a:bodyPr/>
        <a:lstStyle/>
        <a:p>
          <a:r>
            <a:rPr lang="en-US" dirty="0" smtClean="0"/>
            <a:t>No: 44</a:t>
          </a:r>
          <a:endParaRPr lang="en-US" dirty="0"/>
        </a:p>
      </dgm:t>
    </dgm:pt>
    <dgm:pt modelId="{15072AC1-CB7D-4CF7-AB73-34BEB0731AAC}" type="parTrans" cxnId="{B38AE0DE-EFF3-4244-9524-0066B26E040E}">
      <dgm:prSet/>
      <dgm:spPr/>
      <dgm:t>
        <a:bodyPr/>
        <a:lstStyle/>
        <a:p>
          <a:endParaRPr lang="en-US"/>
        </a:p>
      </dgm:t>
    </dgm:pt>
    <dgm:pt modelId="{56AE47B9-5BCE-404A-AE4C-9918B3450CDB}" type="sibTrans" cxnId="{B38AE0DE-EFF3-4244-9524-0066B26E040E}">
      <dgm:prSet/>
      <dgm:spPr/>
      <dgm:t>
        <a:bodyPr/>
        <a:lstStyle/>
        <a:p>
          <a:endParaRPr lang="en-US"/>
        </a:p>
      </dgm:t>
    </dgm:pt>
    <dgm:pt modelId="{862E5193-4A5E-4C8B-9A72-70E5318604E3}">
      <dgm:prSet phldrT="[Text]"/>
      <dgm:spPr/>
      <dgm:t>
        <a:bodyPr/>
        <a:lstStyle/>
        <a:p>
          <a:r>
            <a:rPr lang="en-US" dirty="0" smtClean="0"/>
            <a:t>CP: 114</a:t>
          </a:r>
          <a:endParaRPr lang="en-US" dirty="0"/>
        </a:p>
      </dgm:t>
    </dgm:pt>
    <dgm:pt modelId="{35251A7F-48FD-4F84-B203-042AB361B5AB}" type="parTrans" cxnId="{F6620D1B-0D9F-49C5-B9BE-FC2BF573BCCD}">
      <dgm:prSet/>
      <dgm:spPr/>
      <dgm:t>
        <a:bodyPr/>
        <a:lstStyle/>
        <a:p>
          <a:endParaRPr lang="en-US"/>
        </a:p>
      </dgm:t>
    </dgm:pt>
    <dgm:pt modelId="{9986B41A-A9F3-4D80-B787-A0BA1EB03318}" type="sibTrans" cxnId="{F6620D1B-0D9F-49C5-B9BE-FC2BF573BCCD}">
      <dgm:prSet/>
      <dgm:spPr/>
      <dgm:t>
        <a:bodyPr/>
        <a:lstStyle/>
        <a:p>
          <a:endParaRPr lang="en-US"/>
        </a:p>
      </dgm:t>
    </dgm:pt>
    <dgm:pt modelId="{CEBB2F50-BE06-4D8A-9330-A4DB68EFEF37}" type="pres">
      <dgm:prSet presAssocID="{0436A6A2-F588-4BF1-9D06-AD0796ED14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B88F9A-4458-4592-86B5-3843EDA208BD}" type="pres">
      <dgm:prSet presAssocID="{548B7782-BF1D-4F0B-8260-22D5E2E32236}" presName="hierRoot1" presStyleCnt="0">
        <dgm:presLayoutVars>
          <dgm:hierBranch val="init"/>
        </dgm:presLayoutVars>
      </dgm:prSet>
      <dgm:spPr/>
    </dgm:pt>
    <dgm:pt modelId="{E3A868B6-6C1D-426D-8431-DB665DAFB836}" type="pres">
      <dgm:prSet presAssocID="{548B7782-BF1D-4F0B-8260-22D5E2E32236}" presName="rootComposite1" presStyleCnt="0"/>
      <dgm:spPr/>
    </dgm:pt>
    <dgm:pt modelId="{27F4C94D-765A-48A8-B53E-B636238C1778}" type="pres">
      <dgm:prSet presAssocID="{548B7782-BF1D-4F0B-8260-22D5E2E32236}" presName="rootText1" presStyleLbl="node0" presStyleIdx="0" presStyleCnt="1">
        <dgm:presLayoutVars>
          <dgm:chPref val="3"/>
        </dgm:presLayoutVars>
      </dgm:prSet>
      <dgm:spPr/>
    </dgm:pt>
    <dgm:pt modelId="{0C465D24-8A26-481F-8932-B3A4FD549989}" type="pres">
      <dgm:prSet presAssocID="{548B7782-BF1D-4F0B-8260-22D5E2E32236}" presName="rootConnector1" presStyleLbl="node1" presStyleIdx="0" presStyleCnt="0"/>
      <dgm:spPr/>
    </dgm:pt>
    <dgm:pt modelId="{ADDA723D-6171-415F-9E82-D76B39485738}" type="pres">
      <dgm:prSet presAssocID="{548B7782-BF1D-4F0B-8260-22D5E2E32236}" presName="hierChild2" presStyleCnt="0"/>
      <dgm:spPr/>
    </dgm:pt>
    <dgm:pt modelId="{4893EBAD-2C5F-4B9E-9C85-4A8DC6CEC461}" type="pres">
      <dgm:prSet presAssocID="{15072AC1-CB7D-4CF7-AB73-34BEB0731AAC}" presName="Name37" presStyleLbl="parChTrans1D2" presStyleIdx="0" presStyleCnt="2"/>
      <dgm:spPr/>
    </dgm:pt>
    <dgm:pt modelId="{46C5BEAA-F64A-44EB-935F-537B23A35965}" type="pres">
      <dgm:prSet presAssocID="{E5407A2F-E19F-4983-861F-F0420947D0CB}" presName="hierRoot2" presStyleCnt="0">
        <dgm:presLayoutVars>
          <dgm:hierBranch val="init"/>
        </dgm:presLayoutVars>
      </dgm:prSet>
      <dgm:spPr/>
    </dgm:pt>
    <dgm:pt modelId="{FAB2F771-E563-40BA-974A-19C72F46E7B1}" type="pres">
      <dgm:prSet presAssocID="{E5407A2F-E19F-4983-861F-F0420947D0CB}" presName="rootComposite" presStyleCnt="0"/>
      <dgm:spPr/>
    </dgm:pt>
    <dgm:pt modelId="{45859471-BA93-479F-879A-ACC4B58ADFF3}" type="pres">
      <dgm:prSet presAssocID="{E5407A2F-E19F-4983-861F-F0420947D0CB}" presName="rootText" presStyleLbl="node2" presStyleIdx="0" presStyleCnt="2">
        <dgm:presLayoutVars>
          <dgm:chPref val="3"/>
        </dgm:presLayoutVars>
      </dgm:prSet>
      <dgm:spPr/>
    </dgm:pt>
    <dgm:pt modelId="{BB149F12-F2D1-4B0F-B7C9-3495E56F51F1}" type="pres">
      <dgm:prSet presAssocID="{E5407A2F-E19F-4983-861F-F0420947D0CB}" presName="rootConnector" presStyleLbl="node2" presStyleIdx="0" presStyleCnt="2"/>
      <dgm:spPr/>
    </dgm:pt>
    <dgm:pt modelId="{42EC4F2F-00CC-421C-B311-A7F1BC8DCB05}" type="pres">
      <dgm:prSet presAssocID="{E5407A2F-E19F-4983-861F-F0420947D0CB}" presName="hierChild4" presStyleCnt="0"/>
      <dgm:spPr/>
    </dgm:pt>
    <dgm:pt modelId="{3DFC557F-4F43-42C0-A5CD-652AA518A449}" type="pres">
      <dgm:prSet presAssocID="{E5407A2F-E19F-4983-861F-F0420947D0CB}" presName="hierChild5" presStyleCnt="0"/>
      <dgm:spPr/>
    </dgm:pt>
    <dgm:pt modelId="{4352F086-4E08-402F-B1CE-67ABAED1C688}" type="pres">
      <dgm:prSet presAssocID="{35251A7F-48FD-4F84-B203-042AB361B5AB}" presName="Name37" presStyleLbl="parChTrans1D2" presStyleIdx="1" presStyleCnt="2"/>
      <dgm:spPr/>
    </dgm:pt>
    <dgm:pt modelId="{CABE1C2D-2397-47AE-A6EC-3C448953C2D8}" type="pres">
      <dgm:prSet presAssocID="{862E5193-4A5E-4C8B-9A72-70E5318604E3}" presName="hierRoot2" presStyleCnt="0">
        <dgm:presLayoutVars>
          <dgm:hierBranch val="init"/>
        </dgm:presLayoutVars>
      </dgm:prSet>
      <dgm:spPr/>
    </dgm:pt>
    <dgm:pt modelId="{6A470C0C-350E-4491-8214-0278B7E77AFD}" type="pres">
      <dgm:prSet presAssocID="{862E5193-4A5E-4C8B-9A72-70E5318604E3}" presName="rootComposite" presStyleCnt="0"/>
      <dgm:spPr/>
    </dgm:pt>
    <dgm:pt modelId="{037CC5D3-932C-486A-B337-54EB6950839C}" type="pres">
      <dgm:prSet presAssocID="{862E5193-4A5E-4C8B-9A72-70E5318604E3}" presName="rootText" presStyleLbl="node2" presStyleIdx="1" presStyleCnt="2">
        <dgm:presLayoutVars>
          <dgm:chPref val="3"/>
        </dgm:presLayoutVars>
      </dgm:prSet>
      <dgm:spPr/>
    </dgm:pt>
    <dgm:pt modelId="{F3AA5E15-63F7-4B7B-9FB7-E77D9868A394}" type="pres">
      <dgm:prSet presAssocID="{862E5193-4A5E-4C8B-9A72-70E5318604E3}" presName="rootConnector" presStyleLbl="node2" presStyleIdx="1" presStyleCnt="2"/>
      <dgm:spPr/>
    </dgm:pt>
    <dgm:pt modelId="{3BB4BBC3-FDC7-4029-8979-0E2D7DAA48E0}" type="pres">
      <dgm:prSet presAssocID="{862E5193-4A5E-4C8B-9A72-70E5318604E3}" presName="hierChild4" presStyleCnt="0"/>
      <dgm:spPr/>
    </dgm:pt>
    <dgm:pt modelId="{528ABD99-F525-45F6-AA4D-05C4BED2A569}" type="pres">
      <dgm:prSet presAssocID="{862E5193-4A5E-4C8B-9A72-70E5318604E3}" presName="hierChild5" presStyleCnt="0"/>
      <dgm:spPr/>
    </dgm:pt>
    <dgm:pt modelId="{C78DAF05-B3A2-4EE3-B31F-1454522D3D43}" type="pres">
      <dgm:prSet presAssocID="{548B7782-BF1D-4F0B-8260-22D5E2E32236}" presName="hierChild3" presStyleCnt="0"/>
      <dgm:spPr/>
    </dgm:pt>
  </dgm:ptLst>
  <dgm:cxnLst>
    <dgm:cxn modelId="{213A9DBF-8146-4AC5-BD45-CB38F318322D}" type="presOf" srcId="{862E5193-4A5E-4C8B-9A72-70E5318604E3}" destId="{F3AA5E15-63F7-4B7B-9FB7-E77D9868A394}" srcOrd="1" destOrd="0" presId="urn:microsoft.com/office/officeart/2005/8/layout/orgChart1"/>
    <dgm:cxn modelId="{C6B0E750-E61D-48EC-99C6-DF550A45BDEA}" type="presOf" srcId="{548B7782-BF1D-4F0B-8260-22D5E2E32236}" destId="{27F4C94D-765A-48A8-B53E-B636238C1778}" srcOrd="0" destOrd="0" presId="urn:microsoft.com/office/officeart/2005/8/layout/orgChart1"/>
    <dgm:cxn modelId="{F6620D1B-0D9F-49C5-B9BE-FC2BF573BCCD}" srcId="{548B7782-BF1D-4F0B-8260-22D5E2E32236}" destId="{862E5193-4A5E-4C8B-9A72-70E5318604E3}" srcOrd="1" destOrd="0" parTransId="{35251A7F-48FD-4F84-B203-042AB361B5AB}" sibTransId="{9986B41A-A9F3-4D80-B787-A0BA1EB03318}"/>
    <dgm:cxn modelId="{4B428D93-5471-4C8B-80A9-E879714447D7}" type="presOf" srcId="{0436A6A2-F588-4BF1-9D06-AD0796ED14A1}" destId="{CEBB2F50-BE06-4D8A-9330-A4DB68EFEF37}" srcOrd="0" destOrd="0" presId="urn:microsoft.com/office/officeart/2005/8/layout/orgChart1"/>
    <dgm:cxn modelId="{12173345-5176-4BEE-A37C-EADC813C5C41}" srcId="{0436A6A2-F588-4BF1-9D06-AD0796ED14A1}" destId="{548B7782-BF1D-4F0B-8260-22D5E2E32236}" srcOrd="0" destOrd="0" parTransId="{A6084FB7-8860-4C1F-AC48-8BC45CC6BD42}" sibTransId="{C73B5ED6-E2E0-4071-8571-216B19F69972}"/>
    <dgm:cxn modelId="{6789EC79-F168-4E50-8164-841FD9343479}" type="presOf" srcId="{548B7782-BF1D-4F0B-8260-22D5E2E32236}" destId="{0C465D24-8A26-481F-8932-B3A4FD549989}" srcOrd="1" destOrd="0" presId="urn:microsoft.com/office/officeart/2005/8/layout/orgChart1"/>
    <dgm:cxn modelId="{F790FD22-F916-4CF0-9C81-8FDAF6C4FD17}" type="presOf" srcId="{862E5193-4A5E-4C8B-9A72-70E5318604E3}" destId="{037CC5D3-932C-486A-B337-54EB6950839C}" srcOrd="0" destOrd="0" presId="urn:microsoft.com/office/officeart/2005/8/layout/orgChart1"/>
    <dgm:cxn modelId="{3B703223-911D-4C40-BF96-D35F83360D57}" type="presOf" srcId="{E5407A2F-E19F-4983-861F-F0420947D0CB}" destId="{45859471-BA93-479F-879A-ACC4B58ADFF3}" srcOrd="0" destOrd="0" presId="urn:microsoft.com/office/officeart/2005/8/layout/orgChart1"/>
    <dgm:cxn modelId="{F10F6475-5CAC-47AF-A32E-70F3D4662560}" type="presOf" srcId="{15072AC1-CB7D-4CF7-AB73-34BEB0731AAC}" destId="{4893EBAD-2C5F-4B9E-9C85-4A8DC6CEC461}" srcOrd="0" destOrd="0" presId="urn:microsoft.com/office/officeart/2005/8/layout/orgChart1"/>
    <dgm:cxn modelId="{188DF8D4-E75A-45AA-81A0-297804FB086A}" type="presOf" srcId="{35251A7F-48FD-4F84-B203-042AB361B5AB}" destId="{4352F086-4E08-402F-B1CE-67ABAED1C688}" srcOrd="0" destOrd="0" presId="urn:microsoft.com/office/officeart/2005/8/layout/orgChart1"/>
    <dgm:cxn modelId="{6893C43F-8B75-44EC-9EEA-FB729F5A45BA}" type="presOf" srcId="{E5407A2F-E19F-4983-861F-F0420947D0CB}" destId="{BB149F12-F2D1-4B0F-B7C9-3495E56F51F1}" srcOrd="1" destOrd="0" presId="urn:microsoft.com/office/officeart/2005/8/layout/orgChart1"/>
    <dgm:cxn modelId="{B38AE0DE-EFF3-4244-9524-0066B26E040E}" srcId="{548B7782-BF1D-4F0B-8260-22D5E2E32236}" destId="{E5407A2F-E19F-4983-861F-F0420947D0CB}" srcOrd="0" destOrd="0" parTransId="{15072AC1-CB7D-4CF7-AB73-34BEB0731AAC}" sibTransId="{56AE47B9-5BCE-404A-AE4C-9918B3450CDB}"/>
    <dgm:cxn modelId="{CF9DF91A-5243-4D94-9F90-2290FD7E5A2C}" type="presParOf" srcId="{CEBB2F50-BE06-4D8A-9330-A4DB68EFEF37}" destId="{B7B88F9A-4458-4592-86B5-3843EDA208BD}" srcOrd="0" destOrd="0" presId="urn:microsoft.com/office/officeart/2005/8/layout/orgChart1"/>
    <dgm:cxn modelId="{0FF90A6C-4E14-428A-98D0-0B653DEB143C}" type="presParOf" srcId="{B7B88F9A-4458-4592-86B5-3843EDA208BD}" destId="{E3A868B6-6C1D-426D-8431-DB665DAFB836}" srcOrd="0" destOrd="0" presId="urn:microsoft.com/office/officeart/2005/8/layout/orgChart1"/>
    <dgm:cxn modelId="{6C672B82-8C8F-46F6-93BA-3BB055129C43}" type="presParOf" srcId="{E3A868B6-6C1D-426D-8431-DB665DAFB836}" destId="{27F4C94D-765A-48A8-B53E-B636238C1778}" srcOrd="0" destOrd="0" presId="urn:microsoft.com/office/officeart/2005/8/layout/orgChart1"/>
    <dgm:cxn modelId="{D535ED27-4DEE-4587-BCA4-E8F357989796}" type="presParOf" srcId="{E3A868B6-6C1D-426D-8431-DB665DAFB836}" destId="{0C465D24-8A26-481F-8932-B3A4FD549989}" srcOrd="1" destOrd="0" presId="urn:microsoft.com/office/officeart/2005/8/layout/orgChart1"/>
    <dgm:cxn modelId="{3739921B-4B32-4932-8C0B-5ADA491898B8}" type="presParOf" srcId="{B7B88F9A-4458-4592-86B5-3843EDA208BD}" destId="{ADDA723D-6171-415F-9E82-D76B39485738}" srcOrd="1" destOrd="0" presId="urn:microsoft.com/office/officeart/2005/8/layout/orgChart1"/>
    <dgm:cxn modelId="{D3D74A25-61DF-41F7-8C75-C04F2CDF3C89}" type="presParOf" srcId="{ADDA723D-6171-415F-9E82-D76B39485738}" destId="{4893EBAD-2C5F-4B9E-9C85-4A8DC6CEC461}" srcOrd="0" destOrd="0" presId="urn:microsoft.com/office/officeart/2005/8/layout/orgChart1"/>
    <dgm:cxn modelId="{B898D9C2-D585-4DEE-AE5C-A38A0464F87B}" type="presParOf" srcId="{ADDA723D-6171-415F-9E82-D76B39485738}" destId="{46C5BEAA-F64A-44EB-935F-537B23A35965}" srcOrd="1" destOrd="0" presId="urn:microsoft.com/office/officeart/2005/8/layout/orgChart1"/>
    <dgm:cxn modelId="{4231944A-2B9F-484A-B134-62CA5015EDF3}" type="presParOf" srcId="{46C5BEAA-F64A-44EB-935F-537B23A35965}" destId="{FAB2F771-E563-40BA-974A-19C72F46E7B1}" srcOrd="0" destOrd="0" presId="urn:microsoft.com/office/officeart/2005/8/layout/orgChart1"/>
    <dgm:cxn modelId="{C1A8273A-B0C9-4815-BF25-A7F763A60A08}" type="presParOf" srcId="{FAB2F771-E563-40BA-974A-19C72F46E7B1}" destId="{45859471-BA93-479F-879A-ACC4B58ADFF3}" srcOrd="0" destOrd="0" presId="urn:microsoft.com/office/officeart/2005/8/layout/orgChart1"/>
    <dgm:cxn modelId="{51E59AD5-3389-4B95-BDC1-39E280CF1D2D}" type="presParOf" srcId="{FAB2F771-E563-40BA-974A-19C72F46E7B1}" destId="{BB149F12-F2D1-4B0F-B7C9-3495E56F51F1}" srcOrd="1" destOrd="0" presId="urn:microsoft.com/office/officeart/2005/8/layout/orgChart1"/>
    <dgm:cxn modelId="{D85DA4BE-5E46-47B9-BAB2-41C831D32066}" type="presParOf" srcId="{46C5BEAA-F64A-44EB-935F-537B23A35965}" destId="{42EC4F2F-00CC-421C-B311-A7F1BC8DCB05}" srcOrd="1" destOrd="0" presId="urn:microsoft.com/office/officeart/2005/8/layout/orgChart1"/>
    <dgm:cxn modelId="{9EBABB2C-DA96-4C20-A1DD-3A6C97EF828E}" type="presParOf" srcId="{46C5BEAA-F64A-44EB-935F-537B23A35965}" destId="{3DFC557F-4F43-42C0-A5CD-652AA518A449}" srcOrd="2" destOrd="0" presId="urn:microsoft.com/office/officeart/2005/8/layout/orgChart1"/>
    <dgm:cxn modelId="{7C4B2E44-F685-47B8-B964-E97A39CBB623}" type="presParOf" srcId="{ADDA723D-6171-415F-9E82-D76B39485738}" destId="{4352F086-4E08-402F-B1CE-67ABAED1C688}" srcOrd="2" destOrd="0" presId="urn:microsoft.com/office/officeart/2005/8/layout/orgChart1"/>
    <dgm:cxn modelId="{6322A55A-29C2-41F5-84CE-B257D4355F74}" type="presParOf" srcId="{ADDA723D-6171-415F-9E82-D76B39485738}" destId="{CABE1C2D-2397-47AE-A6EC-3C448953C2D8}" srcOrd="3" destOrd="0" presId="urn:microsoft.com/office/officeart/2005/8/layout/orgChart1"/>
    <dgm:cxn modelId="{558558CC-2264-4B46-9DF0-50743670E67E}" type="presParOf" srcId="{CABE1C2D-2397-47AE-A6EC-3C448953C2D8}" destId="{6A470C0C-350E-4491-8214-0278B7E77AFD}" srcOrd="0" destOrd="0" presId="urn:microsoft.com/office/officeart/2005/8/layout/orgChart1"/>
    <dgm:cxn modelId="{72A730D3-D161-4A22-902C-FF2AFB71F9E0}" type="presParOf" srcId="{6A470C0C-350E-4491-8214-0278B7E77AFD}" destId="{037CC5D3-932C-486A-B337-54EB6950839C}" srcOrd="0" destOrd="0" presId="urn:microsoft.com/office/officeart/2005/8/layout/orgChart1"/>
    <dgm:cxn modelId="{3E8B6B82-A558-48F5-BF3C-19BA125B3105}" type="presParOf" srcId="{6A470C0C-350E-4491-8214-0278B7E77AFD}" destId="{F3AA5E15-63F7-4B7B-9FB7-E77D9868A394}" srcOrd="1" destOrd="0" presId="urn:microsoft.com/office/officeart/2005/8/layout/orgChart1"/>
    <dgm:cxn modelId="{E0CDD146-6DA3-45E5-AB7E-5FDE9A957E6E}" type="presParOf" srcId="{CABE1C2D-2397-47AE-A6EC-3C448953C2D8}" destId="{3BB4BBC3-FDC7-4029-8979-0E2D7DAA48E0}" srcOrd="1" destOrd="0" presId="urn:microsoft.com/office/officeart/2005/8/layout/orgChart1"/>
    <dgm:cxn modelId="{C53CAADD-67DD-4344-9C48-AEEE8709B4BE}" type="presParOf" srcId="{CABE1C2D-2397-47AE-A6EC-3C448953C2D8}" destId="{528ABD99-F525-45F6-AA4D-05C4BED2A569}" srcOrd="2" destOrd="0" presId="urn:microsoft.com/office/officeart/2005/8/layout/orgChart1"/>
    <dgm:cxn modelId="{7ED09D96-34B8-4642-9EF4-5D18E350DCF5}" type="presParOf" srcId="{B7B88F9A-4458-4592-86B5-3843EDA208BD}" destId="{C78DAF05-B3A2-4EE3-B31F-1454522D3D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6A6A2-F588-4BF1-9D06-AD0796ED14A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8B7782-BF1D-4F0B-8260-22D5E2E32236}">
      <dgm:prSet phldrT="[Text]"/>
      <dgm:spPr/>
      <dgm:t>
        <a:bodyPr/>
        <a:lstStyle/>
        <a:p>
          <a:r>
            <a:rPr lang="en-US" dirty="0" smtClean="0"/>
            <a:t>Truth</a:t>
          </a:r>
          <a:endParaRPr lang="en-US" dirty="0"/>
        </a:p>
      </dgm:t>
    </dgm:pt>
    <dgm:pt modelId="{A6084FB7-8860-4C1F-AC48-8BC45CC6BD42}" type="parTrans" cxnId="{12173345-5176-4BEE-A37C-EADC813C5C41}">
      <dgm:prSet/>
      <dgm:spPr/>
      <dgm:t>
        <a:bodyPr/>
        <a:lstStyle/>
        <a:p>
          <a:endParaRPr lang="en-US"/>
        </a:p>
      </dgm:t>
    </dgm:pt>
    <dgm:pt modelId="{C73B5ED6-E2E0-4071-8571-216B19F69972}" type="sibTrans" cxnId="{12173345-5176-4BEE-A37C-EADC813C5C41}">
      <dgm:prSet/>
      <dgm:spPr/>
      <dgm:t>
        <a:bodyPr/>
        <a:lstStyle/>
        <a:p>
          <a:endParaRPr lang="en-US"/>
        </a:p>
      </dgm:t>
    </dgm:pt>
    <dgm:pt modelId="{E5407A2F-E19F-4983-861F-F0420947D0CB}">
      <dgm:prSet phldrT="[Text]"/>
      <dgm:spPr/>
      <dgm:t>
        <a:bodyPr/>
        <a:lstStyle/>
        <a:p>
          <a:r>
            <a:rPr lang="en-US" dirty="0" smtClean="0"/>
            <a:t>No: 93</a:t>
          </a:r>
          <a:endParaRPr lang="en-US" dirty="0"/>
        </a:p>
      </dgm:t>
    </dgm:pt>
    <dgm:pt modelId="{15072AC1-CB7D-4CF7-AB73-34BEB0731AAC}" type="parTrans" cxnId="{B38AE0DE-EFF3-4244-9524-0066B26E040E}">
      <dgm:prSet/>
      <dgm:spPr/>
      <dgm:t>
        <a:bodyPr/>
        <a:lstStyle/>
        <a:p>
          <a:endParaRPr lang="en-US"/>
        </a:p>
      </dgm:t>
    </dgm:pt>
    <dgm:pt modelId="{56AE47B9-5BCE-404A-AE4C-9918B3450CDB}" type="sibTrans" cxnId="{B38AE0DE-EFF3-4244-9524-0066B26E040E}">
      <dgm:prSet/>
      <dgm:spPr/>
      <dgm:t>
        <a:bodyPr/>
        <a:lstStyle/>
        <a:p>
          <a:endParaRPr lang="en-US"/>
        </a:p>
      </dgm:t>
    </dgm:pt>
    <dgm:pt modelId="{862E5193-4A5E-4C8B-9A72-70E5318604E3}">
      <dgm:prSet phldrT="[Text]"/>
      <dgm:spPr/>
      <dgm:t>
        <a:bodyPr/>
        <a:lstStyle/>
        <a:p>
          <a:r>
            <a:rPr lang="en-US" dirty="0" smtClean="0"/>
            <a:t>CP: 65</a:t>
          </a:r>
          <a:endParaRPr lang="en-US" dirty="0"/>
        </a:p>
      </dgm:t>
    </dgm:pt>
    <dgm:pt modelId="{35251A7F-48FD-4F84-B203-042AB361B5AB}" type="parTrans" cxnId="{F6620D1B-0D9F-49C5-B9BE-FC2BF573BCCD}">
      <dgm:prSet/>
      <dgm:spPr/>
      <dgm:t>
        <a:bodyPr/>
        <a:lstStyle/>
        <a:p>
          <a:endParaRPr lang="en-US"/>
        </a:p>
      </dgm:t>
    </dgm:pt>
    <dgm:pt modelId="{9986B41A-A9F3-4D80-B787-A0BA1EB03318}" type="sibTrans" cxnId="{F6620D1B-0D9F-49C5-B9BE-FC2BF573BCCD}">
      <dgm:prSet/>
      <dgm:spPr/>
      <dgm:t>
        <a:bodyPr/>
        <a:lstStyle/>
        <a:p>
          <a:endParaRPr lang="en-US"/>
        </a:p>
      </dgm:t>
    </dgm:pt>
    <dgm:pt modelId="{CEBB2F50-BE06-4D8A-9330-A4DB68EFEF37}" type="pres">
      <dgm:prSet presAssocID="{0436A6A2-F588-4BF1-9D06-AD0796ED14A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B88F9A-4458-4592-86B5-3843EDA208BD}" type="pres">
      <dgm:prSet presAssocID="{548B7782-BF1D-4F0B-8260-22D5E2E32236}" presName="hierRoot1" presStyleCnt="0">
        <dgm:presLayoutVars>
          <dgm:hierBranch val="init"/>
        </dgm:presLayoutVars>
      </dgm:prSet>
      <dgm:spPr/>
    </dgm:pt>
    <dgm:pt modelId="{E3A868B6-6C1D-426D-8431-DB665DAFB836}" type="pres">
      <dgm:prSet presAssocID="{548B7782-BF1D-4F0B-8260-22D5E2E32236}" presName="rootComposite1" presStyleCnt="0"/>
      <dgm:spPr/>
    </dgm:pt>
    <dgm:pt modelId="{27F4C94D-765A-48A8-B53E-B636238C1778}" type="pres">
      <dgm:prSet presAssocID="{548B7782-BF1D-4F0B-8260-22D5E2E32236}" presName="rootText1" presStyleLbl="node0" presStyleIdx="0" presStyleCnt="1">
        <dgm:presLayoutVars>
          <dgm:chPref val="3"/>
        </dgm:presLayoutVars>
      </dgm:prSet>
      <dgm:spPr/>
    </dgm:pt>
    <dgm:pt modelId="{0C465D24-8A26-481F-8932-B3A4FD549989}" type="pres">
      <dgm:prSet presAssocID="{548B7782-BF1D-4F0B-8260-22D5E2E32236}" presName="rootConnector1" presStyleLbl="node1" presStyleIdx="0" presStyleCnt="0"/>
      <dgm:spPr/>
    </dgm:pt>
    <dgm:pt modelId="{ADDA723D-6171-415F-9E82-D76B39485738}" type="pres">
      <dgm:prSet presAssocID="{548B7782-BF1D-4F0B-8260-22D5E2E32236}" presName="hierChild2" presStyleCnt="0"/>
      <dgm:spPr/>
    </dgm:pt>
    <dgm:pt modelId="{4893EBAD-2C5F-4B9E-9C85-4A8DC6CEC461}" type="pres">
      <dgm:prSet presAssocID="{15072AC1-CB7D-4CF7-AB73-34BEB0731AAC}" presName="Name37" presStyleLbl="parChTrans1D2" presStyleIdx="0" presStyleCnt="2"/>
      <dgm:spPr/>
    </dgm:pt>
    <dgm:pt modelId="{46C5BEAA-F64A-44EB-935F-537B23A35965}" type="pres">
      <dgm:prSet presAssocID="{E5407A2F-E19F-4983-861F-F0420947D0CB}" presName="hierRoot2" presStyleCnt="0">
        <dgm:presLayoutVars>
          <dgm:hierBranch val="init"/>
        </dgm:presLayoutVars>
      </dgm:prSet>
      <dgm:spPr/>
    </dgm:pt>
    <dgm:pt modelId="{FAB2F771-E563-40BA-974A-19C72F46E7B1}" type="pres">
      <dgm:prSet presAssocID="{E5407A2F-E19F-4983-861F-F0420947D0CB}" presName="rootComposite" presStyleCnt="0"/>
      <dgm:spPr/>
    </dgm:pt>
    <dgm:pt modelId="{45859471-BA93-479F-879A-ACC4B58ADFF3}" type="pres">
      <dgm:prSet presAssocID="{E5407A2F-E19F-4983-861F-F0420947D0CB}" presName="rootText" presStyleLbl="node2" presStyleIdx="0" presStyleCnt="2">
        <dgm:presLayoutVars>
          <dgm:chPref val="3"/>
        </dgm:presLayoutVars>
      </dgm:prSet>
      <dgm:spPr/>
    </dgm:pt>
    <dgm:pt modelId="{BB149F12-F2D1-4B0F-B7C9-3495E56F51F1}" type="pres">
      <dgm:prSet presAssocID="{E5407A2F-E19F-4983-861F-F0420947D0CB}" presName="rootConnector" presStyleLbl="node2" presStyleIdx="0" presStyleCnt="2"/>
      <dgm:spPr/>
    </dgm:pt>
    <dgm:pt modelId="{42EC4F2F-00CC-421C-B311-A7F1BC8DCB05}" type="pres">
      <dgm:prSet presAssocID="{E5407A2F-E19F-4983-861F-F0420947D0CB}" presName="hierChild4" presStyleCnt="0"/>
      <dgm:spPr/>
    </dgm:pt>
    <dgm:pt modelId="{3DFC557F-4F43-42C0-A5CD-652AA518A449}" type="pres">
      <dgm:prSet presAssocID="{E5407A2F-E19F-4983-861F-F0420947D0CB}" presName="hierChild5" presStyleCnt="0"/>
      <dgm:spPr/>
    </dgm:pt>
    <dgm:pt modelId="{4352F086-4E08-402F-B1CE-67ABAED1C688}" type="pres">
      <dgm:prSet presAssocID="{35251A7F-48FD-4F84-B203-042AB361B5AB}" presName="Name37" presStyleLbl="parChTrans1D2" presStyleIdx="1" presStyleCnt="2"/>
      <dgm:spPr/>
    </dgm:pt>
    <dgm:pt modelId="{CABE1C2D-2397-47AE-A6EC-3C448953C2D8}" type="pres">
      <dgm:prSet presAssocID="{862E5193-4A5E-4C8B-9A72-70E5318604E3}" presName="hierRoot2" presStyleCnt="0">
        <dgm:presLayoutVars>
          <dgm:hierBranch val="init"/>
        </dgm:presLayoutVars>
      </dgm:prSet>
      <dgm:spPr/>
    </dgm:pt>
    <dgm:pt modelId="{6A470C0C-350E-4491-8214-0278B7E77AFD}" type="pres">
      <dgm:prSet presAssocID="{862E5193-4A5E-4C8B-9A72-70E5318604E3}" presName="rootComposite" presStyleCnt="0"/>
      <dgm:spPr/>
    </dgm:pt>
    <dgm:pt modelId="{037CC5D3-932C-486A-B337-54EB6950839C}" type="pres">
      <dgm:prSet presAssocID="{862E5193-4A5E-4C8B-9A72-70E5318604E3}" presName="rootText" presStyleLbl="node2" presStyleIdx="1" presStyleCnt="2">
        <dgm:presLayoutVars>
          <dgm:chPref val="3"/>
        </dgm:presLayoutVars>
      </dgm:prSet>
      <dgm:spPr/>
    </dgm:pt>
    <dgm:pt modelId="{F3AA5E15-63F7-4B7B-9FB7-E77D9868A394}" type="pres">
      <dgm:prSet presAssocID="{862E5193-4A5E-4C8B-9A72-70E5318604E3}" presName="rootConnector" presStyleLbl="node2" presStyleIdx="1" presStyleCnt="2"/>
      <dgm:spPr/>
    </dgm:pt>
    <dgm:pt modelId="{3BB4BBC3-FDC7-4029-8979-0E2D7DAA48E0}" type="pres">
      <dgm:prSet presAssocID="{862E5193-4A5E-4C8B-9A72-70E5318604E3}" presName="hierChild4" presStyleCnt="0"/>
      <dgm:spPr/>
    </dgm:pt>
    <dgm:pt modelId="{528ABD99-F525-45F6-AA4D-05C4BED2A569}" type="pres">
      <dgm:prSet presAssocID="{862E5193-4A5E-4C8B-9A72-70E5318604E3}" presName="hierChild5" presStyleCnt="0"/>
      <dgm:spPr/>
    </dgm:pt>
    <dgm:pt modelId="{C78DAF05-B3A2-4EE3-B31F-1454522D3D43}" type="pres">
      <dgm:prSet presAssocID="{548B7782-BF1D-4F0B-8260-22D5E2E32236}" presName="hierChild3" presStyleCnt="0"/>
      <dgm:spPr/>
    </dgm:pt>
  </dgm:ptLst>
  <dgm:cxnLst>
    <dgm:cxn modelId="{8505C6ED-9DF3-4536-B70D-A491DE8A355C}" type="presOf" srcId="{548B7782-BF1D-4F0B-8260-22D5E2E32236}" destId="{0C465D24-8A26-481F-8932-B3A4FD549989}" srcOrd="1" destOrd="0" presId="urn:microsoft.com/office/officeart/2005/8/layout/orgChart1"/>
    <dgm:cxn modelId="{12173345-5176-4BEE-A37C-EADC813C5C41}" srcId="{0436A6A2-F588-4BF1-9D06-AD0796ED14A1}" destId="{548B7782-BF1D-4F0B-8260-22D5E2E32236}" srcOrd="0" destOrd="0" parTransId="{A6084FB7-8860-4C1F-AC48-8BC45CC6BD42}" sibTransId="{C73B5ED6-E2E0-4071-8571-216B19F69972}"/>
    <dgm:cxn modelId="{BD356B0C-A8EA-4F8D-BA57-B758DB970D08}" type="presOf" srcId="{15072AC1-CB7D-4CF7-AB73-34BEB0731AAC}" destId="{4893EBAD-2C5F-4B9E-9C85-4A8DC6CEC461}" srcOrd="0" destOrd="0" presId="urn:microsoft.com/office/officeart/2005/8/layout/orgChart1"/>
    <dgm:cxn modelId="{28B4D675-F268-4733-92D0-C776E1F0B635}" type="presOf" srcId="{E5407A2F-E19F-4983-861F-F0420947D0CB}" destId="{BB149F12-F2D1-4B0F-B7C9-3495E56F51F1}" srcOrd="1" destOrd="0" presId="urn:microsoft.com/office/officeart/2005/8/layout/orgChart1"/>
    <dgm:cxn modelId="{4EE216A3-F807-4036-9A70-C6B5CD0A1F6B}" type="presOf" srcId="{E5407A2F-E19F-4983-861F-F0420947D0CB}" destId="{45859471-BA93-479F-879A-ACC4B58ADFF3}" srcOrd="0" destOrd="0" presId="urn:microsoft.com/office/officeart/2005/8/layout/orgChart1"/>
    <dgm:cxn modelId="{B38AE0DE-EFF3-4244-9524-0066B26E040E}" srcId="{548B7782-BF1D-4F0B-8260-22D5E2E32236}" destId="{E5407A2F-E19F-4983-861F-F0420947D0CB}" srcOrd="0" destOrd="0" parTransId="{15072AC1-CB7D-4CF7-AB73-34BEB0731AAC}" sibTransId="{56AE47B9-5BCE-404A-AE4C-9918B3450CDB}"/>
    <dgm:cxn modelId="{F6620D1B-0D9F-49C5-B9BE-FC2BF573BCCD}" srcId="{548B7782-BF1D-4F0B-8260-22D5E2E32236}" destId="{862E5193-4A5E-4C8B-9A72-70E5318604E3}" srcOrd="1" destOrd="0" parTransId="{35251A7F-48FD-4F84-B203-042AB361B5AB}" sibTransId="{9986B41A-A9F3-4D80-B787-A0BA1EB03318}"/>
    <dgm:cxn modelId="{083BBB8A-5675-4BFB-B600-7596C29308A0}" type="presOf" srcId="{548B7782-BF1D-4F0B-8260-22D5E2E32236}" destId="{27F4C94D-765A-48A8-B53E-B636238C1778}" srcOrd="0" destOrd="0" presId="urn:microsoft.com/office/officeart/2005/8/layout/orgChart1"/>
    <dgm:cxn modelId="{ACD328D1-089A-4447-AA29-96161232192B}" type="presOf" srcId="{0436A6A2-F588-4BF1-9D06-AD0796ED14A1}" destId="{CEBB2F50-BE06-4D8A-9330-A4DB68EFEF37}" srcOrd="0" destOrd="0" presId="urn:microsoft.com/office/officeart/2005/8/layout/orgChart1"/>
    <dgm:cxn modelId="{81D4CFC8-08FC-4548-8F90-BA633BEE0006}" type="presOf" srcId="{862E5193-4A5E-4C8B-9A72-70E5318604E3}" destId="{F3AA5E15-63F7-4B7B-9FB7-E77D9868A394}" srcOrd="1" destOrd="0" presId="urn:microsoft.com/office/officeart/2005/8/layout/orgChart1"/>
    <dgm:cxn modelId="{9682752F-E713-4BC4-B3A6-5D6D0C11D5AC}" type="presOf" srcId="{35251A7F-48FD-4F84-B203-042AB361B5AB}" destId="{4352F086-4E08-402F-B1CE-67ABAED1C688}" srcOrd="0" destOrd="0" presId="urn:microsoft.com/office/officeart/2005/8/layout/orgChart1"/>
    <dgm:cxn modelId="{36944C76-25FE-42F6-B388-11F15C35368C}" type="presOf" srcId="{862E5193-4A5E-4C8B-9A72-70E5318604E3}" destId="{037CC5D3-932C-486A-B337-54EB6950839C}" srcOrd="0" destOrd="0" presId="urn:microsoft.com/office/officeart/2005/8/layout/orgChart1"/>
    <dgm:cxn modelId="{280D5C47-61DE-437A-AD22-58AB13F334DD}" type="presParOf" srcId="{CEBB2F50-BE06-4D8A-9330-A4DB68EFEF37}" destId="{B7B88F9A-4458-4592-86B5-3843EDA208BD}" srcOrd="0" destOrd="0" presId="urn:microsoft.com/office/officeart/2005/8/layout/orgChart1"/>
    <dgm:cxn modelId="{DD4DCA82-4F39-400E-ABA9-A82E620607D9}" type="presParOf" srcId="{B7B88F9A-4458-4592-86B5-3843EDA208BD}" destId="{E3A868B6-6C1D-426D-8431-DB665DAFB836}" srcOrd="0" destOrd="0" presId="urn:microsoft.com/office/officeart/2005/8/layout/orgChart1"/>
    <dgm:cxn modelId="{4BE5C4A8-A685-4B22-A907-40049C614EFB}" type="presParOf" srcId="{E3A868B6-6C1D-426D-8431-DB665DAFB836}" destId="{27F4C94D-765A-48A8-B53E-B636238C1778}" srcOrd="0" destOrd="0" presId="urn:microsoft.com/office/officeart/2005/8/layout/orgChart1"/>
    <dgm:cxn modelId="{99FFD25C-02AC-4986-8736-3D105D619E9C}" type="presParOf" srcId="{E3A868B6-6C1D-426D-8431-DB665DAFB836}" destId="{0C465D24-8A26-481F-8932-B3A4FD549989}" srcOrd="1" destOrd="0" presId="urn:microsoft.com/office/officeart/2005/8/layout/orgChart1"/>
    <dgm:cxn modelId="{F5595510-320D-4FF4-8B8B-544CA82E73B4}" type="presParOf" srcId="{B7B88F9A-4458-4592-86B5-3843EDA208BD}" destId="{ADDA723D-6171-415F-9E82-D76B39485738}" srcOrd="1" destOrd="0" presId="urn:microsoft.com/office/officeart/2005/8/layout/orgChart1"/>
    <dgm:cxn modelId="{6500671C-5E5F-4D3D-973C-AF16F3029FFF}" type="presParOf" srcId="{ADDA723D-6171-415F-9E82-D76B39485738}" destId="{4893EBAD-2C5F-4B9E-9C85-4A8DC6CEC461}" srcOrd="0" destOrd="0" presId="urn:microsoft.com/office/officeart/2005/8/layout/orgChart1"/>
    <dgm:cxn modelId="{77000CF0-CD24-42C6-A02C-97FAEF548D04}" type="presParOf" srcId="{ADDA723D-6171-415F-9E82-D76B39485738}" destId="{46C5BEAA-F64A-44EB-935F-537B23A35965}" srcOrd="1" destOrd="0" presId="urn:microsoft.com/office/officeart/2005/8/layout/orgChart1"/>
    <dgm:cxn modelId="{B958461C-8F1E-4F22-AEC6-7F0D246CA5FA}" type="presParOf" srcId="{46C5BEAA-F64A-44EB-935F-537B23A35965}" destId="{FAB2F771-E563-40BA-974A-19C72F46E7B1}" srcOrd="0" destOrd="0" presId="urn:microsoft.com/office/officeart/2005/8/layout/orgChart1"/>
    <dgm:cxn modelId="{381863B7-B8F2-42E4-8EFB-117DA8084BA2}" type="presParOf" srcId="{FAB2F771-E563-40BA-974A-19C72F46E7B1}" destId="{45859471-BA93-479F-879A-ACC4B58ADFF3}" srcOrd="0" destOrd="0" presId="urn:microsoft.com/office/officeart/2005/8/layout/orgChart1"/>
    <dgm:cxn modelId="{DBB906A9-DA92-474A-A174-F751684CDBE6}" type="presParOf" srcId="{FAB2F771-E563-40BA-974A-19C72F46E7B1}" destId="{BB149F12-F2D1-4B0F-B7C9-3495E56F51F1}" srcOrd="1" destOrd="0" presId="urn:microsoft.com/office/officeart/2005/8/layout/orgChart1"/>
    <dgm:cxn modelId="{4D5D89B5-C0E6-4CE4-86F0-46962AC28265}" type="presParOf" srcId="{46C5BEAA-F64A-44EB-935F-537B23A35965}" destId="{42EC4F2F-00CC-421C-B311-A7F1BC8DCB05}" srcOrd="1" destOrd="0" presId="urn:microsoft.com/office/officeart/2005/8/layout/orgChart1"/>
    <dgm:cxn modelId="{E0050573-FF5B-4609-81F1-F56888E7AD9D}" type="presParOf" srcId="{46C5BEAA-F64A-44EB-935F-537B23A35965}" destId="{3DFC557F-4F43-42C0-A5CD-652AA518A449}" srcOrd="2" destOrd="0" presId="urn:microsoft.com/office/officeart/2005/8/layout/orgChart1"/>
    <dgm:cxn modelId="{636E07D8-D12F-4373-A312-6D24600BC9AA}" type="presParOf" srcId="{ADDA723D-6171-415F-9E82-D76B39485738}" destId="{4352F086-4E08-402F-B1CE-67ABAED1C688}" srcOrd="2" destOrd="0" presId="urn:microsoft.com/office/officeart/2005/8/layout/orgChart1"/>
    <dgm:cxn modelId="{10298F0E-5373-4313-B318-A97C47DDC7CA}" type="presParOf" srcId="{ADDA723D-6171-415F-9E82-D76B39485738}" destId="{CABE1C2D-2397-47AE-A6EC-3C448953C2D8}" srcOrd="3" destOrd="0" presId="urn:microsoft.com/office/officeart/2005/8/layout/orgChart1"/>
    <dgm:cxn modelId="{B88F0158-AD9C-4593-93F6-A00AC0C5A0A6}" type="presParOf" srcId="{CABE1C2D-2397-47AE-A6EC-3C448953C2D8}" destId="{6A470C0C-350E-4491-8214-0278B7E77AFD}" srcOrd="0" destOrd="0" presId="urn:microsoft.com/office/officeart/2005/8/layout/orgChart1"/>
    <dgm:cxn modelId="{A9E81D0D-80F3-4FB1-BDC6-33E0734497D1}" type="presParOf" srcId="{6A470C0C-350E-4491-8214-0278B7E77AFD}" destId="{037CC5D3-932C-486A-B337-54EB6950839C}" srcOrd="0" destOrd="0" presId="urn:microsoft.com/office/officeart/2005/8/layout/orgChart1"/>
    <dgm:cxn modelId="{59B0F532-9CED-4DB3-89E3-8D980AA034E9}" type="presParOf" srcId="{6A470C0C-350E-4491-8214-0278B7E77AFD}" destId="{F3AA5E15-63F7-4B7B-9FB7-E77D9868A394}" srcOrd="1" destOrd="0" presId="urn:microsoft.com/office/officeart/2005/8/layout/orgChart1"/>
    <dgm:cxn modelId="{815F467E-AAD3-4C85-832A-2EBAA79D8AC7}" type="presParOf" srcId="{CABE1C2D-2397-47AE-A6EC-3C448953C2D8}" destId="{3BB4BBC3-FDC7-4029-8979-0E2D7DAA48E0}" srcOrd="1" destOrd="0" presId="urn:microsoft.com/office/officeart/2005/8/layout/orgChart1"/>
    <dgm:cxn modelId="{9D18E5E3-005F-469E-89A6-B3F879C45CDA}" type="presParOf" srcId="{CABE1C2D-2397-47AE-A6EC-3C448953C2D8}" destId="{528ABD99-F525-45F6-AA4D-05C4BED2A569}" srcOrd="2" destOrd="0" presId="urn:microsoft.com/office/officeart/2005/8/layout/orgChart1"/>
    <dgm:cxn modelId="{CB741844-EA76-4ADC-A93B-B5579F0893F6}" type="presParOf" srcId="{B7B88F9A-4458-4592-86B5-3843EDA208BD}" destId="{C78DAF05-B3A2-4EE3-B31F-1454522D3D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1CEE65-D496-4E30-B698-13C94A717717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3CA87F-8118-4205-BF6A-F1022E5D8BB0}">
      <dgm:prSet phldrT="[Text]" custT="1"/>
      <dgm:spPr/>
      <dgm:t>
        <a:bodyPr/>
        <a:lstStyle/>
        <a:p>
          <a:r>
            <a:rPr lang="en-US" sz="5400" dirty="0" smtClean="0"/>
            <a:t>CPR: 64</a:t>
          </a:r>
          <a:endParaRPr lang="en-US" sz="5400" dirty="0"/>
        </a:p>
      </dgm:t>
    </dgm:pt>
    <dgm:pt modelId="{4E6D008B-B773-45BA-8E4F-35460D78E7BD}" type="parTrans" cxnId="{24D7D25B-EE29-4435-9434-E29680245242}">
      <dgm:prSet/>
      <dgm:spPr/>
      <dgm:t>
        <a:bodyPr/>
        <a:lstStyle/>
        <a:p>
          <a:endParaRPr lang="en-US"/>
        </a:p>
      </dgm:t>
    </dgm:pt>
    <dgm:pt modelId="{062B5078-61BE-4B2E-B5F7-0D55C6520BD2}" type="sibTrans" cxnId="{24D7D25B-EE29-4435-9434-E29680245242}">
      <dgm:prSet/>
      <dgm:spPr/>
      <dgm:t>
        <a:bodyPr/>
        <a:lstStyle/>
        <a:p>
          <a:endParaRPr lang="en-US"/>
        </a:p>
      </dgm:t>
    </dgm:pt>
    <dgm:pt modelId="{CC68DF7F-4E7F-426D-A027-AFCC0E1A0BE0}">
      <dgm:prSet phldrT="[Text]" custT="1"/>
      <dgm:spPr/>
      <dgm:t>
        <a:bodyPr/>
        <a:lstStyle/>
        <a:p>
          <a:r>
            <a:rPr lang="en-US" sz="5400" dirty="0" smtClean="0"/>
            <a:t>Truth: 15</a:t>
          </a:r>
          <a:endParaRPr lang="en-US" sz="5400" dirty="0"/>
        </a:p>
      </dgm:t>
    </dgm:pt>
    <dgm:pt modelId="{37CD781D-7ABC-4827-B3F4-37DAE7887F5A}" type="parTrans" cxnId="{3DD61814-2F53-41DC-B874-5E956F45DA18}">
      <dgm:prSet/>
      <dgm:spPr/>
      <dgm:t>
        <a:bodyPr/>
        <a:lstStyle/>
        <a:p>
          <a:endParaRPr lang="en-US"/>
        </a:p>
      </dgm:t>
    </dgm:pt>
    <dgm:pt modelId="{F8DB74A2-C85D-47B3-8C8A-A225991E8E54}" type="sibTrans" cxnId="{3DD61814-2F53-41DC-B874-5E956F45DA18}">
      <dgm:prSet/>
      <dgm:spPr/>
      <dgm:t>
        <a:bodyPr/>
        <a:lstStyle/>
        <a:p>
          <a:endParaRPr lang="en-US"/>
        </a:p>
      </dgm:t>
    </dgm:pt>
    <dgm:pt modelId="{063EB530-A208-4471-BB28-68545916DE9A}" type="pres">
      <dgm:prSet presAssocID="{D01CEE65-D496-4E30-B698-13C94A717717}" presName="Name0" presStyleCnt="0">
        <dgm:presLayoutVars>
          <dgm:dir/>
          <dgm:resizeHandles val="exact"/>
        </dgm:presLayoutVars>
      </dgm:prSet>
      <dgm:spPr/>
    </dgm:pt>
    <dgm:pt modelId="{A1F28F5F-995B-4B13-930C-E59BE06B5EB0}" type="pres">
      <dgm:prSet presAssocID="{5C3CA87F-8118-4205-BF6A-F1022E5D8BB0}" presName="Name5" presStyleLbl="vennNode1" presStyleIdx="0" presStyleCnt="2" custScaleX="1088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7B556-C97D-4A21-B041-B8EC3ECD6C85}" type="pres">
      <dgm:prSet presAssocID="{062B5078-61BE-4B2E-B5F7-0D55C6520BD2}" presName="space" presStyleCnt="0"/>
      <dgm:spPr/>
    </dgm:pt>
    <dgm:pt modelId="{6C8DE905-49B4-48D6-A900-F20D0728B7A0}" type="pres">
      <dgm:prSet presAssocID="{CC68DF7F-4E7F-426D-A027-AFCC0E1A0BE0}" presName="Name5" presStyleLbl="vennNode1" presStyleIdx="1" presStyleCnt="2" custScaleX="104876" custLinFactNeighborX="349" custLinFactNeighborY="-1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5670B7-5EAA-47A9-8D27-7ED7777A4355}" type="presOf" srcId="{CC68DF7F-4E7F-426D-A027-AFCC0E1A0BE0}" destId="{6C8DE905-49B4-48D6-A900-F20D0728B7A0}" srcOrd="0" destOrd="0" presId="urn:microsoft.com/office/officeart/2005/8/layout/venn3"/>
    <dgm:cxn modelId="{3DD61814-2F53-41DC-B874-5E956F45DA18}" srcId="{D01CEE65-D496-4E30-B698-13C94A717717}" destId="{CC68DF7F-4E7F-426D-A027-AFCC0E1A0BE0}" srcOrd="1" destOrd="0" parTransId="{37CD781D-7ABC-4827-B3F4-37DAE7887F5A}" sibTransId="{F8DB74A2-C85D-47B3-8C8A-A225991E8E54}"/>
    <dgm:cxn modelId="{486963E4-BAE8-400D-B13B-C9B5EE0C33F2}" type="presOf" srcId="{5C3CA87F-8118-4205-BF6A-F1022E5D8BB0}" destId="{A1F28F5F-995B-4B13-930C-E59BE06B5EB0}" srcOrd="0" destOrd="0" presId="urn:microsoft.com/office/officeart/2005/8/layout/venn3"/>
    <dgm:cxn modelId="{24D7D25B-EE29-4435-9434-E29680245242}" srcId="{D01CEE65-D496-4E30-B698-13C94A717717}" destId="{5C3CA87F-8118-4205-BF6A-F1022E5D8BB0}" srcOrd="0" destOrd="0" parTransId="{4E6D008B-B773-45BA-8E4F-35460D78E7BD}" sibTransId="{062B5078-61BE-4B2E-B5F7-0D55C6520BD2}"/>
    <dgm:cxn modelId="{37518BE2-E87C-4BC7-82DE-7065C5359333}" type="presOf" srcId="{D01CEE65-D496-4E30-B698-13C94A717717}" destId="{063EB530-A208-4471-BB28-68545916DE9A}" srcOrd="0" destOrd="0" presId="urn:microsoft.com/office/officeart/2005/8/layout/venn3"/>
    <dgm:cxn modelId="{D9F5EF5F-42EC-4B96-9119-E42E5432BE7C}" type="presParOf" srcId="{063EB530-A208-4471-BB28-68545916DE9A}" destId="{A1F28F5F-995B-4B13-930C-E59BE06B5EB0}" srcOrd="0" destOrd="0" presId="urn:microsoft.com/office/officeart/2005/8/layout/venn3"/>
    <dgm:cxn modelId="{5ED4A952-F7A9-4888-9057-953AEE7CBFD2}" type="presParOf" srcId="{063EB530-A208-4471-BB28-68545916DE9A}" destId="{17B7B556-C97D-4A21-B041-B8EC3ECD6C85}" srcOrd="1" destOrd="0" presId="urn:microsoft.com/office/officeart/2005/8/layout/venn3"/>
    <dgm:cxn modelId="{39651B0E-1234-462D-BFD3-6C1614D90350}" type="presParOf" srcId="{063EB530-A208-4471-BB28-68545916DE9A}" destId="{6C8DE905-49B4-48D6-A900-F20D0728B7A0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8F5F-995B-4B13-930C-E59BE06B5EB0}">
      <dsp:nvSpPr>
        <dsp:cNvPr id="0" name=""/>
        <dsp:cNvSpPr/>
      </dsp:nvSpPr>
      <dsp:spPr>
        <a:xfrm>
          <a:off x="1293267" y="2401"/>
          <a:ext cx="511052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CPR: 263</a:t>
          </a:r>
          <a:endParaRPr lang="en-US" sz="5400" kern="1200" dirty="0"/>
        </a:p>
      </dsp:txBody>
      <dsp:txXfrm>
        <a:off x="2041686" y="689850"/>
        <a:ext cx="3613688" cy="3319299"/>
      </dsp:txXfrm>
    </dsp:sp>
    <dsp:sp modelId="{6C8DE905-49B4-48D6-A900-F20D0728B7A0}">
      <dsp:nvSpPr>
        <dsp:cNvPr id="0" name=""/>
        <dsp:cNvSpPr/>
      </dsp:nvSpPr>
      <dsp:spPr>
        <a:xfrm>
          <a:off x="5464954" y="2401"/>
          <a:ext cx="492308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Truth: 91</a:t>
          </a:r>
          <a:endParaRPr lang="en-US" sz="5400" kern="1200" dirty="0"/>
        </a:p>
      </dsp:txBody>
      <dsp:txXfrm>
        <a:off x="6185923" y="689850"/>
        <a:ext cx="3481148" cy="331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8F5F-995B-4B13-930C-E59BE06B5EB0}">
      <dsp:nvSpPr>
        <dsp:cNvPr id="0" name=""/>
        <dsp:cNvSpPr/>
      </dsp:nvSpPr>
      <dsp:spPr>
        <a:xfrm>
          <a:off x="1293267" y="2401"/>
          <a:ext cx="511052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CPR: 308</a:t>
          </a:r>
          <a:endParaRPr lang="en-US" sz="5400" kern="1200" dirty="0"/>
        </a:p>
      </dsp:txBody>
      <dsp:txXfrm>
        <a:off x="2041686" y="689850"/>
        <a:ext cx="3613688" cy="3319299"/>
      </dsp:txXfrm>
    </dsp:sp>
    <dsp:sp modelId="{6C8DE905-49B4-48D6-A900-F20D0728B7A0}">
      <dsp:nvSpPr>
        <dsp:cNvPr id="0" name=""/>
        <dsp:cNvSpPr/>
      </dsp:nvSpPr>
      <dsp:spPr>
        <a:xfrm>
          <a:off x="5464954" y="2401"/>
          <a:ext cx="492308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Truth: 182</a:t>
          </a:r>
          <a:endParaRPr lang="en-US" sz="5400" kern="1200" dirty="0"/>
        </a:p>
      </dsp:txBody>
      <dsp:txXfrm>
        <a:off x="6185923" y="689850"/>
        <a:ext cx="3481148" cy="331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2F086-4E08-402F-B1CE-67ABAED1C688}">
      <dsp:nvSpPr>
        <dsp:cNvPr id="0" name=""/>
        <dsp:cNvSpPr/>
      </dsp:nvSpPr>
      <dsp:spPr>
        <a:xfrm>
          <a:off x="2536804" y="2108562"/>
          <a:ext cx="1388259" cy="48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7"/>
              </a:lnTo>
              <a:lnTo>
                <a:pt x="1388259" y="240937"/>
              </a:lnTo>
              <a:lnTo>
                <a:pt x="1388259" y="48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3EBAD-2C5F-4B9E-9C85-4A8DC6CEC461}">
      <dsp:nvSpPr>
        <dsp:cNvPr id="0" name=""/>
        <dsp:cNvSpPr/>
      </dsp:nvSpPr>
      <dsp:spPr>
        <a:xfrm>
          <a:off x="1148544" y="2108562"/>
          <a:ext cx="1388259" cy="481875"/>
        </a:xfrm>
        <a:custGeom>
          <a:avLst/>
          <a:gdLst/>
          <a:ahLst/>
          <a:cxnLst/>
          <a:rect l="0" t="0" r="0" b="0"/>
          <a:pathLst>
            <a:path>
              <a:moveTo>
                <a:pt x="1388259" y="0"/>
              </a:moveTo>
              <a:lnTo>
                <a:pt x="1388259" y="240937"/>
              </a:lnTo>
              <a:lnTo>
                <a:pt x="0" y="240937"/>
              </a:lnTo>
              <a:lnTo>
                <a:pt x="0" y="48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C94D-765A-48A8-B53E-B636238C1778}">
      <dsp:nvSpPr>
        <dsp:cNvPr id="0" name=""/>
        <dsp:cNvSpPr/>
      </dsp:nvSpPr>
      <dsp:spPr>
        <a:xfrm>
          <a:off x="1389482" y="961240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CPR</a:t>
          </a:r>
          <a:endParaRPr lang="en-US" sz="5700" kern="1200" dirty="0"/>
        </a:p>
      </dsp:txBody>
      <dsp:txXfrm>
        <a:off x="1389482" y="961240"/>
        <a:ext cx="2294643" cy="1147321"/>
      </dsp:txXfrm>
    </dsp:sp>
    <dsp:sp modelId="{45859471-BA93-479F-879A-ACC4B58ADFF3}">
      <dsp:nvSpPr>
        <dsp:cNvPr id="0" name=""/>
        <dsp:cNvSpPr/>
      </dsp:nvSpPr>
      <dsp:spPr>
        <a:xfrm>
          <a:off x="1223" y="2590437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No: 44</a:t>
          </a:r>
          <a:endParaRPr lang="en-US" sz="5700" kern="1200" dirty="0"/>
        </a:p>
      </dsp:txBody>
      <dsp:txXfrm>
        <a:off x="1223" y="2590437"/>
        <a:ext cx="2294643" cy="1147321"/>
      </dsp:txXfrm>
    </dsp:sp>
    <dsp:sp modelId="{037CC5D3-932C-486A-B337-54EB6950839C}">
      <dsp:nvSpPr>
        <dsp:cNvPr id="0" name=""/>
        <dsp:cNvSpPr/>
      </dsp:nvSpPr>
      <dsp:spPr>
        <a:xfrm>
          <a:off x="2777741" y="2590437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CP: 114</a:t>
          </a:r>
          <a:endParaRPr lang="en-US" sz="5700" kern="1200" dirty="0"/>
        </a:p>
      </dsp:txBody>
      <dsp:txXfrm>
        <a:off x="2777741" y="2590437"/>
        <a:ext cx="2294643" cy="1147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2F086-4E08-402F-B1CE-67ABAED1C688}">
      <dsp:nvSpPr>
        <dsp:cNvPr id="0" name=""/>
        <dsp:cNvSpPr/>
      </dsp:nvSpPr>
      <dsp:spPr>
        <a:xfrm>
          <a:off x="2536804" y="2108562"/>
          <a:ext cx="1388259" cy="48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937"/>
              </a:lnTo>
              <a:lnTo>
                <a:pt x="1388259" y="240937"/>
              </a:lnTo>
              <a:lnTo>
                <a:pt x="1388259" y="48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93EBAD-2C5F-4B9E-9C85-4A8DC6CEC461}">
      <dsp:nvSpPr>
        <dsp:cNvPr id="0" name=""/>
        <dsp:cNvSpPr/>
      </dsp:nvSpPr>
      <dsp:spPr>
        <a:xfrm>
          <a:off x="1148544" y="2108562"/>
          <a:ext cx="1388259" cy="481875"/>
        </a:xfrm>
        <a:custGeom>
          <a:avLst/>
          <a:gdLst/>
          <a:ahLst/>
          <a:cxnLst/>
          <a:rect l="0" t="0" r="0" b="0"/>
          <a:pathLst>
            <a:path>
              <a:moveTo>
                <a:pt x="1388259" y="0"/>
              </a:moveTo>
              <a:lnTo>
                <a:pt x="1388259" y="240937"/>
              </a:lnTo>
              <a:lnTo>
                <a:pt x="0" y="240937"/>
              </a:lnTo>
              <a:lnTo>
                <a:pt x="0" y="48187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4C94D-765A-48A8-B53E-B636238C1778}">
      <dsp:nvSpPr>
        <dsp:cNvPr id="0" name=""/>
        <dsp:cNvSpPr/>
      </dsp:nvSpPr>
      <dsp:spPr>
        <a:xfrm>
          <a:off x="1389482" y="961240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Truth</a:t>
          </a:r>
          <a:endParaRPr lang="en-US" sz="6400" kern="1200" dirty="0"/>
        </a:p>
      </dsp:txBody>
      <dsp:txXfrm>
        <a:off x="1389482" y="961240"/>
        <a:ext cx="2294643" cy="1147321"/>
      </dsp:txXfrm>
    </dsp:sp>
    <dsp:sp modelId="{45859471-BA93-479F-879A-ACC4B58ADFF3}">
      <dsp:nvSpPr>
        <dsp:cNvPr id="0" name=""/>
        <dsp:cNvSpPr/>
      </dsp:nvSpPr>
      <dsp:spPr>
        <a:xfrm>
          <a:off x="1223" y="2590437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No: 93</a:t>
          </a:r>
          <a:endParaRPr lang="en-US" sz="6400" kern="1200" dirty="0"/>
        </a:p>
      </dsp:txBody>
      <dsp:txXfrm>
        <a:off x="1223" y="2590437"/>
        <a:ext cx="2294643" cy="1147321"/>
      </dsp:txXfrm>
    </dsp:sp>
    <dsp:sp modelId="{037CC5D3-932C-486A-B337-54EB6950839C}">
      <dsp:nvSpPr>
        <dsp:cNvPr id="0" name=""/>
        <dsp:cNvSpPr/>
      </dsp:nvSpPr>
      <dsp:spPr>
        <a:xfrm>
          <a:off x="2777741" y="2590437"/>
          <a:ext cx="2294643" cy="114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CP: 65</a:t>
          </a:r>
          <a:endParaRPr lang="en-US" sz="6400" kern="1200" dirty="0"/>
        </a:p>
      </dsp:txBody>
      <dsp:txXfrm>
        <a:off x="2777741" y="2590437"/>
        <a:ext cx="2294643" cy="1147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8F5F-995B-4B13-930C-E59BE06B5EB0}">
      <dsp:nvSpPr>
        <dsp:cNvPr id="0" name=""/>
        <dsp:cNvSpPr/>
      </dsp:nvSpPr>
      <dsp:spPr>
        <a:xfrm>
          <a:off x="1293267" y="2401"/>
          <a:ext cx="511052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CPR: 64</a:t>
          </a:r>
          <a:endParaRPr lang="en-US" sz="5400" kern="1200" dirty="0"/>
        </a:p>
      </dsp:txBody>
      <dsp:txXfrm>
        <a:off x="2041686" y="689850"/>
        <a:ext cx="3613688" cy="3319299"/>
      </dsp:txXfrm>
    </dsp:sp>
    <dsp:sp modelId="{6C8DE905-49B4-48D6-A900-F20D0728B7A0}">
      <dsp:nvSpPr>
        <dsp:cNvPr id="0" name=""/>
        <dsp:cNvSpPr/>
      </dsp:nvSpPr>
      <dsp:spPr>
        <a:xfrm>
          <a:off x="5468230" y="0"/>
          <a:ext cx="4923086" cy="469419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8337" tIns="68580" rIns="258337" bIns="6858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Truth: 15</a:t>
          </a:r>
          <a:endParaRPr lang="en-US" sz="5400" kern="1200" dirty="0"/>
        </a:p>
      </dsp:txBody>
      <dsp:txXfrm>
        <a:off x="6189199" y="687449"/>
        <a:ext cx="3481148" cy="331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19B7E-F98C-4E97-AAFA-1357F81886E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CEBAB-DF41-4F01-837D-D01A44A97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3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9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1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5153" y="419641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2" y="1169773"/>
            <a:ext cx="9966960" cy="46993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145059"/>
            <a:ext cx="4968238" cy="47240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18" y="1145060"/>
            <a:ext cx="4815843" cy="4724035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8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117820"/>
            <a:ext cx="4968239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799" y="1985212"/>
            <a:ext cx="4968239" cy="39753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19" y="1117820"/>
            <a:ext cx="4815841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8" y="1985212"/>
            <a:ext cx="4815841" cy="39753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0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67350" y="6459785"/>
            <a:ext cx="39814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9" y="6432936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6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3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6473007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1" y="54478"/>
            <a:ext cx="9966960" cy="932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2" y="1119676"/>
            <a:ext cx="9966960" cy="48010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F5F1CB-4FCC-4D78-AE78-4F6E42A37C41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CACA68-287A-440C-B4DF-1BAA197979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6801" y="1053192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" y="5920719"/>
            <a:ext cx="1100137" cy="37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2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805050"/>
              </p:ext>
            </p:extLst>
          </p:nvPr>
        </p:nvGraphicFramePr>
        <p:xfrm>
          <a:off x="302781" y="1169988"/>
          <a:ext cx="1168130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Number of subcategories with change points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6072" y="3173150"/>
            <a:ext cx="715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50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751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Pasta Sauce Vodka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Cocoa Sweetened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Preserves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Condensed Milk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Pasta Sauce Marinara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Air Freshener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Cleaning supplies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Honey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Distilled Water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 Ten Subcategories by Effect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8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CPR said that there were 19 change points in this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CPR change points not caught by Sean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52" y="1604741"/>
            <a:ext cx="10366858" cy="43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65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r>
              <a:rPr lang="en-US" dirty="0" smtClean="0"/>
              <a:t>CPR only looked at general</a:t>
            </a:r>
          </a:p>
          <a:p>
            <a:r>
              <a:rPr lang="en-US" dirty="0" smtClean="0"/>
              <a:t>CPR looked at many more subcategories than Sean</a:t>
            </a:r>
          </a:p>
          <a:p>
            <a:r>
              <a:rPr lang="en-US" dirty="0" smtClean="0"/>
              <a:t>Dates of data did not align (Sean had earlier data, and stopped halfway through 2018)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552595"/>
              </p:ext>
            </p:extLst>
          </p:nvPr>
        </p:nvGraphicFramePr>
        <p:xfrm>
          <a:off x="302781" y="1169988"/>
          <a:ext cx="1168130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of subcategories analyzed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71015" y="3173150"/>
            <a:ext cx="97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158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013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813154"/>
              </p:ext>
            </p:extLst>
          </p:nvPr>
        </p:nvGraphicFramePr>
        <p:xfrm>
          <a:off x="1066801" y="1169988"/>
          <a:ext cx="5073608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158 subcategories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86040"/>
              </p:ext>
            </p:extLst>
          </p:nvPr>
        </p:nvGraphicFramePr>
        <p:xfrm>
          <a:off x="6560265" y="1201275"/>
          <a:ext cx="5073608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5410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994252"/>
              </p:ext>
            </p:extLst>
          </p:nvPr>
        </p:nvGraphicFramePr>
        <p:xfrm>
          <a:off x="302781" y="1169988"/>
          <a:ext cx="11681309" cy="469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 between change points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905" y="3161038"/>
            <a:ext cx="974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50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6214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Subcategories missed by CPR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2" y="1169773"/>
            <a:ext cx="4310597" cy="469932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CP in 2014 or earlier:</a:t>
            </a:r>
            <a:endParaRPr lang="en-US" sz="2800" dirty="0"/>
          </a:p>
          <a:p>
            <a:pPr lvl="1"/>
            <a:r>
              <a:rPr lang="en-US" sz="2600" dirty="0" smtClean="0"/>
              <a:t>dry salad topping </a:t>
            </a:r>
          </a:p>
          <a:p>
            <a:pPr lvl="1"/>
            <a:r>
              <a:rPr lang="en-US" sz="2600" dirty="0" smtClean="0"/>
              <a:t>instant </a:t>
            </a:r>
            <a:r>
              <a:rPr lang="en-US" sz="2600" dirty="0"/>
              <a:t>tea and tea drink mix </a:t>
            </a:r>
            <a:endParaRPr lang="en-US" sz="2600" dirty="0" smtClean="0"/>
          </a:p>
          <a:p>
            <a:pPr lvl="1"/>
            <a:r>
              <a:rPr lang="en-US" sz="2600" dirty="0"/>
              <a:t>other salty </a:t>
            </a:r>
            <a:r>
              <a:rPr lang="en-US" sz="2600" dirty="0" smtClean="0"/>
              <a:t>snack</a:t>
            </a:r>
          </a:p>
          <a:p>
            <a:pPr lvl="1"/>
            <a:r>
              <a:rPr lang="en-US" sz="2600" dirty="0"/>
              <a:t>soft drinks </a:t>
            </a:r>
            <a:r>
              <a:rPr lang="en-US" sz="2600" dirty="0" smtClean="0"/>
              <a:t>regular</a:t>
            </a:r>
          </a:p>
          <a:p>
            <a:pPr lvl="1"/>
            <a:r>
              <a:rPr lang="en-US" sz="2600" dirty="0"/>
              <a:t>salted snacks variety </a:t>
            </a:r>
            <a:r>
              <a:rPr lang="en-US" sz="2600" dirty="0" smtClean="0"/>
              <a:t>pack</a:t>
            </a:r>
          </a:p>
          <a:p>
            <a:pPr lvl="1"/>
            <a:r>
              <a:rPr lang="en-US" sz="2600" dirty="0" smtClean="0"/>
              <a:t>multigrain </a:t>
            </a:r>
            <a:r>
              <a:rPr lang="en-US" sz="2600" dirty="0"/>
              <a:t>snack </a:t>
            </a:r>
          </a:p>
          <a:p>
            <a:pPr lvl="1"/>
            <a:endParaRPr lang="en-US" sz="2600" dirty="0" smtClean="0"/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00039" y="1219228"/>
            <a:ext cx="4310597" cy="46993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Other CPs:</a:t>
            </a:r>
          </a:p>
          <a:p>
            <a:pPr lvl="1"/>
            <a:r>
              <a:rPr lang="en-US" sz="2600" dirty="0"/>
              <a:t>liquid coffee </a:t>
            </a:r>
            <a:endParaRPr lang="en-US" sz="2600" dirty="0" smtClean="0"/>
          </a:p>
          <a:p>
            <a:pPr lvl="1"/>
            <a:r>
              <a:rPr lang="en-US" sz="2600" dirty="0"/>
              <a:t>soft drinks diet </a:t>
            </a:r>
          </a:p>
          <a:p>
            <a:pPr lvl="1"/>
            <a:r>
              <a:rPr lang="en-US" sz="2600" dirty="0" smtClean="0"/>
              <a:t>juice and drink other </a:t>
            </a:r>
          </a:p>
          <a:p>
            <a:pPr lvl="1"/>
            <a:r>
              <a:rPr lang="en-US" sz="2600" dirty="0" smtClean="0"/>
              <a:t>long cut pasta</a:t>
            </a:r>
          </a:p>
          <a:p>
            <a:pPr lvl="1"/>
            <a:r>
              <a:rPr lang="en-US" sz="2600" dirty="0" smtClean="0"/>
              <a:t>paper towel premium </a:t>
            </a:r>
          </a:p>
          <a:p>
            <a:pPr lvl="1"/>
            <a:r>
              <a:rPr lang="en-US" sz="2600" dirty="0" smtClean="0"/>
              <a:t>salad and cooking oil </a:t>
            </a:r>
          </a:p>
          <a:p>
            <a:pPr lvl="1"/>
            <a:r>
              <a:rPr lang="en-US" sz="2600" dirty="0" smtClean="0"/>
              <a:t>water </a:t>
            </a:r>
          </a:p>
          <a:p>
            <a:pPr lvl="1"/>
            <a:r>
              <a:rPr lang="en-US" sz="2600" dirty="0" smtClean="0"/>
              <a:t>cookies mainstream </a:t>
            </a:r>
          </a:p>
          <a:p>
            <a:pPr lvl="1"/>
            <a:r>
              <a:rPr lang="en-US" sz="2600" dirty="0" err="1"/>
              <a:t>r</a:t>
            </a:r>
            <a:r>
              <a:rPr lang="en-US" sz="2600" dirty="0" err="1" smtClean="0"/>
              <a:t>te</a:t>
            </a:r>
            <a:r>
              <a:rPr lang="en-US" sz="2600" dirty="0" smtClean="0"/>
              <a:t> cereal adult (anomaly)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CPR throws out a </a:t>
            </a:r>
            <a:r>
              <a:rPr lang="en-US" dirty="0" err="1" smtClean="0"/>
              <a:t>dataframe</a:t>
            </a:r>
            <a:r>
              <a:rPr lang="en-US" dirty="0" smtClean="0"/>
              <a:t> if there are not 52 weeks of data</a:t>
            </a:r>
          </a:p>
          <a:p>
            <a:r>
              <a:rPr lang="en-US" dirty="0" smtClean="0"/>
              <a:t>Some of the CPs caught by Sean look like steady seasonal growth: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084447"/>
            <a:ext cx="9833331" cy="378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for a CP to be identified, the data must pass the statistical test for two measures: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Prior year sales change (to ensure that the CP is not merely seasonal)</a:t>
            </a:r>
          </a:p>
          <a:p>
            <a:pPr marL="749808" lvl="1" indent="-457200"/>
            <a:r>
              <a:rPr lang="en-US" dirty="0" smtClean="0"/>
              <a:t>Checks LY sales change, 6 weeks vs. 46 weeks</a:t>
            </a:r>
          </a:p>
          <a:p>
            <a:pPr marL="749808" lvl="1" indent="-457200"/>
            <a:r>
              <a:rPr lang="en-US" dirty="0" smtClean="0"/>
              <a:t>This basically determines if CY and LY have the same shape – if so, we ignore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Sales (is the last 6 weeks different than the previous 46?)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Seems that the previous graph would be excluded by (1)</a:t>
            </a:r>
          </a:p>
          <a:p>
            <a:pPr marL="0" indent="0">
              <a:buNone/>
            </a:pPr>
            <a:r>
              <a:rPr lang="en-US" dirty="0" smtClean="0"/>
              <a:t>Note that LY and PY started to diverge in 2013, prior to CPR data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CPR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2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Bread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Crackers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Snack Bar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Rolls and Buns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Fruit Drink</a:t>
            </a:r>
          </a:p>
          <a:p>
            <a:pPr marL="457200" indent="-457200">
              <a:buFont typeface="+mj-lt"/>
              <a:buAutoNum type="arabicPeriod"/>
            </a:pPr>
            <a:r>
              <a:rPr lang="en-US" strike="sngStrike" dirty="0" smtClean="0"/>
              <a:t>Unflavored Nuts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Popcorn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Jams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Energy Drink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Fruit Juice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 Ten Subcategories by Significance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6617"/>
      </p:ext>
    </p:extLst>
  </p:cSld>
  <p:clrMapOvr>
    <a:masterClrMapping/>
  </p:clrMapOvr>
</p:sld>
</file>

<file path=ppt/theme/theme1.xml><?xml version="1.0" encoding="utf-8"?>
<a:theme xmlns:a="http://schemas.openxmlformats.org/drawingml/2006/main" name="Hy-Vee">
  <a:themeElements>
    <a:clrScheme name="Custom 3">
      <a:dk1>
        <a:sysClr val="windowText" lastClr="000000"/>
      </a:dk1>
      <a:lt1>
        <a:sysClr val="window" lastClr="FFFFFF"/>
      </a:lt1>
      <a:dk2>
        <a:srgbClr val="696464"/>
      </a:dk2>
      <a:lt2>
        <a:srgbClr val="ECDADA"/>
      </a:lt2>
      <a:accent1>
        <a:srgbClr val="C00000"/>
      </a:accent1>
      <a:accent2>
        <a:srgbClr val="FF3333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y-Vee" id="{1C43942F-2820-40BC-A9FE-93510E7BBFCD}" vid="{9D5DF444-396F-4940-9C2A-7018EC5603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6874</TotalTime>
  <Words>347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Hy-Vee</vt:lpstr>
      <vt:lpstr>Number of subcategories with change points</vt:lpstr>
      <vt:lpstr>Issues</vt:lpstr>
      <vt:lpstr>Number of subcategories analyzed</vt:lpstr>
      <vt:lpstr>Analysis of 158 subcategories</vt:lpstr>
      <vt:lpstr>Relationship between change points</vt:lpstr>
      <vt:lpstr>Subcategories missed by CPR</vt:lpstr>
      <vt:lpstr>Other issues</vt:lpstr>
      <vt:lpstr>CPR question</vt:lpstr>
      <vt:lpstr>Top Ten Subcategories by Significance Score</vt:lpstr>
      <vt:lpstr>Top Ten Subcategories by Effect Size</vt:lpstr>
      <vt:lpstr>CPR change points not caught by Sean</vt:lpstr>
    </vt:vector>
  </TitlesOfParts>
  <Company>Hy-Vee,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Same Items Different Size</dc:title>
  <dc:creator>Ladd, Austin</dc:creator>
  <cp:lastModifiedBy>Sherman, Milan</cp:lastModifiedBy>
  <cp:revision>182</cp:revision>
  <dcterms:created xsi:type="dcterms:W3CDTF">2018-03-15T16:35:56Z</dcterms:created>
  <dcterms:modified xsi:type="dcterms:W3CDTF">2019-07-11T13:54:32Z</dcterms:modified>
</cp:coreProperties>
</file>