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0390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82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009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07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38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720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00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8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53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8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03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684B5A2-1AD8-48BB-84BF-10BB32FE4C9B}" type="datetimeFigureOut">
              <a:rPr lang="en-IN" smtClean="0"/>
              <a:t>27-09-2025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CD9C1B-AD6E-4918-9863-03CE6371F2D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006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lantony05/aerolytics.gi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9092F-671E-73D1-9B65-FAA7151780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7400" b="1" dirty="0"/>
              <a:t>AEROLYTICS</a:t>
            </a:r>
            <a:r>
              <a:rPr lang="en-US" sz="7400" dirty="0"/>
              <a:t>:</a:t>
            </a:r>
            <a:br>
              <a:rPr lang="en-US" sz="7400" dirty="0"/>
            </a:br>
            <a:r>
              <a:rPr lang="en-US" sz="6000" dirty="0"/>
              <a:t>The Pilot's Weather Co-Pilot</a:t>
            </a:r>
            <a:endParaRPr lang="en-IN" sz="7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6AFD8-A137-1814-B973-FBD67404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sz="1900" b="1">
                <a:solidFill>
                  <a:schemeClr val="tx1">
                    <a:lumMod val="85000"/>
                    <a:lumOff val="15000"/>
                  </a:schemeClr>
                </a:solidFill>
              </a:rPr>
              <a:t>Team members:</a:t>
            </a:r>
          </a:p>
          <a:p>
            <a:pPr>
              <a:defRPr sz="2000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Milan Tony		AKSHAY R VASIST</a:t>
            </a:r>
          </a:p>
          <a:p>
            <a:pPr>
              <a:defRPr sz="2000"/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Dhruv SRIJIT		SYED SHOBAN IMAM</a:t>
            </a:r>
          </a:p>
        </p:txBody>
      </p:sp>
      <p:pic>
        <p:nvPicPr>
          <p:cNvPr id="7" name="Graphic 6" descr="Pilot">
            <a:extLst>
              <a:ext uri="{FF2B5EF4-FFF2-40B4-BE49-F238E27FC236}">
                <a16:creationId xmlns:a16="http://schemas.microsoft.com/office/drawing/2014/main" id="{94438914-D0D2-B0B7-CDF7-2D96D6B654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010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E52D5-03F2-BD91-970D-003E3FB15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225131"/>
            <a:ext cx="10058400" cy="1203869"/>
          </a:xfrm>
        </p:spPr>
        <p:txBody>
          <a:bodyPr>
            <a:normAutofit/>
          </a:bodyPr>
          <a:lstStyle/>
          <a:p>
            <a:pPr algn="ctr"/>
            <a:r>
              <a:rPr lang="en-IN" sz="8000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B9CF7-E66A-0254-F26A-323329183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4098296"/>
            <a:ext cx="10058400" cy="1203869"/>
          </a:xfrm>
        </p:spPr>
        <p:txBody>
          <a:bodyPr/>
          <a:lstStyle/>
          <a:p>
            <a:pPr algn="ctr"/>
            <a:r>
              <a:rPr lang="en-IN" dirty="0"/>
              <a:t>GitHub: </a:t>
            </a:r>
            <a:r>
              <a:rPr lang="en-IN" dirty="0">
                <a:hlinkClick r:id="rId2"/>
              </a:rPr>
              <a:t>https://github.com/milantony05/aerolytics.git</a:t>
            </a:r>
            <a:endParaRPr lang="en-IN" dirty="0"/>
          </a:p>
          <a:p>
            <a:pPr marL="0" indent="0" algn="ctr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17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A213D6-1092-8218-6A1E-B37A559F8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The Problem</a:t>
            </a:r>
          </a:p>
        </p:txBody>
      </p:sp>
      <p:pic>
        <p:nvPicPr>
          <p:cNvPr id="7" name="Picture 6" descr="Aircraft wing above clouds">
            <a:extLst>
              <a:ext uri="{FF2B5EF4-FFF2-40B4-BE49-F238E27FC236}">
                <a16:creationId xmlns:a16="http://schemas.microsoft.com/office/drawing/2014/main" id="{5BEF2CF3-D7DA-21E7-1763-54D6865886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38" r="10542" b="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8B263B6-2AE7-C3D2-E301-BC034531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Flight Planning is </a:t>
            </a:r>
            <a:r>
              <a:rPr lang="en-US" sz="1600" b="1" dirty="0"/>
              <a:t>Drowning</a:t>
            </a:r>
            <a:r>
              <a:rPr lang="en-US" sz="1600" dirty="0"/>
              <a:t> in Complex Data</a:t>
            </a: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Pilots face significant challenges when planning flights: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 </a:t>
            </a:r>
            <a:r>
              <a:rPr lang="en-US" sz="1600" b="1" dirty="0"/>
              <a:t>Information Overload:</a:t>
            </a:r>
            <a:r>
              <a:rPr lang="en-US" sz="1600" dirty="0"/>
              <a:t> Meteorological data (METAR, TAF, SIGMET) is often cryptic, dense, and scattered across multiple sources.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 </a:t>
            </a:r>
            <a:r>
              <a:rPr lang="en-US" sz="1600" b="1" dirty="0"/>
              <a:t>Time-Consuming Analysis: </a:t>
            </a:r>
            <a:r>
              <a:rPr lang="en-US" sz="1600" dirty="0"/>
              <a:t>Manually interpreting raw weather reports to assess risk for a specific route is slow and prone to error.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 </a:t>
            </a:r>
            <a:r>
              <a:rPr lang="en-US" sz="1600" b="1" dirty="0"/>
              <a:t>Lack of Actionable Insight: </a:t>
            </a:r>
            <a:r>
              <a:rPr lang="en-US" sz="1600" dirty="0"/>
              <a:t>Standard reports tell you what the weather is, not what it means for your flight.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6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600" dirty="0"/>
              <a:t>The result? Increased workload, potential for misinterpretation, and added stress during critical flight planning.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92365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8AF035-34EF-0D54-765A-E4700C7C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Our Solution</a:t>
            </a:r>
          </a:p>
        </p:txBody>
      </p:sp>
      <p:pic>
        <p:nvPicPr>
          <p:cNvPr id="5" name="Picture 4" descr="Plane in red circle">
            <a:extLst>
              <a:ext uri="{FF2B5EF4-FFF2-40B4-BE49-F238E27FC236}">
                <a16:creationId xmlns:a16="http://schemas.microsoft.com/office/drawing/2014/main" id="{ABAC4C74-E1B1-5001-FF52-3A3ACA8B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90" r="26687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6DCAE-A54A-E79E-CC56-A92021410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135403"/>
          </a:xfrm>
        </p:spPr>
        <p:txBody>
          <a:bodyPr>
            <a:normAutofit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IN" sz="1800" b="1" dirty="0"/>
              <a:t>Introducing Aerolytics 🛩️</a:t>
            </a:r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A comprehensive aviation weather intelligence platform that transforms complex meteorological data into simple, actionable insights.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Aerolytics aggregates, </a:t>
            </a:r>
            <a:r>
              <a:rPr lang="en-IN" sz="1800" dirty="0" err="1"/>
              <a:t>analyzes</a:t>
            </a:r>
            <a:r>
              <a:rPr lang="en-IN" sz="1800" dirty="0"/>
              <a:t>, and presents real-time weather information from official aviation sources, enhanced with a powerful AI assistant to simplify decision-making.</a:t>
            </a:r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 From raw data to flight-ready intelligence in seconds.</a:t>
            </a:r>
          </a:p>
        </p:txBody>
      </p:sp>
    </p:spTree>
    <p:extLst>
      <p:ext uri="{BB962C8B-B14F-4D97-AF65-F5344CB8AC3E}">
        <p14:creationId xmlns:p14="http://schemas.microsoft.com/office/powerpoint/2010/main" val="3854497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B3078-2743-8EEE-7774-8564713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Features: Real-Time &amp; Comprehensive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0E2C-9538-AB93-44ED-24F6A5D0C8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1722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Aerolytics integrates multiple critical data streams to provide a complete picture of flight conditions: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METAR Reports: </a:t>
            </a:r>
            <a:r>
              <a:rPr lang="en-US" sz="1800" dirty="0"/>
              <a:t>Current, real-time weather observations, intelligently parsed.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TAF Forecasts: </a:t>
            </a:r>
            <a:r>
              <a:rPr lang="en-US" sz="1800" dirty="0"/>
              <a:t>Terminal aerodrome forecasts for up to 30 hours ahead.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SIGMET Alerts: </a:t>
            </a:r>
            <a:r>
              <a:rPr lang="en-US" sz="1800" dirty="0"/>
              <a:t>Official warnings for significant meteorological events.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PIREP Integration: </a:t>
            </a:r>
            <a:r>
              <a:rPr lang="en-US" sz="1800" dirty="0"/>
              <a:t>Real-world conditions reported by other pilots.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Multi-Airport Support: </a:t>
            </a:r>
            <a:r>
              <a:rPr lang="en-US" sz="1800" dirty="0"/>
              <a:t>Seamlessly use ICAO (KLAX) or IATA (LAX) codes.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5505C4-5057-AA02-4F14-522B5637A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674" y="1845735"/>
            <a:ext cx="2397541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14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695C9-05A3-D471-3ADE-8982D9DF4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Features: Intelligent Risk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2E240-E618-D3A2-1A9D-1BC3DBC90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3504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Our system doesn't just show you data; it analyzes it for you with a sophisticated 3-tier risk assessment system.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🟢 </a:t>
            </a:r>
            <a:r>
              <a:rPr lang="en-US" sz="1800" b="1" dirty="0"/>
              <a:t>GREEN (Favorable): </a:t>
            </a:r>
            <a:r>
              <a:rPr lang="en-US" sz="1800" dirty="0"/>
              <a:t>Wind &lt; 15 knots, Visibility &gt; 5 miles, no significant weather.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🟡 </a:t>
            </a:r>
            <a:r>
              <a:rPr lang="en-US" sz="1800" b="1" dirty="0"/>
              <a:t>YELLOW (Caution): </a:t>
            </a:r>
            <a:r>
              <a:rPr lang="en-US" sz="1800" dirty="0"/>
              <a:t>Moderate wind (15-25 kts), reduced visibility, or light precipitation.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🔴 </a:t>
            </a:r>
            <a:r>
              <a:rPr lang="en-US" sz="1800" b="1" dirty="0"/>
              <a:t>RED (Severe): </a:t>
            </a:r>
            <a:r>
              <a:rPr lang="en-US" sz="1800" dirty="0"/>
              <a:t>High wind (&gt; 25 kts), low visibility (&lt; 3 miles), or hazardous conditions like thunderstorms.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 marL="0" indent="0">
              <a:buNone/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Instantly understand the weather risk for your entire route, from departure to arrival.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298DBC-A71E-F2DA-6ECB-AD29F077B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2784" y="1845733"/>
            <a:ext cx="2898648" cy="2112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CACF67-07FE-7049-EBAE-72DE60C50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2784" y="4066169"/>
            <a:ext cx="3502896" cy="197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7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A001-F9EC-4C7A-EDFE-FEFCE97CA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AI Co-Pilot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C689-2783-67DF-2616-B9B76C1D5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355080" cy="4023360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800" dirty="0"/>
              <a:t>Your Personal Weather Assistant, powered by Gemini. </a:t>
            </a:r>
            <a:r>
              <a:rPr lang="en-US" sz="1800" dirty="0"/>
              <a:t>Ask complex weather questions in plain English and get instant, context-aware answers.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Natural Language Queries: </a:t>
            </a:r>
            <a:r>
              <a:rPr lang="en-US" sz="1800" dirty="0"/>
              <a:t>Instead of parsing codes, just ask: "What's the weather like at LAX?" or "Are there any thunderstorms on the route from JFK to ORD?"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Context-Aware Responses: </a:t>
            </a:r>
            <a:r>
              <a:rPr lang="en-US" sz="1800" dirty="0"/>
              <a:t>The AI understands aviation weather and maintains conversation history for relevant follow-up questions.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Reduces Cognitive Load: </a:t>
            </a:r>
            <a:r>
              <a:rPr lang="en-US" sz="1800" dirty="0"/>
              <a:t>Get the exact information you need without sifting through reports.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BFAF79-2B16-3D61-0729-16A550FF4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464" y="1866368"/>
            <a:ext cx="2971800" cy="40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70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1973C2-EB8B-452A-A698-4A252FD3A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0162E77-11AD-44A7-84EC-40C59EEFB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1363A2-B5A7-74ED-E457-5616C625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601" y="634946"/>
            <a:ext cx="6368142" cy="1450757"/>
          </a:xfrm>
        </p:spPr>
        <p:txBody>
          <a:bodyPr>
            <a:normAutofit/>
          </a:bodyPr>
          <a:lstStyle/>
          <a:p>
            <a:r>
              <a:rPr lang="en-IN" dirty="0"/>
              <a:t>Interactive Visualization</a:t>
            </a:r>
          </a:p>
        </p:txBody>
      </p:sp>
      <p:pic>
        <p:nvPicPr>
          <p:cNvPr id="5" name="Picture 4" descr="World map with flight paths">
            <a:extLst>
              <a:ext uri="{FF2B5EF4-FFF2-40B4-BE49-F238E27FC236}">
                <a16:creationId xmlns:a16="http://schemas.microsoft.com/office/drawing/2014/main" id="{1E2A28DC-9FCF-0DEE-0397-A3DB9A6AFD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59" r="30603" b="-1"/>
          <a:stretch>
            <a:fillRect/>
          </a:stretch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AB158E9-1B40-4CD6-95F0-95CA11DF7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87617" y="2085703"/>
            <a:ext cx="6170686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022A-471B-A906-D0E3-9F152EAE0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3"/>
            <a:ext cx="6368142" cy="4024139"/>
          </a:xfrm>
        </p:spPr>
        <p:txBody>
          <a:bodyPr>
            <a:normAutofit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See Your Route, See the Weather 🌍 Aerolytics brings data to life with an intuitive and interactive map interface.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US" sz="18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Visual Route Planning: </a:t>
            </a:r>
            <a:r>
              <a:rPr lang="en-US" sz="1800" dirty="0"/>
              <a:t>Plot your departure and arrival airports on a dynamic map.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Weather Overlays: </a:t>
            </a:r>
            <a:r>
              <a:rPr lang="en-US" sz="1800" dirty="0"/>
              <a:t>Visualize significant weather events (SIGMETs, severe conditions) directly on your flight path.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Intelligent Airport Search: </a:t>
            </a:r>
            <a:r>
              <a:rPr lang="en-US" sz="1800" dirty="0"/>
              <a:t>Quickly find any of the major airports worldwide.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US" sz="1800" dirty="0"/>
              <a:t>• </a:t>
            </a:r>
            <a:r>
              <a:rPr lang="en-US" sz="1800" b="1" dirty="0"/>
              <a:t>Responsive Design: </a:t>
            </a:r>
            <a:r>
              <a:rPr lang="en-US" sz="1800" dirty="0"/>
              <a:t>Plan your flight on desktop or on the go with your mobile device.</a:t>
            </a:r>
          </a:p>
        </p:txBody>
      </p:sp>
    </p:spTree>
    <p:extLst>
      <p:ext uri="{BB962C8B-B14F-4D97-AF65-F5344CB8AC3E}">
        <p14:creationId xmlns:p14="http://schemas.microsoft.com/office/powerpoint/2010/main" val="1152570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DE68B-AD42-C2B0-6D99-570E5359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dirty="0"/>
              <a:t>The 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688DE-60D6-67B1-A0E1-F5E001122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7050025" cy="4317322"/>
          </a:xfrm>
        </p:spPr>
        <p:txBody>
          <a:bodyPr>
            <a:normAutofit lnSpcReduction="10000"/>
          </a:bodyPr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Backend: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 err="1"/>
              <a:t>FastAPI</a:t>
            </a:r>
            <a:r>
              <a:rPr lang="en-IN" sz="1400" b="1" dirty="0"/>
              <a:t> (Python): </a:t>
            </a:r>
            <a:r>
              <a:rPr lang="en-IN" sz="1400" dirty="0"/>
              <a:t>For a high-performance, modern API.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Google Generative AI: </a:t>
            </a:r>
            <a:r>
              <a:rPr lang="en-IN" sz="1400" dirty="0"/>
              <a:t>Powers the Gemini 2.5 Flash chat assistant.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Python-METAR &amp; NumPy: </a:t>
            </a:r>
            <a:r>
              <a:rPr lang="en-IN" sz="1400" dirty="0"/>
              <a:t>For reliable weather data parsing and analysis.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IN" sz="14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Frontend: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React 18.2+: </a:t>
            </a:r>
            <a:r>
              <a:rPr lang="en-IN" sz="1400" dirty="0"/>
              <a:t>For a fast, modern, and interactive user interface.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Google Maps API: </a:t>
            </a:r>
            <a:r>
              <a:rPr lang="en-IN" sz="1400" dirty="0"/>
              <a:t>To deliver the interactive mapping experience.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Axios: </a:t>
            </a:r>
            <a:r>
              <a:rPr lang="en-IN" sz="1400" dirty="0"/>
              <a:t>For seamless communication with the backend API.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 lang="en-IN" sz="1400" dirty="0"/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600" b="1" dirty="0"/>
              <a:t>Data Sources: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rPr lang="en-IN" sz="1400" dirty="0"/>
              <a:t>• </a:t>
            </a:r>
            <a:r>
              <a:rPr lang="en-IN" sz="1400" b="1" dirty="0"/>
              <a:t>AviationWeather.gov (FAA/NOAA): </a:t>
            </a:r>
            <a:r>
              <a:rPr lang="en-IN" sz="1400" dirty="0"/>
              <a:t>The official source for reliable, real-time weather data.</a:t>
            </a: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CBA9F22-5F02-9088-6819-8CF62B143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0570" y="2084269"/>
            <a:ext cx="3135109" cy="313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285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5669F-BB3D-129B-C922-3BF2309E0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EE6E4E-052F-99C0-B46F-8ECEDBD4C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882839"/>
            <a:ext cx="8905743" cy="4371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0483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436</TotalTime>
  <Words>687</Words>
  <Application>Microsoft Office PowerPoint</Application>
  <PresentationFormat>Widescreen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AEROLYTICS: The Pilot's Weather Co-Pilot</vt:lpstr>
      <vt:lpstr>The Problem</vt:lpstr>
      <vt:lpstr>Our Solution</vt:lpstr>
      <vt:lpstr>Core Features: Real-Time &amp; Comprehensive Data</vt:lpstr>
      <vt:lpstr>Core Features: Intelligent Risk Analysis</vt:lpstr>
      <vt:lpstr>The AI Co-Pilot</vt:lpstr>
      <vt:lpstr>Interactive Visualization</vt:lpstr>
      <vt:lpstr>The Technology Stack</vt:lpstr>
      <vt:lpstr>Dashboard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Tony</dc:creator>
  <cp:lastModifiedBy>Milan Tony</cp:lastModifiedBy>
  <cp:revision>1</cp:revision>
  <dcterms:created xsi:type="dcterms:W3CDTF">2025-09-27T06:08:08Z</dcterms:created>
  <dcterms:modified xsi:type="dcterms:W3CDTF">2025-09-27T13:24:15Z</dcterms:modified>
</cp:coreProperties>
</file>