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51B0-E418-0780-5350-DD1A1B08A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3FDB5-62E0-ED3E-B393-FB2100115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8582A-8B8B-BAE6-1058-02070E8D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B494-9A27-44A0-B9EF-299E52FBCB6E}" type="datetimeFigureOut">
              <a:rPr lang="sk-SK" smtClean="0"/>
              <a:t>7. 7. 2023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1D60C-7A81-3CA3-165F-60576E16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9C29A-B5BB-43B5-2731-1245CCCD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35B2-D637-4563-AFF2-E373A923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289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8F34-101A-1607-225C-20289C98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8ACF3-D7C5-168F-3594-26964FAB7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542AB-2D46-8CA0-4763-A661DA03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B494-9A27-44A0-B9EF-299E52FBCB6E}" type="datetimeFigureOut">
              <a:rPr lang="sk-SK" smtClean="0"/>
              <a:t>7. 7. 2023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5973E-D7E2-2873-1656-70D0D784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3965-98EC-D6F5-F33C-57DACE8F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35B2-D637-4563-AFF2-E373A923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552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420D0-90F8-F80D-69B9-394E8D1C9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E6CAF-97AC-7255-F60F-BC5BCFE86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39B79-D6A8-67DC-6780-3E461F90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B494-9A27-44A0-B9EF-299E52FBCB6E}" type="datetimeFigureOut">
              <a:rPr lang="sk-SK" smtClean="0"/>
              <a:t>7. 7. 2023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5D70A-6813-A626-BABD-3E31DA6A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6E24E-C4F9-FDA0-0208-6AA8FD74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35B2-D637-4563-AFF2-E373A923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005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BE4A-AAC0-CEEE-1C38-0DE62F8F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16ADD-31E7-CB8A-8160-835D15D9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3CEF-DB9C-FFB4-1B13-9512C15D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B494-9A27-44A0-B9EF-299E52FBCB6E}" type="datetimeFigureOut">
              <a:rPr lang="sk-SK" smtClean="0"/>
              <a:t>7. 7. 2023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4A39E-69EC-1AEE-D247-BCE4A792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3CA8D-5166-1C74-35C1-25530A58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35B2-D637-4563-AFF2-E373A923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543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437A-7B7D-376A-72F0-F8B03272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A6DE0-8211-4B54-929C-5CE25C6C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D997-3ACD-0A4C-92C9-4403D5C8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B494-9A27-44A0-B9EF-299E52FBCB6E}" type="datetimeFigureOut">
              <a:rPr lang="sk-SK" smtClean="0"/>
              <a:t>7. 7. 2023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2576-75E9-1117-B6D7-3B8155FB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D8F4F-86F3-DD77-3053-6E415D58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35B2-D637-4563-AFF2-E373A923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001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1ECE-972B-0988-C3A4-6B959E92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1803D-E9F4-2382-91A2-8DEFE6C8F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44A05-FF1C-8408-28B9-D634C6869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A4828-E366-092D-CA8B-8C10CDBB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B494-9A27-44A0-B9EF-299E52FBCB6E}" type="datetimeFigureOut">
              <a:rPr lang="sk-SK" smtClean="0"/>
              <a:t>7. 7. 2023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C39A9-7443-0513-95DA-FA81F4D8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91AB1-486D-12D6-BE76-34311989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35B2-D637-4563-AFF2-E373A923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816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09F7-D78B-62C4-DA35-D81B085B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4E3B4-FDA6-01FE-49B4-24742BC2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1A58C-4243-3378-57EA-94B6B1E2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40E63-B8B8-025D-5FA6-957DAC256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725B5-0DC0-3E3A-9649-76A437767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CCCD1-AC52-7C7A-BFFC-B29104E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B494-9A27-44A0-B9EF-299E52FBCB6E}" type="datetimeFigureOut">
              <a:rPr lang="sk-SK" smtClean="0"/>
              <a:t>7. 7. 2023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A0042-A38D-000E-F00C-7E7A77DD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4926C-E1A1-4CCE-3151-008E0FC2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35B2-D637-4563-AFF2-E373A923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665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D526-5428-D9FF-A12B-50879581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54C3D-87CE-A654-788C-E709AF1A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B494-9A27-44A0-B9EF-299E52FBCB6E}" type="datetimeFigureOut">
              <a:rPr lang="sk-SK" smtClean="0"/>
              <a:t>7. 7. 2023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98362-9903-B7C9-24D9-8D13C6B1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C577D-DA59-D575-AA8D-2A4AEC6D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35B2-D637-4563-AFF2-E373A923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4546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6145A-11B1-A480-0FB0-920B3AC9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B494-9A27-44A0-B9EF-299E52FBCB6E}" type="datetimeFigureOut">
              <a:rPr lang="sk-SK" smtClean="0"/>
              <a:t>7. 7. 2023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6AD16-C283-BFDC-8366-F2E0588D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8BADD-F0E0-A15B-7A67-01A72AC7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35B2-D637-4563-AFF2-E373A923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086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2CB2-3712-23D0-6A82-CBB29DA7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899E-B6F2-D24C-113F-B1A66EB7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11D1E-6912-DB6D-9B39-8CDFDB9DD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62B10-8C3A-43F1-3159-296AA0D2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B494-9A27-44A0-B9EF-299E52FBCB6E}" type="datetimeFigureOut">
              <a:rPr lang="sk-SK" smtClean="0"/>
              <a:t>7. 7. 2023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25F29-3954-FB59-04D3-6E77816F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2F8C4-19A9-FFA1-05DC-288A1243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35B2-D637-4563-AFF2-E373A923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775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515B-5133-C572-40F0-73F74BD7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CA0DC-B788-E813-5670-E613BB20C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E8B27-DE5E-A9F7-A900-2FBA8CDBB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94DDC-F639-8255-A69E-2BD26D19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7B494-9A27-44A0-B9EF-299E52FBCB6E}" type="datetimeFigureOut">
              <a:rPr lang="sk-SK" smtClean="0"/>
              <a:t>7. 7. 2023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8BBED-17FD-57D5-AC32-AD4DB080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79DE0-11F5-94AA-ECD7-B9662580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35B2-D637-4563-AFF2-E373A923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446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08E0A-25B0-5708-1F5E-6CBFEED6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67239-6FF4-554E-3FB8-E5BAAFEFD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FD59-1E30-BC88-1618-3470A42BF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7B494-9A27-44A0-B9EF-299E52FBCB6E}" type="datetimeFigureOut">
              <a:rPr lang="sk-SK" smtClean="0"/>
              <a:t>7. 7. 2023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1F0B-5C81-1554-FE1F-EB00222C7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90E4-CF55-675E-0CE7-DD9940D94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35B2-D637-4563-AFF2-E373A923C8B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234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1C98868-2777-9CF5-2948-66B08F4F748C}"/>
              </a:ext>
            </a:extLst>
          </p:cNvPr>
          <p:cNvSpPr/>
          <p:nvPr/>
        </p:nvSpPr>
        <p:spPr>
          <a:xfrm>
            <a:off x="1188096" y="1231640"/>
            <a:ext cx="4273420" cy="4282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56890-C923-9A24-6B1C-B84053BACEDB}"/>
              </a:ext>
            </a:extLst>
          </p:cNvPr>
          <p:cNvSpPr/>
          <p:nvPr/>
        </p:nvSpPr>
        <p:spPr>
          <a:xfrm>
            <a:off x="923731" y="718457"/>
            <a:ext cx="10403632" cy="53091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950D3-20E9-8D16-CC0B-6C314BE2C653}"/>
              </a:ext>
            </a:extLst>
          </p:cNvPr>
          <p:cNvSpPr txBox="1"/>
          <p:nvPr/>
        </p:nvSpPr>
        <p:spPr>
          <a:xfrm>
            <a:off x="10571515" y="5667575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ServIS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E1904-A38D-22DF-3D55-435417D02EE2}"/>
              </a:ext>
            </a:extLst>
          </p:cNvPr>
          <p:cNvSpPr/>
          <p:nvPr/>
        </p:nvSpPr>
        <p:spPr>
          <a:xfrm>
            <a:off x="1356045" y="3296429"/>
            <a:ext cx="3937519" cy="16141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830491-6C22-2A42-36F2-68ECDC1E38E6}"/>
              </a:ext>
            </a:extLst>
          </p:cNvPr>
          <p:cNvSpPr/>
          <p:nvPr/>
        </p:nvSpPr>
        <p:spPr>
          <a:xfrm>
            <a:off x="1356045" y="1502231"/>
            <a:ext cx="3937519" cy="16141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332C0-D776-3FD3-79F2-582B8C735691}"/>
              </a:ext>
            </a:extLst>
          </p:cNvPr>
          <p:cNvSpPr/>
          <p:nvPr/>
        </p:nvSpPr>
        <p:spPr>
          <a:xfrm>
            <a:off x="6730484" y="1231640"/>
            <a:ext cx="4273420" cy="4282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9E605-D13B-EB6C-39A8-38F79AACF33E}"/>
              </a:ext>
            </a:extLst>
          </p:cNvPr>
          <p:cNvSpPr txBox="1"/>
          <p:nvPr/>
        </p:nvSpPr>
        <p:spPr>
          <a:xfrm>
            <a:off x="3896664" y="5110457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ServISWebApp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A0C25B-E79B-D621-DB78-248EAC5C3B29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5461516" y="3373016"/>
            <a:ext cx="1268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13BC53-D48A-946E-2ABD-86A8A08FBBF2}"/>
              </a:ext>
            </a:extLst>
          </p:cNvPr>
          <p:cNvSpPr txBox="1"/>
          <p:nvPr/>
        </p:nvSpPr>
        <p:spPr>
          <a:xfrm>
            <a:off x="5660047" y="2985023"/>
            <a:ext cx="8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využíva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2E9E23-6ABF-B234-AB26-817742ED566F}"/>
              </a:ext>
            </a:extLst>
          </p:cNvPr>
          <p:cNvSpPr txBox="1"/>
          <p:nvPr/>
        </p:nvSpPr>
        <p:spPr>
          <a:xfrm>
            <a:off x="9757703" y="5110457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ServISData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7789E-E1A6-CCFE-F8E8-BF11FAAE2CB9}"/>
              </a:ext>
            </a:extLst>
          </p:cNvPr>
          <p:cNvSpPr txBox="1"/>
          <p:nvPr/>
        </p:nvSpPr>
        <p:spPr>
          <a:xfrm>
            <a:off x="4268697" y="2751759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E557BA-35E6-E251-68CD-A6DC58724DE3}"/>
              </a:ext>
            </a:extLst>
          </p:cNvPr>
          <p:cNvSpPr txBox="1"/>
          <p:nvPr/>
        </p:nvSpPr>
        <p:spPr>
          <a:xfrm>
            <a:off x="4319643" y="4541291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05802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Truchan</dc:creator>
  <cp:lastModifiedBy>Milan Truchan</cp:lastModifiedBy>
  <cp:revision>3</cp:revision>
  <dcterms:created xsi:type="dcterms:W3CDTF">2023-07-07T13:06:45Z</dcterms:created>
  <dcterms:modified xsi:type="dcterms:W3CDTF">2023-07-07T13:12:51Z</dcterms:modified>
</cp:coreProperties>
</file>