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71" r:id="rId9"/>
    <p:sldId id="263" r:id="rId10"/>
    <p:sldId id="261" r:id="rId11"/>
    <p:sldId id="264" r:id="rId12"/>
    <p:sldId id="267" r:id="rId13"/>
    <p:sldId id="272" r:id="rId14"/>
    <p:sldId id="276" r:id="rId15"/>
    <p:sldId id="277" r:id="rId16"/>
    <p:sldId id="274" r:id="rId17"/>
    <p:sldId id="275" r:id="rId18"/>
    <p:sldId id="279" r:id="rId19"/>
    <p:sldId id="280" r:id="rId20"/>
    <p:sldId id="281" r:id="rId21"/>
    <p:sldId id="287" r:id="rId22"/>
    <p:sldId id="288" r:id="rId23"/>
    <p:sldId id="289" r:id="rId24"/>
    <p:sldId id="285" r:id="rId25"/>
    <p:sldId id="302" r:id="rId26"/>
    <p:sldId id="291" r:id="rId27"/>
    <p:sldId id="283" r:id="rId28"/>
    <p:sldId id="305" r:id="rId29"/>
    <p:sldId id="304" r:id="rId30"/>
    <p:sldId id="286" r:id="rId31"/>
    <p:sldId id="290" r:id="rId32"/>
    <p:sldId id="294" r:id="rId33"/>
    <p:sldId id="296" r:id="rId34"/>
    <p:sldId id="295" r:id="rId35"/>
    <p:sldId id="300" r:id="rId36"/>
    <p:sldId id="299" r:id="rId37"/>
    <p:sldId id="301" r:id="rId38"/>
    <p:sldId id="298" r:id="rId39"/>
    <p:sldId id="278" r:id="rId40"/>
    <p:sldId id="292" r:id="rId4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ruchan" initials="MT" lastIdx="1" clrIdx="0">
    <p:extLst>
      <p:ext uri="{19B8F6BF-5375-455C-9EA6-DF929625EA0E}">
        <p15:presenceInfo xmlns:p15="http://schemas.microsoft.com/office/powerpoint/2012/main" userId="Milan Tru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A0B"/>
    <a:srgbClr val="FD8920"/>
    <a:srgbClr val="F58D4A"/>
    <a:srgbClr val="F9B63B"/>
    <a:srgbClr val="D9D9D9"/>
    <a:srgbClr val="CCCCCC"/>
    <a:srgbClr val="808080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BC02-97FB-40AD-9C57-F45A21FC8D54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DB82-E043-4C93-B820-DF4FF15A45E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8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459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78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0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1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3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3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4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6BC-8DF3-4F71-9F8B-CF7AD1EAA50D}" type="datetimeFigureOut">
              <a:rPr lang="sk-SK" smtClean="0"/>
              <a:pPr/>
              <a:t>18.12.2021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2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3195961" cy="1438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LOGO</a:t>
            </a:r>
          </a:p>
        </p:txBody>
      </p:sp>
      <p:sp>
        <p:nvSpPr>
          <p:cNvPr id="6" name="Obdĺžnik 5"/>
          <p:cNvSpPr/>
          <p:nvPr/>
        </p:nvSpPr>
        <p:spPr>
          <a:xfrm>
            <a:off x="3195961" y="0"/>
            <a:ext cx="5681709" cy="143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(TITULNÁ) FOTKA</a:t>
            </a:r>
          </a:p>
        </p:txBody>
      </p:sp>
      <p:sp>
        <p:nvSpPr>
          <p:cNvPr id="7" name="Obdĺžnik 6"/>
          <p:cNvSpPr/>
          <p:nvPr/>
        </p:nvSpPr>
        <p:spPr>
          <a:xfrm>
            <a:off x="8877670" y="0"/>
            <a:ext cx="3314330" cy="1438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 (</a:t>
            </a:r>
            <a:r>
              <a:rPr lang="sk-SK" dirty="0" err="1"/>
              <a:t>tel.č</a:t>
            </a:r>
            <a:r>
              <a:rPr lang="sk-SK" dirty="0"/>
              <a:t>.)</a:t>
            </a:r>
            <a:endParaRPr lang="sk-SK" sz="1200" dirty="0"/>
          </a:p>
        </p:txBody>
      </p:sp>
      <p:sp>
        <p:nvSpPr>
          <p:cNvPr id="8" name="Obdĺžnik 7"/>
          <p:cNvSpPr/>
          <p:nvPr/>
        </p:nvSpPr>
        <p:spPr>
          <a:xfrm>
            <a:off x="0" y="2077374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UNC, LOCUST po </a:t>
            </a:r>
            <a:r>
              <a:rPr lang="sk-SK" dirty="0" err="1"/>
              <a:t>repase</a:t>
            </a:r>
            <a:r>
              <a:rPr lang="sk-SK" dirty="0"/>
              <a:t>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4616388"/>
            <a:ext cx="1873188" cy="224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0" y="1438183"/>
            <a:ext cx="1873188" cy="6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[Prihlasovanie]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0" y="6738151"/>
            <a:ext cx="12192000" cy="11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50" dirty="0"/>
              <a:t>FOOTER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0584D1-2BBF-477C-92C0-3C7F3A928090}"/>
              </a:ext>
            </a:extLst>
          </p:cNvPr>
          <p:cNvSpPr txBox="1"/>
          <p:nvPr/>
        </p:nvSpPr>
        <p:spPr>
          <a:xfrm>
            <a:off x="6622741" y="3903501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[obsah]</a:t>
            </a:r>
          </a:p>
        </p:txBody>
      </p:sp>
    </p:spTree>
    <p:extLst>
      <p:ext uri="{BB962C8B-B14F-4D97-AF65-F5344CB8AC3E}">
        <p14:creationId xmlns:p14="http://schemas.microsoft.com/office/powerpoint/2010/main" val="127239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710211"/>
            <a:ext cx="4518734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3" name="Obdĺžnik 2"/>
          <p:cNvSpPr/>
          <p:nvPr/>
        </p:nvSpPr>
        <p:spPr>
          <a:xfrm>
            <a:off x="5708341" y="3542188"/>
            <a:ext cx="4518734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4" name="Obdĺžnik 3"/>
          <p:cNvSpPr/>
          <p:nvPr/>
        </p:nvSpPr>
        <p:spPr>
          <a:xfrm>
            <a:off x="5832628" y="901079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9607" y="3733057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3583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Služby &gt; názov konkrétnej služby, napr. Zemné práce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5273336" y="44644"/>
            <a:ext cx="691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Pozn.: </a:t>
            </a:r>
            <a:r>
              <a:rPr lang="sk-SK" sz="1400" dirty="0" err="1"/>
              <a:t>Info</a:t>
            </a:r>
            <a:r>
              <a:rPr lang="sk-SK" sz="1400" dirty="0"/>
              <a:t> o službe, príp. cenník. </a:t>
            </a:r>
            <a:r>
              <a:rPr lang="sk-SK" sz="1400" dirty="0" smtClean="0"/>
              <a:t>Bude možnosť </a:t>
            </a:r>
            <a:r>
              <a:rPr lang="sk-SK" sz="1400" dirty="0"/>
              <a:t>si odtiaľto rovno objednať službu </a:t>
            </a:r>
          </a:p>
          <a:p>
            <a:pPr algn="r"/>
            <a:r>
              <a:rPr lang="sk-SK" sz="1400" dirty="0" smtClean="0"/>
              <a:t>(bude </a:t>
            </a:r>
            <a:r>
              <a:rPr lang="sk-SK" sz="1400" dirty="0"/>
              <a:t>dole tlačidlo s formulárom ako na slidu so strojmi [slide 5]).</a:t>
            </a:r>
          </a:p>
        </p:txBody>
      </p:sp>
    </p:spTree>
    <p:extLst>
      <p:ext uri="{BB962C8B-B14F-4D97-AF65-F5344CB8AC3E}">
        <p14:creationId xmlns:p14="http://schemas.microsoft.com/office/powerpoint/2010/main" val="105003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710211"/>
            <a:ext cx="9037468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  <a:br>
              <a:rPr lang="sk-SK" dirty="0"/>
            </a:br>
            <a:r>
              <a:rPr lang="sk-SK" dirty="0"/>
              <a:t>(História firmy atď.)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9607" y="3733057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O nás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7519386" y="44644"/>
            <a:ext cx="467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600" dirty="0"/>
              <a:t>Pozn.: Presný layout sa rozhodne až pri dodaní textu </a:t>
            </a:r>
          </a:p>
        </p:txBody>
      </p:sp>
      <p:sp>
        <p:nvSpPr>
          <p:cNvPr id="8" name="Obdĺžnik 7"/>
          <p:cNvSpPr/>
          <p:nvPr/>
        </p:nvSpPr>
        <p:spPr>
          <a:xfrm>
            <a:off x="5832628" y="3733056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</p:spTree>
    <p:extLst>
      <p:ext uri="{BB962C8B-B14F-4D97-AF65-F5344CB8AC3E}">
        <p14:creationId xmlns:p14="http://schemas.microsoft.com/office/powerpoint/2010/main" val="409294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57778" y="906418"/>
            <a:ext cx="8220722" cy="274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624613" y="65250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Kontakt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7519386" y="44644"/>
            <a:ext cx="467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600" dirty="0"/>
              <a:t>Pozn.: Možno bude i mapa, kde nájsť firmu.</a:t>
            </a:r>
          </a:p>
        </p:txBody>
      </p:sp>
      <p:sp>
        <p:nvSpPr>
          <p:cNvPr id="5" name="Obdĺžnik 4"/>
          <p:cNvSpPr/>
          <p:nvPr/>
        </p:nvSpPr>
        <p:spPr>
          <a:xfrm>
            <a:off x="3266981" y="4369293"/>
            <a:ext cx="5202316" cy="236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(Prípadná mapa)</a:t>
            </a:r>
          </a:p>
        </p:txBody>
      </p:sp>
      <p:sp>
        <p:nvSpPr>
          <p:cNvPr id="3" name="Obdĺžnik 2"/>
          <p:cNvSpPr/>
          <p:nvPr/>
        </p:nvSpPr>
        <p:spPr>
          <a:xfrm>
            <a:off x="2068496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B-Servis</a:t>
            </a:r>
          </a:p>
        </p:txBody>
      </p:sp>
      <p:sp>
        <p:nvSpPr>
          <p:cNvPr id="7" name="Obdĺžnik 6"/>
          <p:cNvSpPr/>
          <p:nvPr/>
        </p:nvSpPr>
        <p:spPr>
          <a:xfrm>
            <a:off x="2068495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Detva Servis</a:t>
            </a:r>
          </a:p>
        </p:txBody>
      </p:sp>
      <p:sp>
        <p:nvSpPr>
          <p:cNvPr id="8" name="Obdĺžnik 7"/>
          <p:cNvSpPr/>
          <p:nvPr/>
        </p:nvSpPr>
        <p:spPr>
          <a:xfrm>
            <a:off x="2068494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369292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369291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369290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43327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6743326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6743325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5" name="Zaoblený obdĺžnik 14"/>
          <p:cNvSpPr/>
          <p:nvPr/>
        </p:nvSpPr>
        <p:spPr>
          <a:xfrm>
            <a:off x="9008244" y="1174441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sp>
        <p:nvSpPr>
          <p:cNvPr id="16" name="Zaoblený obdĺžnik 15"/>
          <p:cNvSpPr/>
          <p:nvPr/>
        </p:nvSpPr>
        <p:spPr>
          <a:xfrm>
            <a:off x="9008244" y="1636123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sp>
        <p:nvSpPr>
          <p:cNvPr id="17" name="Zaoblený obdĺžnik 16"/>
          <p:cNvSpPr/>
          <p:nvPr/>
        </p:nvSpPr>
        <p:spPr>
          <a:xfrm>
            <a:off x="9008243" y="2081899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662" y="3361547"/>
            <a:ext cx="1910338" cy="1295035"/>
          </a:xfrm>
          <a:prstGeom prst="rect">
            <a:avLst/>
          </a:prstGeom>
        </p:spPr>
      </p:pic>
      <p:sp>
        <p:nvSpPr>
          <p:cNvPr id="27" name="Šípka doprava 26"/>
          <p:cNvSpPr/>
          <p:nvPr/>
        </p:nvSpPr>
        <p:spPr>
          <a:xfrm rot="10800000">
            <a:off x="8173740" y="3761599"/>
            <a:ext cx="2045778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03DB62C-8BA4-49B8-A8CD-8DEB90CD0D2F}"/>
              </a:ext>
            </a:extLst>
          </p:cNvPr>
          <p:cNvSpPr txBox="1"/>
          <p:nvPr/>
        </p:nvSpPr>
        <p:spPr>
          <a:xfrm>
            <a:off x="9821095" y="5051394"/>
            <a:ext cx="237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Tu bydlisko nemusí byť.</a:t>
            </a:r>
            <a:br>
              <a:rPr lang="sk-SK" dirty="0"/>
            </a:br>
            <a:r>
              <a:rPr lang="sk-SK" dirty="0"/>
              <a:t>Alebo áno?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3B20BDE-C461-44DA-96DC-FAF353898AC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1006548" y="3932808"/>
            <a:ext cx="161561" cy="11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8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aoblený obdĺžnik 36"/>
          <p:cNvSpPr/>
          <p:nvPr/>
        </p:nvSpPr>
        <p:spPr>
          <a:xfrm>
            <a:off x="9105321" y="627474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8" name="Zaoblený obdĺžnik 37"/>
          <p:cNvSpPr/>
          <p:nvPr/>
        </p:nvSpPr>
        <p:spPr>
          <a:xfrm>
            <a:off x="5530360" y="6277246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9" name="Zaoblený obdĺžnik 38"/>
          <p:cNvSpPr/>
          <p:nvPr/>
        </p:nvSpPr>
        <p:spPr>
          <a:xfrm>
            <a:off x="1935072" y="6277246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6" name="Zaoblený obdĺžnik 35"/>
          <p:cNvSpPr/>
          <p:nvPr/>
        </p:nvSpPr>
        <p:spPr>
          <a:xfrm>
            <a:off x="9105321" y="3458934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5530360" y="346143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7" name="Zaoblený obdĺžnik 26"/>
          <p:cNvSpPr/>
          <p:nvPr/>
        </p:nvSpPr>
        <p:spPr>
          <a:xfrm>
            <a:off x="1935072" y="346143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9" name="Zaoblený obdĺžnik 28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02945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58302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413659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02945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58302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413659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348787" y="234894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574156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Značka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971033" y="522196"/>
            <a:ext cx="230785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5458471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879017" y="-52105"/>
            <a:ext cx="63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/>
              <a:t>Pozn.: Kategórie vo filtri („Značka“, „Cena“...) budú </a:t>
            </a:r>
            <a:r>
              <a:rPr lang="sk-SK" sz="1200" dirty="0" err="1"/>
              <a:t>dropboxy</a:t>
            </a:r>
            <a:r>
              <a:rPr lang="sk-SK" sz="1200" dirty="0"/>
              <a:t>. </a:t>
            </a:r>
          </a:p>
          <a:p>
            <a:pPr algn="r"/>
            <a:r>
              <a:rPr lang="sk-SK" sz="1200" dirty="0"/>
              <a:t>Špeciálne „Značka“ bude mať možnosti ako </a:t>
            </a:r>
            <a:r>
              <a:rPr lang="sk-SK" sz="1200" dirty="0" err="1"/>
              <a:t>checkboxy</a:t>
            </a:r>
            <a:r>
              <a:rPr lang="sk-SK" sz="1200" dirty="0"/>
              <a:t> (bude sa môcť zaškrtnúť značka napr. UNC).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1574156" y="3306487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5129512" y="3306487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8684868" y="3298785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2" name="Obdĺžnik 31"/>
          <p:cNvSpPr/>
          <p:nvPr/>
        </p:nvSpPr>
        <p:spPr>
          <a:xfrm>
            <a:off x="1574156" y="6122298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3" name="Obdĺžnik 32"/>
          <p:cNvSpPr/>
          <p:nvPr/>
        </p:nvSpPr>
        <p:spPr>
          <a:xfrm>
            <a:off x="5129512" y="6122298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4" name="Obdĺžnik 33"/>
          <p:cNvSpPr/>
          <p:nvPr/>
        </p:nvSpPr>
        <p:spPr>
          <a:xfrm>
            <a:off x="8684868" y="6114596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41" name="Ovál 40"/>
          <p:cNvSpPr/>
          <p:nvPr/>
        </p:nvSpPr>
        <p:spPr>
          <a:xfrm>
            <a:off x="10463604" y="543310"/>
            <a:ext cx="324761" cy="32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?</a:t>
            </a:r>
          </a:p>
        </p:txBody>
      </p:sp>
      <p:sp>
        <p:nvSpPr>
          <p:cNvPr id="42" name="Obdĺžnik 41"/>
          <p:cNvSpPr/>
          <p:nvPr/>
        </p:nvSpPr>
        <p:spPr>
          <a:xfrm>
            <a:off x="8666415" y="524263"/>
            <a:ext cx="1752069" cy="36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Ako to funguje?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87A268F-F798-4F66-B239-70D3B6138FEA}"/>
              </a:ext>
            </a:extLst>
          </p:cNvPr>
          <p:cNvSpPr txBox="1"/>
          <p:nvPr/>
        </p:nvSpPr>
        <p:spPr>
          <a:xfrm>
            <a:off x="-62252" y="2429324"/>
            <a:ext cx="175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/>
              <a:t>Čo ak by sa čas vždy resetol ak nikto neprihodí? Ak niekto prihodí, tak jakmile čas dôjde na 00:00:00, stroj je predaný. Ale ak nikto neprihodil, tak sa časovač resetne a odpočet začne znovu.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F8B6B09F-27A5-4152-A335-DFEC2BC7C67B}"/>
              </a:ext>
            </a:extLst>
          </p:cNvPr>
          <p:cNvCxnSpPr>
            <a:cxnSpLocks/>
          </p:cNvCxnSpPr>
          <p:nvPr/>
        </p:nvCxnSpPr>
        <p:spPr>
          <a:xfrm>
            <a:off x="1216152" y="3705165"/>
            <a:ext cx="880087" cy="3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Obdĺžnik 43"/>
          <p:cNvSpPr/>
          <p:nvPr/>
        </p:nvSpPr>
        <p:spPr>
          <a:xfrm>
            <a:off x="6938549" y="543310"/>
            <a:ext cx="1552310" cy="341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Pridať novú ponuku</a:t>
            </a:r>
            <a:endParaRPr lang="sk-SK" sz="1200" dirty="0"/>
          </a:p>
        </p:txBody>
      </p:sp>
      <p:cxnSp>
        <p:nvCxnSpPr>
          <p:cNvPr id="45" name="Rovná spojovacia šípka 44"/>
          <p:cNvCxnSpPr/>
          <p:nvPr/>
        </p:nvCxnSpPr>
        <p:spPr>
          <a:xfrm flipV="1">
            <a:off x="682906" y="797047"/>
            <a:ext cx="6342927" cy="52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BlokTextu 50"/>
          <p:cNvSpPr txBox="1"/>
          <p:nvPr/>
        </p:nvSpPr>
        <p:spPr>
          <a:xfrm>
            <a:off x="0" y="1010396"/>
            <a:ext cx="179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Len adminom sa ukáže.</a:t>
            </a:r>
            <a:endParaRPr lang="sk-SK" sz="1400" dirty="0"/>
          </a:p>
        </p:txBody>
      </p:sp>
      <p:sp>
        <p:nvSpPr>
          <p:cNvPr id="53" name="Ovál 52"/>
          <p:cNvSpPr/>
          <p:nvPr/>
        </p:nvSpPr>
        <p:spPr>
          <a:xfrm>
            <a:off x="3617088" y="974751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54" name="Ovál 53"/>
          <p:cNvSpPr/>
          <p:nvPr/>
        </p:nvSpPr>
        <p:spPr>
          <a:xfrm>
            <a:off x="7172445" y="984115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55" name="Ovál 54"/>
          <p:cNvSpPr/>
          <p:nvPr/>
        </p:nvSpPr>
        <p:spPr>
          <a:xfrm>
            <a:off x="10727802" y="1030134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56" name="Ovál 55"/>
          <p:cNvSpPr/>
          <p:nvPr/>
        </p:nvSpPr>
        <p:spPr>
          <a:xfrm>
            <a:off x="3613229" y="3797318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57" name="Ovál 56"/>
          <p:cNvSpPr/>
          <p:nvPr/>
        </p:nvSpPr>
        <p:spPr>
          <a:xfrm>
            <a:off x="7168586" y="3806682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58" name="Ovál 57"/>
          <p:cNvSpPr/>
          <p:nvPr/>
        </p:nvSpPr>
        <p:spPr>
          <a:xfrm>
            <a:off x="10723943" y="3852701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cxnSp>
        <p:nvCxnSpPr>
          <p:cNvPr id="59" name="Rovná spojovacia šípka 58"/>
          <p:cNvCxnSpPr/>
          <p:nvPr/>
        </p:nvCxnSpPr>
        <p:spPr>
          <a:xfrm flipV="1">
            <a:off x="682906" y="1206303"/>
            <a:ext cx="2930323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1171622" y="3265031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/>
            </a:r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657755" y="305095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názov vybraného </a:t>
            </a:r>
            <a:r>
              <a:rPr lang="sk-SK" sz="1050" dirty="0" err="1"/>
              <a:t>repas</a:t>
            </a:r>
            <a:r>
              <a:rPr lang="sk-SK" sz="1050" dirty="0"/>
              <a:t>. stroja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4" y="603681"/>
            <a:ext cx="1917577" cy="23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7" y="3083509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5"/>
            <a:ext cx="5248988" cy="41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549192" y="5418117"/>
            <a:ext cx="1056443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Záväzne 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5015883" y="3511681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5936137" y="35791"/>
            <a:ext cx="628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dirty="0"/>
              <a:t>Pozn.: Na tlačidlo „Záväzne odoslať“ sa bude dať kliknúť až po zaškrtnutí checkboxu.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891976" y="3108872"/>
            <a:ext cx="1917577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7958825" y="3490305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Cena, ktorú ponúkam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9685634" y="5539666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9785478" y="5464870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Súhlasím s </a:t>
            </a:r>
            <a:r>
              <a:rPr lang="sk-SK" sz="1050" u="sng" dirty="0"/>
              <a:t>podmienkami </a:t>
            </a:r>
            <a:r>
              <a:rPr lang="sk-SK" sz="1050" dirty="0"/>
              <a:t>aukcie.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426FFF-0B15-47A0-BB32-D2D6163957A5}"/>
              </a:ext>
            </a:extLst>
          </p:cNvPr>
          <p:cNvSpPr txBox="1"/>
          <p:nvPr/>
        </p:nvSpPr>
        <p:spPr>
          <a:xfrm>
            <a:off x="6436310" y="597223"/>
            <a:ext cx="524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Plus tiež tu bude text. blok s popisom, že čo sa na tomto stroji opravovalo.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792D417-A554-44FB-895B-F8BA6D6FE38F}"/>
              </a:ext>
            </a:extLst>
          </p:cNvPr>
          <p:cNvCxnSpPr>
            <a:cxnSpLocks/>
          </p:cNvCxnSpPr>
          <p:nvPr/>
        </p:nvCxnSpPr>
        <p:spPr>
          <a:xfrm flipH="1">
            <a:off x="3124937" y="864106"/>
            <a:ext cx="4446569" cy="264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6285901" y="283764"/>
            <a:ext cx="560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!!!POZOR!!! Treba tiež upozorniť, že po prihlásení by to mal užívateľ ľahšie.</a:t>
            </a:r>
            <a:endParaRPr lang="sk-S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855433" y="1065320"/>
            <a:ext cx="7341833" cy="39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(Vysvetlenie ako „aukcia“ funguje)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775534" y="811404"/>
            <a:ext cx="3281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Ako to funguje?</a:t>
            </a:r>
          </a:p>
        </p:txBody>
      </p:sp>
      <p:sp>
        <p:nvSpPr>
          <p:cNvPr id="4" name="Obdĺžnik 3"/>
          <p:cNvSpPr/>
          <p:nvPr/>
        </p:nvSpPr>
        <p:spPr>
          <a:xfrm>
            <a:off x="4700726" y="5104353"/>
            <a:ext cx="1655686" cy="41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Späť</a:t>
            </a:r>
          </a:p>
        </p:txBody>
      </p:sp>
    </p:spTree>
    <p:extLst>
      <p:ext uri="{BB962C8B-B14F-4D97-AF65-F5344CB8AC3E}">
        <p14:creationId xmlns:p14="http://schemas.microsoft.com/office/powerpoint/2010/main" val="303820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206143" y="511481"/>
            <a:ext cx="2485747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436962" y="538113"/>
            <a:ext cx="82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Prihlásený</a:t>
            </a:r>
          </a:p>
        </p:txBody>
      </p:sp>
      <p:sp>
        <p:nvSpPr>
          <p:cNvPr id="4" name="Ovál 3"/>
          <p:cNvSpPr/>
          <p:nvPr/>
        </p:nvSpPr>
        <p:spPr>
          <a:xfrm>
            <a:off x="9393021" y="632671"/>
            <a:ext cx="87882" cy="878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9324848" y="725004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Meno a Priezvisko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480903" y="1056039"/>
            <a:ext cx="1048014" cy="3555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Profil</a:t>
            </a:r>
          </a:p>
        </p:txBody>
      </p:sp>
      <p:sp>
        <p:nvSpPr>
          <p:cNvPr id="8" name="Obdĺžnik 7"/>
          <p:cNvSpPr/>
          <p:nvPr/>
        </p:nvSpPr>
        <p:spPr>
          <a:xfrm>
            <a:off x="707863" y="534512"/>
            <a:ext cx="2485747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38682" y="561144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Neprihlásený</a:t>
            </a:r>
          </a:p>
        </p:txBody>
      </p:sp>
      <p:sp>
        <p:nvSpPr>
          <p:cNvPr id="10" name="Ovál 9"/>
          <p:cNvSpPr/>
          <p:nvPr/>
        </p:nvSpPr>
        <p:spPr>
          <a:xfrm>
            <a:off x="894741" y="655702"/>
            <a:ext cx="87882" cy="87882"/>
          </a:xfrm>
          <a:prstGeom prst="ellipse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894741" y="857687"/>
            <a:ext cx="1427379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Prihlásiť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894741" y="116434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Vytvoriť účet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0743993" y="107993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Odhlásiť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442902" y="1966543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6746974" y="3830528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6746971" y="4323239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9152814" y="432323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746972" y="4815948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 (mesto)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9140648" y="383052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23" name="Zaoblený obdĺžnik 22"/>
          <p:cNvSpPr/>
          <p:nvPr/>
        </p:nvSpPr>
        <p:spPr>
          <a:xfrm>
            <a:off x="8410399" y="559081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Registrovať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6737001" y="3181829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8112000" y="5361189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/>
          <p:cNvSpPr txBox="1"/>
          <p:nvPr/>
        </p:nvSpPr>
        <p:spPr>
          <a:xfrm>
            <a:off x="8211844" y="5286393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Súhlasím s </a:t>
            </a:r>
            <a:r>
              <a:rPr lang="sk-SK" sz="1050" u="sng" dirty="0"/>
              <a:t>podmienkami </a:t>
            </a:r>
            <a:r>
              <a:rPr lang="sk-SK" sz="1050" dirty="0"/>
              <a:t>GDPR.</a:t>
            </a:r>
          </a:p>
        </p:txBody>
      </p:sp>
      <p:sp>
        <p:nvSpPr>
          <p:cNvPr id="39" name="BlokTextu 38"/>
          <p:cNvSpPr txBox="1"/>
          <p:nvPr/>
        </p:nvSpPr>
        <p:spPr>
          <a:xfrm>
            <a:off x="6673719" y="2052857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Registrácia</a:t>
            </a:r>
          </a:p>
        </p:txBody>
      </p:sp>
      <p:sp>
        <p:nvSpPr>
          <p:cNvPr id="40" name="Obdĺžnik 39"/>
          <p:cNvSpPr/>
          <p:nvPr/>
        </p:nvSpPr>
        <p:spPr>
          <a:xfrm>
            <a:off x="9140644" y="3199498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Znovu heslo</a:t>
            </a:r>
          </a:p>
        </p:txBody>
      </p:sp>
      <p:sp>
        <p:nvSpPr>
          <p:cNvPr id="41" name="Obdĺžnik 40"/>
          <p:cNvSpPr/>
          <p:nvPr/>
        </p:nvSpPr>
        <p:spPr>
          <a:xfrm>
            <a:off x="6737001" y="2641634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42" name="BlokTextu 41"/>
          <p:cNvSpPr txBox="1"/>
          <p:nvPr/>
        </p:nvSpPr>
        <p:spPr>
          <a:xfrm>
            <a:off x="6664785" y="2398917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Prihlasovacie údaje:</a:t>
            </a:r>
          </a:p>
        </p:txBody>
      </p:sp>
      <p:sp>
        <p:nvSpPr>
          <p:cNvPr id="43" name="BlokTextu 42"/>
          <p:cNvSpPr txBox="1"/>
          <p:nvPr/>
        </p:nvSpPr>
        <p:spPr>
          <a:xfrm>
            <a:off x="6684750" y="3576305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Dodatočné údaje:</a:t>
            </a:r>
          </a:p>
        </p:txBody>
      </p:sp>
      <p:sp>
        <p:nvSpPr>
          <p:cNvPr id="44" name="Obdĺžnik 43"/>
          <p:cNvSpPr/>
          <p:nvPr/>
        </p:nvSpPr>
        <p:spPr>
          <a:xfrm>
            <a:off x="716937" y="1966543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2716644" y="3749891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Prihlásiť</a:t>
            </a:r>
          </a:p>
        </p:txBody>
      </p:sp>
      <p:sp>
        <p:nvSpPr>
          <p:cNvPr id="51" name="Obdĺžnik 50"/>
          <p:cNvSpPr/>
          <p:nvPr/>
        </p:nvSpPr>
        <p:spPr>
          <a:xfrm>
            <a:off x="2182888" y="3072451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2624536" y="2123997"/>
            <a:ext cx="14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Prihlasovanie</a:t>
            </a:r>
          </a:p>
        </p:txBody>
      </p:sp>
      <p:sp>
        <p:nvSpPr>
          <p:cNvPr id="56" name="Obdĺžnik 55"/>
          <p:cNvSpPr/>
          <p:nvPr/>
        </p:nvSpPr>
        <p:spPr>
          <a:xfrm>
            <a:off x="2182888" y="253225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61" name="BlokTextu 60"/>
          <p:cNvSpPr txBox="1"/>
          <p:nvPr/>
        </p:nvSpPr>
        <p:spPr>
          <a:xfrm>
            <a:off x="2049622" y="5310528"/>
            <a:ext cx="25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Nemáte ešte účet? Vytvorte si ho </a:t>
            </a:r>
            <a:r>
              <a:rPr lang="sk-SK" sz="1200" u="sng" dirty="0">
                <a:solidFill>
                  <a:schemeClr val="bg1"/>
                </a:solidFill>
              </a:rPr>
              <a:t>TU</a:t>
            </a:r>
            <a:r>
              <a:rPr lang="sk-SK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BlokTextu 61"/>
          <p:cNvSpPr txBox="1"/>
          <p:nvPr/>
        </p:nvSpPr>
        <p:spPr>
          <a:xfrm>
            <a:off x="2493438" y="4176749"/>
            <a:ext cx="161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ALEBO</a:t>
            </a:r>
            <a:br>
              <a:rPr lang="sk-SK" sz="1200" dirty="0">
                <a:solidFill>
                  <a:schemeClr val="bg1"/>
                </a:solidFill>
              </a:rPr>
            </a:br>
            <a:r>
              <a:rPr lang="sk-SK" sz="1200" dirty="0">
                <a:solidFill>
                  <a:schemeClr val="bg1"/>
                </a:solidFill>
              </a:rPr>
              <a:t>sa prihláste cez Google</a:t>
            </a:r>
          </a:p>
        </p:txBody>
      </p:sp>
      <p:pic>
        <p:nvPicPr>
          <p:cNvPr id="67" name="Picture 8" descr="Google Logo Png Transparent - Google Logo Round Png - Free Transparent PNG  Download - PNG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42" y="4657747"/>
            <a:ext cx="542457" cy="5292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Šípka doprava 1024"/>
          <p:cNvSpPr/>
          <p:nvPr/>
        </p:nvSpPr>
        <p:spPr>
          <a:xfrm>
            <a:off x="3520523" y="765569"/>
            <a:ext cx="5389467" cy="47057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0" name="Obdĺžnik 69"/>
          <p:cNvSpPr/>
          <p:nvPr/>
        </p:nvSpPr>
        <p:spPr>
          <a:xfrm>
            <a:off x="2464879" y="3558428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1" name="BlokTextu 70"/>
          <p:cNvSpPr txBox="1"/>
          <p:nvPr/>
        </p:nvSpPr>
        <p:spPr>
          <a:xfrm>
            <a:off x="2564723" y="3483632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Prihlásiť ako administrátor</a:t>
            </a:r>
          </a:p>
        </p:txBody>
      </p:sp>
      <p:sp>
        <p:nvSpPr>
          <p:cNvPr id="72" name="BlokTextu 71"/>
          <p:cNvSpPr txBox="1"/>
          <p:nvPr/>
        </p:nvSpPr>
        <p:spPr>
          <a:xfrm>
            <a:off x="590324" y="173345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Prihlasovanie</a:t>
            </a:r>
          </a:p>
        </p:txBody>
      </p:sp>
      <p:sp>
        <p:nvSpPr>
          <p:cNvPr id="73" name="BlokTextu 72"/>
          <p:cNvSpPr txBox="1"/>
          <p:nvPr/>
        </p:nvSpPr>
        <p:spPr>
          <a:xfrm>
            <a:off x="6333599" y="173345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Registrácia</a:t>
            </a:r>
          </a:p>
        </p:txBody>
      </p:sp>
      <p:pic>
        <p:nvPicPr>
          <p:cNvPr id="74" name="Picture 8" descr="Google Logo Png Transparent - Google Logo Round Png - Free Transparent PNG  Download - PNG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917" y="5427723"/>
            <a:ext cx="542457" cy="5292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7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571632" y="53436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597361" y="534368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97361" y="1137414"/>
            <a:ext cx="9295540" cy="524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VŠETKÝCH OBJEDNÁVOK, O KTORÉ SI ZÁKAZNÍK ZAŽIADAL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721411" y="1376510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stĺpce: Číslo objednávky, Typ objednávky, ...?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721411" y="1886504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1721411" y="2414725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1721411" y="285860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878182" y="1441422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878182" y="195141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9878181" y="2479637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1357429" y="242958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</a:t>
            </a:r>
          </a:p>
        </p:txBody>
      </p:sp>
      <p:sp>
        <p:nvSpPr>
          <p:cNvPr id="23" name="Ovál 22"/>
          <p:cNvSpPr/>
          <p:nvPr/>
        </p:nvSpPr>
        <p:spPr>
          <a:xfrm>
            <a:off x="1900306" y="1534087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ál 24"/>
          <p:cNvSpPr/>
          <p:nvPr/>
        </p:nvSpPr>
        <p:spPr>
          <a:xfrm>
            <a:off x="1900306" y="2041133"/>
            <a:ext cx="119852" cy="119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26" name="Ovál 25"/>
          <p:cNvSpPr/>
          <p:nvPr/>
        </p:nvSpPr>
        <p:spPr>
          <a:xfrm>
            <a:off x="1900306" y="2586572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6049F6-D604-4AD5-98E5-59FB6FC9F4D3}"/>
              </a:ext>
            </a:extLst>
          </p:cNvPr>
          <p:cNvSpPr txBox="1"/>
          <p:nvPr/>
        </p:nvSpPr>
        <p:spPr>
          <a:xfrm>
            <a:off x="-10611" y="4120148"/>
            <a:ext cx="313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U bežných prihl. užívateľov budú vybavené objednávky týždeň? Mesiac? A potom sa vymažú. Hm? Lebo im je to na nič, nie? Pre nich to je len zaujímavé v dobe, keď sa objednávka vykonáva aby si pozreli jej stav. Potom to už pre nich nemá hodnotu, nie? </a:t>
            </a:r>
            <a:br>
              <a:rPr lang="sk-SK" sz="1400" dirty="0"/>
            </a:br>
            <a:r>
              <a:rPr lang="sk-SK" sz="1400" dirty="0"/>
              <a:t>[pozor, túto informáciu by asi bolo dobre niekde užívateľovi napísať, aby o tom vedel]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76C62F7-C8B1-4AE6-A672-F03ACB651DA9}"/>
              </a:ext>
            </a:extLst>
          </p:cNvPr>
          <p:cNvCxnSpPr>
            <a:cxnSpLocks/>
          </p:cNvCxnSpPr>
          <p:nvPr/>
        </p:nvCxnSpPr>
        <p:spPr>
          <a:xfrm flipV="1">
            <a:off x="1274688" y="2160985"/>
            <a:ext cx="538460" cy="195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2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85927" y="1296140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333783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081639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1664693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5412549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9160405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902253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758143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650110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506000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9402079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9257969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</p:spTree>
    <p:extLst>
      <p:ext uri="{BB962C8B-B14F-4D97-AF65-F5344CB8AC3E}">
        <p14:creationId xmlns:p14="http://schemas.microsoft.com/office/powerpoint/2010/main" val="36633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29809" y="1012055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29808" y="1763696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Zemné práce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29808" y="2515338"/>
            <a:ext cx="8984204" cy="34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(Popis práce, bližšie </a:t>
            </a:r>
            <a:r>
              <a:rPr lang="sk-SK" dirty="0" err="1"/>
              <a:t>info</a:t>
            </a:r>
            <a:r>
              <a:rPr lang="sk-SK" dirty="0"/>
              <a:t>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29807" y="609007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Cena: 42€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32153" y="423291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3048702" y="483777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9" name="Obdĺžnik 8"/>
          <p:cNvSpPr/>
          <p:nvPr/>
        </p:nvSpPr>
        <p:spPr>
          <a:xfrm>
            <a:off x="1074431" y="483777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834499" y="19236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901952" y="1012054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13" name="Ovál 12"/>
          <p:cNvSpPr/>
          <p:nvPr/>
        </p:nvSpPr>
        <p:spPr>
          <a:xfrm>
            <a:off x="6434234" y="1243042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1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83075" y="949911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83074" y="1701552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</a:t>
            </a:r>
            <a:r>
              <a:rPr lang="sk-SK" dirty="0" smtClean="0"/>
              <a:t>Kúpa stroja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83074" y="2453194"/>
            <a:ext cx="8984204" cy="334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Info</a:t>
            </a:r>
            <a:r>
              <a:rPr lang="sk-SK" dirty="0"/>
              <a:t> o stroji</a:t>
            </a:r>
          </a:p>
          <a:p>
            <a:pPr algn="ctr"/>
            <a:endParaRPr lang="sk-SK" dirty="0"/>
          </a:p>
          <a:p>
            <a:pPr algn="ctr"/>
            <a:r>
              <a:rPr lang="sk-SK" dirty="0">
                <a:solidFill>
                  <a:schemeClr val="bg1"/>
                </a:solidFill>
              </a:rPr>
              <a:t>(Môže sa využiť už predom vytvorená stránka ako podstránka tejto stránky</a:t>
            </a:r>
          </a:p>
          <a:p>
            <a:pPr algn="ctr"/>
            <a:r>
              <a:rPr lang="sk-SK" dirty="0">
                <a:solidFill>
                  <a:schemeClr val="bg1"/>
                </a:solidFill>
              </a:rPr>
              <a:t>Aby som nevytvárala zbytočne to isté. Len by sa to „linklo“.)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83073" y="6027934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Cena: 42€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975689" y="351518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092238" y="412004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Obdĺžnik 7"/>
          <p:cNvSpPr/>
          <p:nvPr/>
        </p:nvSpPr>
        <p:spPr>
          <a:xfrm>
            <a:off x="1117967" y="412004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878035" y="120594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937461" y="961177"/>
            <a:ext cx="1889467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Vybavené</a:t>
            </a:r>
          </a:p>
        </p:txBody>
      </p:sp>
      <p:sp>
        <p:nvSpPr>
          <p:cNvPr id="12" name="Ovál 11"/>
          <p:cNvSpPr/>
          <p:nvPr/>
        </p:nvSpPr>
        <p:spPr>
          <a:xfrm>
            <a:off x="6636054" y="1180898"/>
            <a:ext cx="119852" cy="119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ĺžnik 42"/>
          <p:cNvSpPr/>
          <p:nvPr/>
        </p:nvSpPr>
        <p:spPr>
          <a:xfrm>
            <a:off x="4866380" y="908027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44" name="Ovál 43"/>
          <p:cNvSpPr/>
          <p:nvPr/>
        </p:nvSpPr>
        <p:spPr>
          <a:xfrm>
            <a:off x="6307911" y="1930150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949909" y="95878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949908" y="1710429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Oprava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949908" y="3298956"/>
            <a:ext cx="8984204" cy="25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(Bližšie </a:t>
            </a:r>
            <a:r>
              <a:rPr lang="sk-SK" dirty="0" err="1"/>
              <a:t>info</a:t>
            </a:r>
            <a:r>
              <a:rPr lang="sk-SK" dirty="0"/>
              <a:t>, napr. popis chyby a cena za jej opravu, cena za novú súčiastku atď.)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905" y="615460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Celková cena: 42€</a:t>
            </a:r>
          </a:p>
        </p:txBody>
      </p:sp>
      <p:sp>
        <p:nvSpPr>
          <p:cNvPr id="6" name="Obdĺžnik 5"/>
          <p:cNvSpPr/>
          <p:nvPr/>
        </p:nvSpPr>
        <p:spPr>
          <a:xfrm>
            <a:off x="949906" y="2462070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 stroja: napr. Pripravený na prevzatie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4634139" y="2646114"/>
            <a:ext cx="1083758" cy="9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Zaoblený obdĺžnik 13"/>
          <p:cNvSpPr/>
          <p:nvPr/>
        </p:nvSpPr>
        <p:spPr>
          <a:xfrm>
            <a:off x="851401" y="381520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2967950" y="442006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993679" y="442006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94" y="1377648"/>
            <a:ext cx="6673628" cy="178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10249203" y="2782326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Niečo ako GLS?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FADEC5A-4A00-429E-AACF-C0E4A112FCDD}"/>
              </a:ext>
            </a:extLst>
          </p:cNvPr>
          <p:cNvCxnSpPr>
            <a:cxnSpLocks/>
          </p:cNvCxnSpPr>
          <p:nvPr/>
        </p:nvCxnSpPr>
        <p:spPr>
          <a:xfrm flipV="1">
            <a:off x="6223247" y="980984"/>
            <a:ext cx="5717219" cy="23179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E475DB1-2E7A-408A-871F-E810DFB5D614}"/>
              </a:ext>
            </a:extLst>
          </p:cNvPr>
          <p:cNvCxnSpPr>
            <a:cxnSpLocks/>
          </p:cNvCxnSpPr>
          <p:nvPr/>
        </p:nvCxnSpPr>
        <p:spPr>
          <a:xfrm>
            <a:off x="6818050" y="1047565"/>
            <a:ext cx="5193437" cy="23814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2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dĺžnik 36"/>
          <p:cNvSpPr/>
          <p:nvPr/>
        </p:nvSpPr>
        <p:spPr>
          <a:xfrm>
            <a:off x="5974905" y="44971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4" name="Zaoblený obdĺžnik 13"/>
          <p:cNvSpPr/>
          <p:nvPr/>
        </p:nvSpPr>
        <p:spPr>
          <a:xfrm>
            <a:off x="851401" y="381520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4769572" y="1732225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2" name="Obdĺžnik 1"/>
          <p:cNvSpPr/>
          <p:nvPr/>
        </p:nvSpPr>
        <p:spPr>
          <a:xfrm>
            <a:off x="949909" y="95878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949908" y="1710429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Oprava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949905" y="3240769"/>
            <a:ext cx="8984204" cy="212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(Bližšie </a:t>
            </a:r>
            <a:r>
              <a:rPr lang="sk-SK" dirty="0" err="1"/>
              <a:t>info</a:t>
            </a:r>
            <a:r>
              <a:rPr lang="sk-SK" dirty="0"/>
              <a:t>, napr. popis chyby...</a:t>
            </a:r>
          </a:p>
          <a:p>
            <a:pPr algn="ctr"/>
            <a:r>
              <a:rPr lang="sk-SK" dirty="0"/>
              <a:t>Ale také ako napr. názov/kód chyby, cena za jej opravu,</a:t>
            </a:r>
          </a:p>
          <a:p>
            <a:pPr algn="ctr"/>
            <a:r>
              <a:rPr lang="sk-SK" dirty="0"/>
              <a:t> cena za novú súčiastku </a:t>
            </a:r>
            <a:r>
              <a:rPr lang="sk-SK" dirty="0" err="1"/>
              <a:t>atd</a:t>
            </a:r>
            <a:r>
              <a:rPr lang="sk-SK" dirty="0"/>
              <a:t>. by boli priamo v tabuľke)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905" y="6156742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Celková cena: 42€</a:t>
            </a:r>
          </a:p>
        </p:txBody>
      </p:sp>
      <p:sp>
        <p:nvSpPr>
          <p:cNvPr id="6" name="Obdĺžnik 5"/>
          <p:cNvSpPr/>
          <p:nvPr/>
        </p:nvSpPr>
        <p:spPr>
          <a:xfrm>
            <a:off x="949906" y="2462070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 stroja: napr. Pripravené na prevzatie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4634139" y="2072358"/>
            <a:ext cx="710218" cy="67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027396" y="5398076"/>
            <a:ext cx="906713" cy="3634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Upraviť</a:t>
            </a:r>
          </a:p>
        </p:txBody>
      </p:sp>
      <p:sp>
        <p:nvSpPr>
          <p:cNvPr id="31" name="Zaoblený obdĺžnik 30"/>
          <p:cNvSpPr/>
          <p:nvPr/>
        </p:nvSpPr>
        <p:spPr>
          <a:xfrm>
            <a:off x="7456756" y="6036669"/>
            <a:ext cx="2541767" cy="6793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Označiť ako vybavené/aktívne</a:t>
            </a:r>
          </a:p>
        </p:txBody>
      </p:sp>
      <p:sp>
        <p:nvSpPr>
          <p:cNvPr id="35" name="Obdĺžnik 34"/>
          <p:cNvSpPr/>
          <p:nvPr/>
        </p:nvSpPr>
        <p:spPr>
          <a:xfrm>
            <a:off x="3462529" y="442006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36" name="Obdĺžnik 35"/>
          <p:cNvSpPr/>
          <p:nvPr/>
        </p:nvSpPr>
        <p:spPr>
          <a:xfrm>
            <a:off x="993680" y="442006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38" name="Obdĺžnik 37"/>
          <p:cNvSpPr/>
          <p:nvPr/>
        </p:nvSpPr>
        <p:spPr>
          <a:xfrm>
            <a:off x="5546207" y="442006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39" name="Obdĺžnik 38"/>
          <p:cNvSpPr/>
          <p:nvPr/>
        </p:nvSpPr>
        <p:spPr>
          <a:xfrm>
            <a:off x="7033788" y="44971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34" name="Ovál 33"/>
          <p:cNvSpPr/>
          <p:nvPr/>
        </p:nvSpPr>
        <p:spPr>
          <a:xfrm>
            <a:off x="6301854" y="1963213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88" y="787982"/>
            <a:ext cx="6673628" cy="178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9756556" y="2291519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Niečo ako GLS?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10884805" y="2064994"/>
            <a:ext cx="925852" cy="243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Pridať stav</a:t>
            </a:r>
          </a:p>
        </p:txBody>
      </p:sp>
      <p:cxnSp>
        <p:nvCxnSpPr>
          <p:cNvPr id="23" name="Rovná spojnica 22"/>
          <p:cNvCxnSpPr/>
          <p:nvPr/>
        </p:nvCxnSpPr>
        <p:spPr>
          <a:xfrm>
            <a:off x="11728018" y="1119381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11728018" y="1119381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1728018" y="1284926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flipV="1">
            <a:off x="11728018" y="1284926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>
            <a:off x="11728018" y="1418019"/>
            <a:ext cx="165278" cy="1620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V="1">
            <a:off x="11728018" y="1418019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BlokTextu 39"/>
          <p:cNvSpPr txBox="1"/>
          <p:nvPr/>
        </p:nvSpPr>
        <p:spPr>
          <a:xfrm>
            <a:off x="11631762" y="13954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...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C20C97E-8A6F-4B1D-9A0B-0F853909755A}"/>
              </a:ext>
            </a:extLst>
          </p:cNvPr>
          <p:cNvCxnSpPr/>
          <p:nvPr/>
        </p:nvCxnSpPr>
        <p:spPr>
          <a:xfrm flipV="1">
            <a:off x="6894436" y="449718"/>
            <a:ext cx="3572337" cy="25716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FE99D5C-1293-441E-8A6D-980B3BFEA4E9}"/>
              </a:ext>
            </a:extLst>
          </p:cNvPr>
          <p:cNvCxnSpPr>
            <a:cxnSpLocks/>
          </p:cNvCxnSpPr>
          <p:nvPr/>
        </p:nvCxnSpPr>
        <p:spPr>
          <a:xfrm>
            <a:off x="6960093" y="612559"/>
            <a:ext cx="3719744" cy="27254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2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44534" y="1651246"/>
            <a:ext cx="4785065" cy="176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označiť túto objednávku za vybavenú a presunúť ju do histórie objednávok?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416249" y="2863179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293006" y="2863177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27604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44532" y="1650835"/>
            <a:ext cx="4785065" cy="176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odísť?</a:t>
            </a:r>
            <a:br>
              <a:rPr lang="sk-SK" dirty="0"/>
            </a:br>
            <a:r>
              <a:rPr lang="sk-SK" dirty="0"/>
              <a:t>Vykonané zmeny sa neuložia.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3855124" y="281899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Uložiť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13281" y="2821919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Zahodiť</a:t>
            </a:r>
          </a:p>
        </p:txBody>
      </p:sp>
      <p:sp>
        <p:nvSpPr>
          <p:cNvPr id="5" name="Zaoblený obdĺžnik 2">
            <a:extLst>
              <a:ext uri="{FF2B5EF4-FFF2-40B4-BE49-F238E27FC236}">
                <a16:creationId xmlns:a16="http://schemas.microsoft.com/office/drawing/2014/main" xmlns="" id="{D4E4DED0-A143-44E8-AD2E-F91E857B9EEC}"/>
              </a:ext>
            </a:extLst>
          </p:cNvPr>
          <p:cNvSpPr/>
          <p:nvPr/>
        </p:nvSpPr>
        <p:spPr>
          <a:xfrm>
            <a:off x="6611663" y="2818995"/>
            <a:ext cx="1367117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Pokračovať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9FCA73-CB63-40B7-B898-C45AC7A6DE72}"/>
              </a:ext>
            </a:extLst>
          </p:cNvPr>
          <p:cNvSpPr txBox="1"/>
          <p:nvPr/>
        </p:nvSpPr>
        <p:spPr>
          <a:xfrm>
            <a:off x="8473110" y="1623717"/>
            <a:ext cx="371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Alebo namiesto tlačidla Pokračovať bude len vpravo hore X.</a:t>
            </a:r>
          </a:p>
        </p:txBody>
      </p:sp>
    </p:spTree>
    <p:extLst>
      <p:ext uri="{BB962C8B-B14F-4D97-AF65-F5344CB8AC3E}">
        <p14:creationId xmlns:p14="http://schemas.microsoft.com/office/powerpoint/2010/main" val="21479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851401" y="381520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462529" y="442006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993680" y="442006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Aktuálne objednávky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5546207" y="440129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993680" y="1855434"/>
            <a:ext cx="9295540" cy="4580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VŠETKÝCH OBJEDNÁVOK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1153359" y="2051214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Číslo objednávky, Typ objednávky, Meno zákazníka, ...?</a:t>
            </a:r>
          </a:p>
        </p:txBody>
      </p:sp>
      <p:sp>
        <p:nvSpPr>
          <p:cNvPr id="32" name="Obdĺžnik 31"/>
          <p:cNvSpPr/>
          <p:nvPr/>
        </p:nvSpPr>
        <p:spPr>
          <a:xfrm>
            <a:off x="1153359" y="2561208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1153359" y="3089429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BlokTextu 33"/>
          <p:cNvSpPr txBox="1"/>
          <p:nvPr/>
        </p:nvSpPr>
        <p:spPr>
          <a:xfrm>
            <a:off x="1153359" y="35333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9310130" y="211612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6" name="Zaoblený obdĺžnik 35"/>
          <p:cNvSpPr/>
          <p:nvPr/>
        </p:nvSpPr>
        <p:spPr>
          <a:xfrm>
            <a:off x="9310130" y="2626120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7" name="Zaoblený obdĺžnik 36"/>
          <p:cNvSpPr/>
          <p:nvPr/>
        </p:nvSpPr>
        <p:spPr>
          <a:xfrm>
            <a:off x="9310129" y="3154341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8" name="Zaoblený obdĺžnik 37"/>
          <p:cNvSpPr/>
          <p:nvPr/>
        </p:nvSpPr>
        <p:spPr>
          <a:xfrm>
            <a:off x="904668" y="1048766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dĺžnik 40"/>
          <p:cNvSpPr/>
          <p:nvPr/>
        </p:nvSpPr>
        <p:spPr>
          <a:xfrm>
            <a:off x="6365567" y="1108065"/>
            <a:ext cx="121034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Zákazníka</a:t>
            </a:r>
          </a:p>
        </p:txBody>
      </p:sp>
      <p:sp>
        <p:nvSpPr>
          <p:cNvPr id="42" name="Obdĺžnik 41"/>
          <p:cNvSpPr/>
          <p:nvPr/>
        </p:nvSpPr>
        <p:spPr>
          <a:xfrm>
            <a:off x="2420618" y="1109252"/>
            <a:ext cx="18287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9" name="BlokTextu 8"/>
          <p:cNvSpPr txBox="1"/>
          <p:nvPr/>
        </p:nvSpPr>
        <p:spPr>
          <a:xfrm flipH="1">
            <a:off x="904668" y="1110815"/>
            <a:ext cx="151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Zotrieď podľa:</a:t>
            </a:r>
          </a:p>
        </p:txBody>
      </p:sp>
      <p:sp>
        <p:nvSpPr>
          <p:cNvPr id="43" name="Obdĺžnik 42"/>
          <p:cNvSpPr/>
          <p:nvPr/>
        </p:nvSpPr>
        <p:spPr>
          <a:xfrm>
            <a:off x="4386094" y="1109252"/>
            <a:ext cx="1842796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Typu objednávky</a:t>
            </a:r>
          </a:p>
        </p:txBody>
      </p:sp>
      <p:sp>
        <p:nvSpPr>
          <p:cNvPr id="44" name="Ovál 43"/>
          <p:cNvSpPr/>
          <p:nvPr/>
        </p:nvSpPr>
        <p:spPr>
          <a:xfrm>
            <a:off x="1296626" y="2209165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vál 44"/>
          <p:cNvSpPr/>
          <p:nvPr/>
        </p:nvSpPr>
        <p:spPr>
          <a:xfrm>
            <a:off x="1296626" y="2716211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46" name="Ovál 45"/>
          <p:cNvSpPr/>
          <p:nvPr/>
        </p:nvSpPr>
        <p:spPr>
          <a:xfrm>
            <a:off x="1296626" y="3261650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bdĺžnik 46"/>
          <p:cNvSpPr/>
          <p:nvPr/>
        </p:nvSpPr>
        <p:spPr>
          <a:xfrm>
            <a:off x="7712593" y="1108065"/>
            <a:ext cx="188416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Vš./Len akt./Len vybavené</a:t>
            </a:r>
            <a:br>
              <a:rPr lang="sk-SK" sz="1200" dirty="0"/>
            </a:br>
            <a:r>
              <a:rPr lang="sk-SK" sz="1200" dirty="0"/>
              <a:t>(toto len pri všetkych objednavkach)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9951867" y="2310901"/>
            <a:ext cx="947042" cy="37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10200444" y="2693025"/>
            <a:ext cx="2086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/>
              <a:t>Vezme na stránky ako sú na slide 20, 21</a:t>
            </a:r>
          </a:p>
          <a:p>
            <a:pPr algn="ctr"/>
            <a:r>
              <a:rPr lang="sk-SK" sz="1600" dirty="0"/>
              <a:t>a 23 (akurát to nebude editovateľné,</a:t>
            </a:r>
          </a:p>
          <a:p>
            <a:pPr algn="ctr"/>
            <a:r>
              <a:rPr lang="sk-SK" sz="1600" dirty="0"/>
              <a:t> jedine na tlačidlo „Označiť ako vybavené/aktívne“ sa bude dať kliknúť.</a:t>
            </a:r>
            <a:br>
              <a:rPr lang="sk-SK" sz="1600" dirty="0"/>
            </a:br>
            <a:r>
              <a:rPr lang="sk-SK" sz="1600" dirty="0"/>
              <a:t>ALEBO</a:t>
            </a:r>
          </a:p>
          <a:p>
            <a:pPr algn="ctr"/>
            <a:r>
              <a:rPr lang="sk-SK" sz="1600" dirty="0"/>
              <a:t>z databázy (skladu) sa môže zobrazovanie objednávok ťahať</a:t>
            </a:r>
          </a:p>
        </p:txBody>
      </p:sp>
      <p:sp>
        <p:nvSpPr>
          <p:cNvPr id="48" name="Obdĺžnik 47"/>
          <p:cNvSpPr/>
          <p:nvPr/>
        </p:nvSpPr>
        <p:spPr>
          <a:xfrm>
            <a:off x="7036715" y="440129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</p:spTree>
    <p:extLst>
      <p:ext uri="{BB962C8B-B14F-4D97-AF65-F5344CB8AC3E}">
        <p14:creationId xmlns:p14="http://schemas.microsoft.com/office/powerpoint/2010/main" val="142025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455082" y="622479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571631" y="68296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597360" y="682965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Aukčné ponuky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1659585" y="2845951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659582" y="3338662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9" name="Obdĺžnik 8"/>
          <p:cNvSpPr/>
          <p:nvPr/>
        </p:nvSpPr>
        <p:spPr>
          <a:xfrm>
            <a:off x="4065425" y="3338661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659583" y="3831371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053259" y="284595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4826762" y="4425549"/>
            <a:ext cx="1382740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 zmeny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669577" y="2057093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1669577" y="1541185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597361" y="1274181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Prihlasovacie údaje: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1597361" y="2591728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Dodatočné údaje: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1349335" y="385799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údaje</a:t>
            </a:r>
          </a:p>
        </p:txBody>
      </p:sp>
      <p:pic>
        <p:nvPicPr>
          <p:cNvPr id="7170" name="Picture 2" descr="Show Password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32" y="2034660"/>
            <a:ext cx="284673" cy="2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ide Password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51" y="2232218"/>
            <a:ext cx="296254" cy="2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lokTextu 22"/>
          <p:cNvSpPr txBox="1"/>
          <p:nvPr/>
        </p:nvSpPr>
        <p:spPr>
          <a:xfrm>
            <a:off x="9225023" y="5914663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Verzia pre zákazníka.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997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aoblený obdĺžnik 12"/>
          <p:cNvSpPr/>
          <p:nvPr/>
        </p:nvSpPr>
        <p:spPr>
          <a:xfrm>
            <a:off x="4456372" y="2700921"/>
            <a:ext cx="1382740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 zmeny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669577" y="2057093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1669577" y="1541185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597361" y="1274181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Prihlasovacie údaje: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1326186" y="397545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údaje</a:t>
            </a:r>
          </a:p>
        </p:txBody>
      </p:sp>
      <p:pic>
        <p:nvPicPr>
          <p:cNvPr id="7170" name="Picture 2" descr="Show Password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32" y="2034660"/>
            <a:ext cx="284673" cy="2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ide Password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51" y="2232218"/>
            <a:ext cx="296254" cy="2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aoblený obdĺžnik 22"/>
          <p:cNvSpPr/>
          <p:nvPr/>
        </p:nvSpPr>
        <p:spPr>
          <a:xfrm>
            <a:off x="1430358" y="651461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3546907" y="711947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1572636" y="711947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Aukčné ponuky</a:t>
            </a:r>
            <a:endParaRPr lang="sk-SK" dirty="0"/>
          </a:p>
        </p:txBody>
      </p:sp>
      <p:sp>
        <p:nvSpPr>
          <p:cNvPr id="29" name="BlokTextu 28"/>
          <p:cNvSpPr txBox="1"/>
          <p:nvPr/>
        </p:nvSpPr>
        <p:spPr>
          <a:xfrm>
            <a:off x="9225023" y="5914663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Verzia pre admina.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067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6613" y="425675"/>
            <a:ext cx="1173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-Slide 3 a 14 (+aj pre </a:t>
            </a:r>
            <a:r>
              <a:rPr lang="sk-SK" dirty="0" err="1" smtClean="0"/>
              <a:t>príd</a:t>
            </a:r>
            <a:r>
              <a:rPr lang="sk-SK" dirty="0" smtClean="0"/>
              <a:t>. zariadenia), tam pribudne tlačidlo pre administrátorov (vpravo hore napr.; len adminom sa ukáže), ktoré po kliknutí zobrazí formulár.</a:t>
            </a:r>
          </a:p>
          <a:p>
            <a:r>
              <a:rPr lang="sk-SK" dirty="0" smtClean="0"/>
              <a:t>-Existovať budú formuláre pre pridanie stroja, prídavného zariadenia a aukčnej ponuky.</a:t>
            </a:r>
          </a:p>
          <a:p>
            <a:r>
              <a:rPr lang="sk-SK" dirty="0" smtClean="0"/>
              <a:t>-Po vyplnení formulára, sa pridá do databázy a z nej sa naťahá k ostatným ponukám.</a:t>
            </a:r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691037" y="2795657"/>
            <a:ext cx="4151930" cy="165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tento záznam vymazať?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4" name="Zaoblený obdĺžnik 33"/>
          <p:cNvSpPr/>
          <p:nvPr/>
        </p:nvSpPr>
        <p:spPr>
          <a:xfrm>
            <a:off x="1448669" y="3727812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3110273" y="3727811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  <p:sp>
        <p:nvSpPr>
          <p:cNvPr id="36" name="Obdĺžnik 35"/>
          <p:cNvSpPr/>
          <p:nvPr/>
        </p:nvSpPr>
        <p:spPr>
          <a:xfrm>
            <a:off x="6501078" y="2728816"/>
            <a:ext cx="4687668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zrušiť vytváranie tohto záznamu? Vypísané polia nebudú uložené.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7" name="Zaoblený obdĺžnik 36"/>
          <p:cNvSpPr/>
          <p:nvPr/>
        </p:nvSpPr>
        <p:spPr>
          <a:xfrm>
            <a:off x="7336786" y="3953932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38" name="Zaoblený obdĺžnik 37"/>
          <p:cNvSpPr/>
          <p:nvPr/>
        </p:nvSpPr>
        <p:spPr>
          <a:xfrm>
            <a:off x="9262766" y="3953933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8991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11021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66378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398118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11021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66378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398118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462793" y="239137"/>
            <a:ext cx="3834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názov vybranej značky (napr. </a:t>
            </a:r>
            <a:r>
              <a:rPr lang="sk-SK" sz="1050" dirty="0" err="1"/>
              <a:t>Eurocomach</a:t>
            </a:r>
            <a:r>
              <a:rPr lang="sk-SK" sz="1050" dirty="0"/>
              <a:t>- pásové bagre)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9331750" y="623740"/>
            <a:ext cx="1552310" cy="341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Pridať novú ponuku</a:t>
            </a:r>
            <a:endParaRPr lang="sk-SK" sz="1200" dirty="0"/>
          </a:p>
        </p:txBody>
      </p:sp>
      <p:cxnSp>
        <p:nvCxnSpPr>
          <p:cNvPr id="22" name="Rovná spojovacia šípka 21"/>
          <p:cNvCxnSpPr/>
          <p:nvPr/>
        </p:nvCxnSpPr>
        <p:spPr>
          <a:xfrm>
            <a:off x="8773610" y="486669"/>
            <a:ext cx="645424" cy="39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BlokTextu 22"/>
          <p:cNvSpPr txBox="1"/>
          <p:nvPr/>
        </p:nvSpPr>
        <p:spPr>
          <a:xfrm>
            <a:off x="8154554" y="161780"/>
            <a:ext cx="1796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Len adminom sa ukáže.</a:t>
            </a:r>
            <a:endParaRPr lang="sk-SK" sz="1400" dirty="0"/>
          </a:p>
        </p:txBody>
      </p:sp>
      <p:sp>
        <p:nvSpPr>
          <p:cNvPr id="25" name="Ovál 24"/>
          <p:cNvSpPr/>
          <p:nvPr/>
        </p:nvSpPr>
        <p:spPr>
          <a:xfrm>
            <a:off x="3617088" y="974751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26" name="Ovál 25"/>
          <p:cNvSpPr/>
          <p:nvPr/>
        </p:nvSpPr>
        <p:spPr>
          <a:xfrm>
            <a:off x="7172445" y="984115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27" name="Ovál 26"/>
          <p:cNvSpPr/>
          <p:nvPr/>
        </p:nvSpPr>
        <p:spPr>
          <a:xfrm>
            <a:off x="10727802" y="1030134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29" name="Ovál 28"/>
          <p:cNvSpPr/>
          <p:nvPr/>
        </p:nvSpPr>
        <p:spPr>
          <a:xfrm>
            <a:off x="3617088" y="3662318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30" name="Ovál 29"/>
          <p:cNvSpPr/>
          <p:nvPr/>
        </p:nvSpPr>
        <p:spPr>
          <a:xfrm>
            <a:off x="7172445" y="3671682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sp>
        <p:nvSpPr>
          <p:cNvPr id="31" name="Ovál 30"/>
          <p:cNvSpPr/>
          <p:nvPr/>
        </p:nvSpPr>
        <p:spPr>
          <a:xfrm>
            <a:off x="10727802" y="3717701"/>
            <a:ext cx="312516" cy="314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X</a:t>
            </a:r>
            <a:endParaRPr lang="sk-SK" dirty="0"/>
          </a:p>
        </p:txBody>
      </p:sp>
      <p:cxnSp>
        <p:nvCxnSpPr>
          <p:cNvPr id="32" name="Rovná spojovacia šípka 31"/>
          <p:cNvCxnSpPr>
            <a:endCxn id="25" idx="7"/>
          </p:cNvCxnSpPr>
          <p:nvPr/>
        </p:nvCxnSpPr>
        <p:spPr>
          <a:xfrm flipH="1">
            <a:off x="3883837" y="446598"/>
            <a:ext cx="4358001" cy="57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6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66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098" y="434786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702226" y="495272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3377" y="495272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3444" y="20386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85904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76412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54097" y="977115"/>
            <a:ext cx="9524884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82675" y="1036515"/>
            <a:ext cx="220022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Náhr</a:t>
            </a:r>
            <a:r>
              <a:rPr lang="sk-SK" dirty="0"/>
              <a:t>. Diely !!!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97001" y="1037601"/>
            <a:ext cx="12331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71848" y="1036515"/>
            <a:ext cx="206911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297001" y="2112887"/>
            <a:ext cx="9295540" cy="4580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(napr.) STROJOV NA SKLADE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456680" y="2308667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Katalógové číslo (ID), Názov modelu, Počet na sklade, ...?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1456680" y="2818661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456680" y="3346882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456680" y="37907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441588" y="2375792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441588" y="288578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441587" y="3414007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3227959" y="1631501"/>
            <a:ext cx="3906174" cy="310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233377" y="1595043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Hľadať podľa mena:</a:t>
            </a:r>
          </a:p>
        </p:txBody>
      </p:sp>
      <p:sp>
        <p:nvSpPr>
          <p:cNvPr id="26" name="Ovál 25"/>
          <p:cNvSpPr/>
          <p:nvPr/>
        </p:nvSpPr>
        <p:spPr>
          <a:xfrm>
            <a:off x="8814901" y="2396911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27" name="Ovál 26"/>
          <p:cNvSpPr/>
          <p:nvPr/>
        </p:nvSpPr>
        <p:spPr>
          <a:xfrm>
            <a:off x="9105240" y="2402151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28" name="Ovál 27"/>
          <p:cNvSpPr/>
          <p:nvPr/>
        </p:nvSpPr>
        <p:spPr>
          <a:xfrm>
            <a:off x="8814901" y="2927760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29" name="Ovál 28"/>
          <p:cNvSpPr/>
          <p:nvPr/>
        </p:nvSpPr>
        <p:spPr>
          <a:xfrm>
            <a:off x="9105240" y="2921638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0" name="Ovál 29"/>
          <p:cNvSpPr/>
          <p:nvPr/>
        </p:nvSpPr>
        <p:spPr>
          <a:xfrm>
            <a:off x="8814901" y="3446348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1" name="Ovál 30"/>
          <p:cNvSpPr/>
          <p:nvPr/>
        </p:nvSpPr>
        <p:spPr>
          <a:xfrm>
            <a:off x="9105240" y="3443900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8814902" y="1631501"/>
            <a:ext cx="1777640" cy="3328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Pridať nový záznam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10228057" y="347947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10228057" y="347947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10212520" y="245437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10212520" y="245437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212520" y="295448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10212520" y="295448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2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modelu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251013" y="4163952"/>
            <a:ext cx="9295540" cy="205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375182" y="4368611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Katalógové číslo (ID), Názov dielu, Počet na sklade, ...?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1375182" y="4878605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375182" y="5406826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375182" y="5850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269084" y="4411010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269084" y="4921004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269083" y="5449225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1171733" y="38253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Diely: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4"/>
            <a:ext cx="9267308" cy="130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STROJI</a:t>
            </a:r>
          </a:p>
          <a:p>
            <a:pPr algn="ctr"/>
            <a:r>
              <a:rPr lang="sk-SK" dirty="0"/>
              <a:t>(napr. výrobca...)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1251013" y="1396980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34" name="Ovál 33"/>
          <p:cNvSpPr/>
          <p:nvPr/>
        </p:nvSpPr>
        <p:spPr>
          <a:xfrm>
            <a:off x="8642397" y="4462144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5" name="Ovál 34"/>
          <p:cNvSpPr/>
          <p:nvPr/>
        </p:nvSpPr>
        <p:spPr>
          <a:xfrm>
            <a:off x="8932736" y="4467384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6" name="Ovál 35"/>
          <p:cNvSpPr/>
          <p:nvPr/>
        </p:nvSpPr>
        <p:spPr>
          <a:xfrm>
            <a:off x="8642397" y="4992993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7" name="Ovál 36"/>
          <p:cNvSpPr/>
          <p:nvPr/>
        </p:nvSpPr>
        <p:spPr>
          <a:xfrm>
            <a:off x="8932736" y="4986871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8" name="Ovál 37"/>
          <p:cNvSpPr/>
          <p:nvPr/>
        </p:nvSpPr>
        <p:spPr>
          <a:xfrm>
            <a:off x="8642397" y="5511581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9" name="Ovál 38"/>
          <p:cNvSpPr/>
          <p:nvPr/>
        </p:nvSpPr>
        <p:spPr>
          <a:xfrm>
            <a:off x="8932736" y="5509133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cxnSp>
        <p:nvCxnSpPr>
          <p:cNvPr id="44" name="Rovná spojnica 43"/>
          <p:cNvCxnSpPr/>
          <p:nvPr/>
        </p:nvCxnSpPr>
        <p:spPr>
          <a:xfrm>
            <a:off x="10091068" y="554107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flipV="1">
            <a:off x="10091068" y="554107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>
            <a:off x="10075531" y="451597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Rovná spojnica 46"/>
          <p:cNvCxnSpPr/>
          <p:nvPr/>
        </p:nvCxnSpPr>
        <p:spPr>
          <a:xfrm flipV="1">
            <a:off x="10075531" y="451597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>
            <a:off x="10075531" y="5016087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Rovná spojnica 48"/>
          <p:cNvCxnSpPr/>
          <p:nvPr/>
        </p:nvCxnSpPr>
        <p:spPr>
          <a:xfrm flipV="1">
            <a:off x="10075531" y="5016087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Zaoblený obdĺžnik 49"/>
          <p:cNvSpPr/>
          <p:nvPr/>
        </p:nvSpPr>
        <p:spPr>
          <a:xfrm>
            <a:off x="1136341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319689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</a:t>
            </a:r>
            <a:r>
              <a:rPr lang="sk-SK" sz="1050" dirty="0" err="1"/>
              <a:t>príd</a:t>
            </a:r>
            <a:r>
              <a:rPr lang="sk-SK" sz="1050" dirty="0"/>
              <a:t>. zariadenia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3"/>
            <a:ext cx="9267308" cy="318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PRÍD. ZARIADENÍ (napr. do ktorého stroja ide)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1257672" y="1379799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sp>
        <p:nvSpPr>
          <p:cNvPr id="47" name="Zaoblený obdĺžnik 46"/>
          <p:cNvSpPr/>
          <p:nvPr/>
        </p:nvSpPr>
        <p:spPr>
          <a:xfrm>
            <a:off x="1136341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166203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</a:t>
            </a:r>
            <a:r>
              <a:rPr lang="sk-SK" sz="1050" dirty="0" err="1"/>
              <a:t>náh</a:t>
            </a:r>
            <a:r>
              <a:rPr lang="sk-SK" sz="1050" dirty="0"/>
              <a:t>. dielu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4"/>
            <a:ext cx="9267308" cy="335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SÚČIASTKE/DIELI (</a:t>
            </a:r>
            <a:r>
              <a:rPr lang="sk-SK" dirty="0" err="1"/>
              <a:t>napr</a:t>
            </a:r>
            <a:r>
              <a:rPr lang="sk-SK" dirty="0"/>
              <a:t> do </a:t>
            </a:r>
            <a:r>
              <a:rPr lang="sk-SK" dirty="0" err="1"/>
              <a:t>ktoreho</a:t>
            </a:r>
            <a:r>
              <a:rPr lang="sk-SK" dirty="0"/>
              <a:t> stroja ide)</a:t>
            </a:r>
          </a:p>
          <a:p>
            <a:pPr algn="ctr"/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1257672" y="1420001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sp>
        <p:nvSpPr>
          <p:cNvPr id="47" name="Zaoblený obdĺžnik 46"/>
          <p:cNvSpPr/>
          <p:nvPr/>
        </p:nvSpPr>
        <p:spPr>
          <a:xfrm>
            <a:off x="1171733" y="6319863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379928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690081" y="1748901"/>
            <a:ext cx="4151930" cy="165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tento záznam vymazať?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447713" y="2681056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109317" y="268105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222807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098" y="434786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702226" y="495272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3377" y="495272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3444" y="20386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Vytváranie nového záznamu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85904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76412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54097" y="977115"/>
            <a:ext cx="9524884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82675" y="1036515"/>
            <a:ext cx="220022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97001" y="1037601"/>
            <a:ext cx="12331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71848" y="1036515"/>
            <a:ext cx="206911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7224611" y="103651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Náradie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8798185" y="6019060"/>
            <a:ext cx="1499913" cy="465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1376327" y="2050741"/>
            <a:ext cx="1695347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3269931" y="2050740"/>
            <a:ext cx="2515973" cy="443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/>
          <p:cNvSpPr txBox="1"/>
          <p:nvPr/>
        </p:nvSpPr>
        <p:spPr>
          <a:xfrm>
            <a:off x="1376327" y="255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5" name="Zaoblený obdĺžnik 44"/>
          <p:cNvSpPr/>
          <p:nvPr/>
        </p:nvSpPr>
        <p:spPr>
          <a:xfrm>
            <a:off x="1466709" y="6019060"/>
            <a:ext cx="1525066" cy="465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Zahodiť</a:t>
            </a:r>
          </a:p>
        </p:txBody>
      </p:sp>
    </p:spTree>
    <p:extLst>
      <p:ext uri="{BB962C8B-B14F-4D97-AF65-F5344CB8AC3E}">
        <p14:creationId xmlns:p14="http://schemas.microsoft.com/office/powerpoint/2010/main" val="123990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22212" y="1571348"/>
            <a:ext cx="4687668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zrušiť vytváranie tohto záznamu? Vypísané polia nebudú uložené.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257920" y="2796464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183900" y="279646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46135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99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63198" y="108957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Paleta farieb (cca):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733571" y="4103247"/>
            <a:ext cx="914400" cy="914400"/>
          </a:xfrm>
          <a:prstGeom prst="rect">
            <a:avLst/>
          </a:prstGeom>
          <a:solidFill>
            <a:srgbClr val="FF8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840645" y="4103247"/>
            <a:ext cx="914400" cy="9144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840645" y="3027284"/>
            <a:ext cx="914400" cy="9144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840645" y="1951321"/>
            <a:ext cx="914400" cy="9144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733571" y="3027284"/>
            <a:ext cx="914400" cy="914400"/>
          </a:xfrm>
          <a:prstGeom prst="rect">
            <a:avLst/>
          </a:prstGeom>
          <a:solidFill>
            <a:srgbClr val="F9B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947719" y="4103247"/>
            <a:ext cx="914400" cy="914400"/>
          </a:xfrm>
          <a:prstGeom prst="rect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011921" y="410324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63198" y="410324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00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aoblený obdĺžnik 23"/>
          <p:cNvSpPr/>
          <p:nvPr/>
        </p:nvSpPr>
        <p:spPr>
          <a:xfrm>
            <a:off x="719092" y="740507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Zaoblený obdĺžnik 24"/>
          <p:cNvSpPr/>
          <p:nvPr/>
        </p:nvSpPr>
        <p:spPr>
          <a:xfrm>
            <a:off x="4466948" y="740506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Zaoblený obdĺžnik 25"/>
          <p:cNvSpPr/>
          <p:nvPr/>
        </p:nvSpPr>
        <p:spPr>
          <a:xfrm>
            <a:off x="8214804" y="740506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Zaoblený obdĺžnik 26"/>
          <p:cNvSpPr/>
          <p:nvPr/>
        </p:nvSpPr>
        <p:spPr>
          <a:xfrm>
            <a:off x="1634644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28" name="Zaoblený obdĺžnik 27"/>
          <p:cNvSpPr/>
          <p:nvPr/>
        </p:nvSpPr>
        <p:spPr>
          <a:xfrm>
            <a:off x="5382500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9" name="Zaoblený obdĺžnik 28"/>
          <p:cNvSpPr/>
          <p:nvPr/>
        </p:nvSpPr>
        <p:spPr>
          <a:xfrm>
            <a:off x="9130356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1797858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1" name="BlokTextu 30"/>
          <p:cNvSpPr txBox="1"/>
          <p:nvPr/>
        </p:nvSpPr>
        <p:spPr>
          <a:xfrm>
            <a:off x="1653511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5545715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3" name="BlokTextu 32"/>
          <p:cNvSpPr txBox="1"/>
          <p:nvPr/>
        </p:nvSpPr>
        <p:spPr>
          <a:xfrm>
            <a:off x="5401368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34" name="BlokTextu 33"/>
          <p:cNvSpPr txBox="1"/>
          <p:nvPr/>
        </p:nvSpPr>
        <p:spPr>
          <a:xfrm>
            <a:off x="9297684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5" name="BlokTextu 34"/>
          <p:cNvSpPr txBox="1"/>
          <p:nvPr/>
        </p:nvSpPr>
        <p:spPr>
          <a:xfrm>
            <a:off x="9153337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48" name="Zaoblený obdĺžnik 47"/>
          <p:cNvSpPr/>
          <p:nvPr/>
        </p:nvSpPr>
        <p:spPr>
          <a:xfrm>
            <a:off x="719092" y="3707129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Zaoblený obdĺžnik 48"/>
          <p:cNvSpPr/>
          <p:nvPr/>
        </p:nvSpPr>
        <p:spPr>
          <a:xfrm>
            <a:off x="4466948" y="3707128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8214804" y="3707128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Zaoblený obdĺžnik 50"/>
          <p:cNvSpPr/>
          <p:nvPr/>
        </p:nvSpPr>
        <p:spPr>
          <a:xfrm>
            <a:off x="1634644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52" name="Zaoblený obdĺžnik 51"/>
          <p:cNvSpPr/>
          <p:nvPr/>
        </p:nvSpPr>
        <p:spPr>
          <a:xfrm>
            <a:off x="5382500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3" name="Zaoblený obdĺžnik 52"/>
          <p:cNvSpPr/>
          <p:nvPr/>
        </p:nvSpPr>
        <p:spPr>
          <a:xfrm>
            <a:off x="9130356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1797858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5" name="BlokTextu 54"/>
          <p:cNvSpPr txBox="1"/>
          <p:nvPr/>
        </p:nvSpPr>
        <p:spPr>
          <a:xfrm>
            <a:off x="1653511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56" name="BlokTextu 55"/>
          <p:cNvSpPr txBox="1"/>
          <p:nvPr/>
        </p:nvSpPr>
        <p:spPr>
          <a:xfrm>
            <a:off x="5545715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7" name="BlokTextu 56"/>
          <p:cNvSpPr txBox="1"/>
          <p:nvPr/>
        </p:nvSpPr>
        <p:spPr>
          <a:xfrm>
            <a:off x="5401368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58" name="BlokTextu 57"/>
          <p:cNvSpPr txBox="1"/>
          <p:nvPr/>
        </p:nvSpPr>
        <p:spPr>
          <a:xfrm>
            <a:off x="9297684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9" name="BlokTextu 58"/>
          <p:cNvSpPr txBox="1"/>
          <p:nvPr/>
        </p:nvSpPr>
        <p:spPr>
          <a:xfrm>
            <a:off x="9153337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60" name="BlokTextu 59"/>
          <p:cNvSpPr txBox="1"/>
          <p:nvPr/>
        </p:nvSpPr>
        <p:spPr>
          <a:xfrm>
            <a:off x="719092" y="486590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Prídavné zariadenia</a:t>
            </a:r>
          </a:p>
        </p:txBody>
      </p:sp>
      <p:sp>
        <p:nvSpPr>
          <p:cNvPr id="61" name="BlokTextu 60"/>
          <p:cNvSpPr txBox="1"/>
          <p:nvPr/>
        </p:nvSpPr>
        <p:spPr>
          <a:xfrm>
            <a:off x="9297684" y="26106"/>
            <a:ext cx="296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(značky </a:t>
            </a:r>
            <a:r>
              <a:rPr lang="sk-SK" dirty="0" err="1"/>
              <a:t>príd</a:t>
            </a:r>
            <a:r>
              <a:rPr lang="sk-SK" dirty="0"/>
              <a:t>. zariadení)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333527-47E6-441A-BC24-EAFF849EE539}"/>
              </a:ext>
            </a:extLst>
          </p:cNvPr>
          <p:cNvSpPr txBox="1"/>
          <p:nvPr/>
        </p:nvSpPr>
        <p:spPr>
          <a:xfrm>
            <a:off x="0" y="6241031"/>
            <a:ext cx="17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Určite obr./text? Nie len Obr.?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32C8725C-2F3C-4DB7-B14C-79091374DB0E}"/>
              </a:ext>
            </a:extLst>
          </p:cNvPr>
          <p:cNvCxnSpPr>
            <a:cxnSpLocks/>
          </p:cNvCxnSpPr>
          <p:nvPr/>
        </p:nvCxnSpPr>
        <p:spPr>
          <a:xfrm flipV="1">
            <a:off x="1346833" y="2313447"/>
            <a:ext cx="739419" cy="436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12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74705" y="183863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napr. </a:t>
            </a:r>
            <a:r>
              <a:rPr lang="sk-SK" sz="1050" dirty="0" err="1"/>
              <a:t>Eurocomach</a:t>
            </a:r>
            <a:r>
              <a:rPr lang="sk-SK" sz="1050" dirty="0"/>
              <a:t>- pásové bagre &gt; kde sme (napr. Pásový bager </a:t>
            </a:r>
            <a:r>
              <a:rPr lang="sk-SK" sz="1050" dirty="0" err="1"/>
              <a:t>Eurocomach</a:t>
            </a:r>
            <a:r>
              <a:rPr lang="sk-SK" sz="1050" dirty="0"/>
              <a:t> 10 ZT)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6" y="603682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9" y="2767822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6"/>
            <a:ext cx="5248988" cy="355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6" y="3485587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611334" y="4872601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225345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8309498" y="119851"/>
            <a:ext cx="3565529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!!!</a:t>
            </a:r>
            <a:br>
              <a:rPr lang="sk-SK" dirty="0"/>
            </a:br>
            <a:r>
              <a:rPr lang="sk-SK" dirty="0"/>
              <a:t>INFO O TOM, ŽE NIE JE PRIHLÁSENÝ</a:t>
            </a:r>
            <a:br>
              <a:rPr lang="sk-SK" dirty="0"/>
            </a:br>
            <a:r>
              <a:rPr lang="sk-SK" dirty="0"/>
              <a:t>!!!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865504B-AF99-4EEE-94DE-112A89D2D35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90917" y="1034251"/>
            <a:ext cx="2901346" cy="86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368632" y="5890579"/>
            <a:ext cx="558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+Pod tabuľkou (alebo nad) budú pre adminov </a:t>
            </a:r>
            <a:r>
              <a:rPr lang="sk-SK" dirty="0" err="1" smtClean="0"/>
              <a:t>vylistované</a:t>
            </a:r>
            <a:r>
              <a:rPr lang="sk-SK" dirty="0" smtClean="0"/>
              <a:t> náhradné diely.</a:t>
            </a:r>
            <a:endParaRPr lang="sk-SK" dirty="0"/>
          </a:p>
        </p:txBody>
      </p:sp>
      <p:cxnSp>
        <p:nvCxnSpPr>
          <p:cNvPr id="22" name="Rovná spojovacia šípka 21"/>
          <p:cNvCxnSpPr>
            <a:stCxn id="14" idx="1"/>
          </p:cNvCxnSpPr>
          <p:nvPr/>
        </p:nvCxnSpPr>
        <p:spPr>
          <a:xfrm flipH="1">
            <a:off x="3080553" y="6213745"/>
            <a:ext cx="3288079" cy="29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>
            <a:stCxn id="14" idx="1"/>
          </p:cNvCxnSpPr>
          <p:nvPr/>
        </p:nvCxnSpPr>
        <p:spPr>
          <a:xfrm flipH="1" flipV="1">
            <a:off x="3168869" y="3773977"/>
            <a:ext cx="3199763" cy="24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3542188"/>
            <a:ext cx="4394447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0747" y="901079"/>
            <a:ext cx="4305671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Obr.+</a:t>
            </a:r>
          </a:p>
        </p:txBody>
      </p:sp>
      <p:sp>
        <p:nvSpPr>
          <p:cNvPr id="3" name="Obdĺžnik 2"/>
          <p:cNvSpPr/>
          <p:nvPr/>
        </p:nvSpPr>
        <p:spPr>
          <a:xfrm>
            <a:off x="5832627" y="710211"/>
            <a:ext cx="4394447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5" name="Obdĺžnik 4"/>
          <p:cNvSpPr/>
          <p:nvPr/>
        </p:nvSpPr>
        <p:spPr>
          <a:xfrm>
            <a:off x="5877014" y="3733056"/>
            <a:ext cx="4305671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Obr.+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6368706" y="44644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 (v1). Reálny návrh tejto stránky bude ďalej.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065320" y="63741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766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ĺžnik 28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02945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58302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413659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02945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58302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413659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455083" y="195185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574156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Značka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971033" y="522196"/>
            <a:ext cx="230785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5458471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0" y="632755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Pozn.: Kategórie vo filtri („Značka“, „Cena“...) budú </a:t>
            </a:r>
            <a:r>
              <a:rPr lang="sk-SK" sz="1400" dirty="0" err="1"/>
              <a:t>dropboxy</a:t>
            </a:r>
            <a:r>
              <a:rPr lang="sk-SK" sz="1400" dirty="0"/>
              <a:t>. </a:t>
            </a:r>
          </a:p>
          <a:p>
            <a:r>
              <a:rPr lang="sk-SK" sz="1400" dirty="0"/>
              <a:t>Špeciálne „Značka“ bude mať možnosti ako </a:t>
            </a:r>
            <a:r>
              <a:rPr lang="sk-SK" sz="1400" dirty="0" err="1"/>
              <a:t>checkboxy</a:t>
            </a:r>
            <a:r>
              <a:rPr lang="sk-SK" sz="1400" dirty="0"/>
              <a:t> (bude sa môcť zaškrtnúť značka napr. UNC).</a:t>
            </a:r>
          </a:p>
        </p:txBody>
      </p:sp>
      <p:sp>
        <p:nvSpPr>
          <p:cNvPr id="27" name="BlokTextu 19">
            <a:extLst>
              <a:ext uri="{FF2B5EF4-FFF2-40B4-BE49-F238E27FC236}">
                <a16:creationId xmlns:a16="http://schemas.microsoft.com/office/drawing/2014/main" xmlns="" id="{26CE934B-80B8-448D-839B-D3F8E4DB0BEC}"/>
              </a:ext>
            </a:extLst>
          </p:cNvPr>
          <p:cNvSpPr txBox="1"/>
          <p:nvPr/>
        </p:nvSpPr>
        <p:spPr>
          <a:xfrm>
            <a:off x="6368706" y="44644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 (v2). Reálny návrh tejto stránky bude ďalej.</a:t>
            </a:r>
          </a:p>
        </p:txBody>
      </p:sp>
    </p:spTree>
    <p:extLst>
      <p:ext uri="{BB962C8B-B14F-4D97-AF65-F5344CB8AC3E}">
        <p14:creationId xmlns:p14="http://schemas.microsoft.com/office/powerpoint/2010/main" val="298071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74705" y="183863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názov vybraného </a:t>
            </a:r>
            <a:r>
              <a:rPr lang="sk-SK" sz="1050" dirty="0" err="1"/>
              <a:t>repas</a:t>
            </a:r>
            <a:r>
              <a:rPr lang="sk-SK" sz="1050" dirty="0"/>
              <a:t>. stroja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6" y="603682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9" y="2767822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6"/>
            <a:ext cx="5248988" cy="355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6" y="3485587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611334" y="4872601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225345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020882" y="375371"/>
            <a:ext cx="504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dirty="0"/>
              <a:t>Pozn.: Rovnaké ako na </a:t>
            </a:r>
            <a:r>
              <a:rPr lang="sk-SK" sz="1400" dirty="0" err="1"/>
              <a:t>slidu</a:t>
            </a:r>
            <a:r>
              <a:rPr lang="sk-SK" sz="1400" dirty="0"/>
              <a:t> so strojmi [slide 5], až na „</a:t>
            </a:r>
            <a:r>
              <a:rPr lang="sk-SK" sz="1400" dirty="0" err="1"/>
              <a:t>nav</a:t>
            </a:r>
            <a:r>
              <a:rPr lang="sk-SK" sz="1400" dirty="0"/>
              <a:t>. helper“.</a:t>
            </a:r>
          </a:p>
        </p:txBody>
      </p:sp>
      <p:sp>
        <p:nvSpPr>
          <p:cNvPr id="21" name="BlokTextu 19">
            <a:extLst>
              <a:ext uri="{FF2B5EF4-FFF2-40B4-BE49-F238E27FC236}">
                <a16:creationId xmlns:a16="http://schemas.microsoft.com/office/drawing/2014/main" xmlns="" id="{6F91B627-3A3F-4AE1-8C8C-4F922595EE49}"/>
              </a:ext>
            </a:extLst>
          </p:cNvPr>
          <p:cNvSpPr txBox="1"/>
          <p:nvPr/>
        </p:nvSpPr>
        <p:spPr>
          <a:xfrm>
            <a:off x="6454066" y="53262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náhrada. Reálny návrh tejto stránky bude ďalej.</a:t>
            </a:r>
          </a:p>
        </p:txBody>
      </p:sp>
    </p:spTree>
    <p:extLst>
      <p:ext uri="{BB962C8B-B14F-4D97-AF65-F5344CB8AC3E}">
        <p14:creationId xmlns:p14="http://schemas.microsoft.com/office/powerpoint/2010/main" val="33373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719092" y="1495110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466948" y="1495109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214804" y="1495109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30023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5477879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9225735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885300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777797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5633157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525654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9385126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9277623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719092" y="1161352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Služby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4692318" y="94174"/>
            <a:ext cx="761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Tu budú </a:t>
            </a:r>
            <a:r>
              <a:rPr lang="sk-SK" dirty="0" err="1"/>
              <a:t>vylistované</a:t>
            </a:r>
            <a:r>
              <a:rPr lang="sk-SK" dirty="0"/>
              <a:t> služby (kategórie ako napr. oprava, zemné práce...).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A66177-CE7D-4236-8777-070387B7650C}"/>
              </a:ext>
            </a:extLst>
          </p:cNvPr>
          <p:cNvSpPr txBox="1"/>
          <p:nvPr/>
        </p:nvSpPr>
        <p:spPr>
          <a:xfrm>
            <a:off x="0" y="5082941"/>
            <a:ext cx="20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Nestačil by iba obr.?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FA4E954-2100-414B-8BD5-38A23D487C1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29641" y="3066905"/>
            <a:ext cx="1172021" cy="201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1795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13485</TotalTime>
  <Words>1822</Words>
  <Application>Microsoft Office PowerPoint</Application>
  <PresentationFormat>Širokouhlá</PresentationFormat>
  <Paragraphs>472</Paragraphs>
  <Slides>40</Slides>
  <Notes>3</Notes>
  <HiddenSlides>18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Milan</dc:creator>
  <cp:lastModifiedBy>Milan</cp:lastModifiedBy>
  <cp:revision>159</cp:revision>
  <dcterms:created xsi:type="dcterms:W3CDTF">2021-04-15T12:56:12Z</dcterms:created>
  <dcterms:modified xsi:type="dcterms:W3CDTF">2021-12-22T17:11:29Z</dcterms:modified>
</cp:coreProperties>
</file>