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7" r:id="rId9"/>
    <p:sldId id="329" r:id="rId10"/>
    <p:sldId id="330" r:id="rId11"/>
    <p:sldId id="272" r:id="rId12"/>
    <p:sldId id="276" r:id="rId13"/>
    <p:sldId id="277" r:id="rId14"/>
    <p:sldId id="275" r:id="rId15"/>
    <p:sldId id="279" r:id="rId16"/>
    <p:sldId id="283" r:id="rId17"/>
    <p:sldId id="286" r:id="rId18"/>
    <p:sldId id="290" r:id="rId19"/>
    <p:sldId id="300" r:id="rId20"/>
    <p:sldId id="301" r:id="rId21"/>
    <p:sldId id="299" r:id="rId22"/>
    <p:sldId id="302" r:id="rId23"/>
    <p:sldId id="298" r:id="rId24"/>
    <p:sldId id="278" r:id="rId25"/>
    <p:sldId id="292" r:id="rId26"/>
    <p:sldId id="320" r:id="rId27"/>
    <p:sldId id="305" r:id="rId28"/>
    <p:sldId id="308" r:id="rId29"/>
    <p:sldId id="309" r:id="rId30"/>
    <p:sldId id="321" r:id="rId31"/>
    <p:sldId id="307" r:id="rId32"/>
    <p:sldId id="324" r:id="rId33"/>
    <p:sldId id="325" r:id="rId34"/>
    <p:sldId id="326" r:id="rId35"/>
    <p:sldId id="323" r:id="rId36"/>
    <p:sldId id="327" r:id="rId37"/>
    <p:sldId id="328" r:id="rId38"/>
    <p:sldId id="303" r:id="rId39"/>
    <p:sldId id="331" r:id="rId40"/>
    <p:sldId id="334" r:id="rId41"/>
    <p:sldId id="332" r:id="rId42"/>
    <p:sldId id="335" r:id="rId4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Truchan" initials="MT" lastIdx="1" clrIdx="0">
    <p:extLst>
      <p:ext uri="{19B8F6BF-5375-455C-9EA6-DF929625EA0E}">
        <p15:presenceInfo xmlns:p15="http://schemas.microsoft.com/office/powerpoint/2012/main" userId="Milan Truchan" providerId="None"/>
      </p:ext>
    </p:extLst>
  </p:cmAuthor>
  <p:cmAuthor id="2" name="Milan Truchan" initials="MT [2]" lastIdx="1" clrIdx="1">
    <p:extLst>
      <p:ext uri="{19B8F6BF-5375-455C-9EA6-DF929625EA0E}">
        <p15:presenceInfo xmlns:p15="http://schemas.microsoft.com/office/powerpoint/2012/main" userId="c4fc4673d95f6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00"/>
    <a:srgbClr val="FF3300"/>
    <a:srgbClr val="FF3A0B"/>
    <a:srgbClr val="FD8920"/>
    <a:srgbClr val="F58D4A"/>
    <a:srgbClr val="F9B63B"/>
    <a:srgbClr val="D9D9D9"/>
    <a:srgbClr val="CCCC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7BC02-97FB-40AD-9C57-F45A21FC8D54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6DB82-E043-4C93-B820-DF4FF15A45E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88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5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78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0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2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0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61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3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89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3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4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66BC-8DF3-4F71-9F8B-CF7AD1EAA50D}" type="datetimeFigureOut">
              <a:rPr lang="sk-SK" smtClean="0"/>
              <a:pPr/>
              <a:t>20. 7. 2023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24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3195961" cy="14381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firmy</a:t>
            </a:r>
          </a:p>
        </p:txBody>
      </p:sp>
      <p:sp>
        <p:nvSpPr>
          <p:cNvPr id="6" name="Obdĺžnik 5"/>
          <p:cNvSpPr/>
          <p:nvPr/>
        </p:nvSpPr>
        <p:spPr>
          <a:xfrm>
            <a:off x="3195961" y="0"/>
            <a:ext cx="5681709" cy="143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8877670" y="0"/>
            <a:ext cx="3314330" cy="1438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Kontakt (</a:t>
            </a:r>
            <a:r>
              <a:rPr lang="sk-SK" dirty="0" err="1"/>
              <a:t>tel.č</a:t>
            </a:r>
            <a:r>
              <a:rPr lang="sk-SK" dirty="0"/>
              <a:t>.)</a:t>
            </a:r>
            <a:endParaRPr lang="sk-SK" sz="1200" dirty="0"/>
          </a:p>
        </p:txBody>
      </p:sp>
      <p:sp>
        <p:nvSpPr>
          <p:cNvPr id="8" name="Obdĺžnik 7"/>
          <p:cNvSpPr/>
          <p:nvPr/>
        </p:nvSpPr>
        <p:spPr>
          <a:xfrm>
            <a:off x="0" y="2077374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</a:t>
            </a:r>
            <a:br>
              <a:rPr lang="sk-SK" dirty="0"/>
            </a:br>
            <a:r>
              <a:rPr lang="sk-SK" dirty="0"/>
              <a:t>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9" name="Obdĺžnik 8"/>
          <p:cNvSpPr/>
          <p:nvPr/>
        </p:nvSpPr>
        <p:spPr>
          <a:xfrm>
            <a:off x="0" y="4616388"/>
            <a:ext cx="1873188" cy="224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0" y="1438183"/>
            <a:ext cx="1873188" cy="6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[Prihlasovací panel]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584D1-2BBF-477C-92C0-3C7F3A928090}"/>
              </a:ext>
            </a:extLst>
          </p:cNvPr>
          <p:cNvSpPr txBox="1"/>
          <p:nvPr/>
        </p:nvSpPr>
        <p:spPr>
          <a:xfrm>
            <a:off x="6498455" y="3903501"/>
            <a:ext cx="150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obsahová časť</a:t>
            </a:r>
          </a:p>
        </p:txBody>
      </p:sp>
    </p:spTree>
    <p:extLst>
      <p:ext uri="{BB962C8B-B14F-4D97-AF65-F5344CB8AC3E}">
        <p14:creationId xmlns:p14="http://schemas.microsoft.com/office/powerpoint/2010/main" val="127239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4061" y="1713390"/>
            <a:ext cx="7483877" cy="355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vyhotovený právnikom ohľadom zásad ochrany osobných údajov.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CC85E-2F1B-0312-6042-A6AA36305A81}"/>
              </a:ext>
            </a:extLst>
          </p:cNvPr>
          <p:cNvSpPr txBox="1"/>
          <p:nvPr/>
        </p:nvSpPr>
        <p:spPr>
          <a:xfrm>
            <a:off x="2291917" y="1004635"/>
            <a:ext cx="542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Zásady ochrany osobných údajov</a:t>
            </a:r>
          </a:p>
        </p:txBody>
      </p:sp>
    </p:spTree>
    <p:extLst>
      <p:ext uri="{BB962C8B-B14F-4D97-AF65-F5344CB8AC3E}">
        <p14:creationId xmlns:p14="http://schemas.microsoft.com/office/powerpoint/2010/main" val="234602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8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609666" y="160517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132370" y="2571857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041256" y="312467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27" name="Zaoblený obdĺžnik 26"/>
          <p:cNvSpPr/>
          <p:nvPr/>
        </p:nvSpPr>
        <p:spPr>
          <a:xfrm>
            <a:off x="2034675" y="3627600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3d 5h 41m 25s</a:t>
            </a:r>
          </a:p>
        </p:txBody>
      </p:sp>
      <p:sp>
        <p:nvSpPr>
          <p:cNvPr id="20" name="Obdĺžnik 1">
            <a:extLst>
              <a:ext uri="{FF2B5EF4-FFF2-40B4-BE49-F238E27FC236}">
                <a16:creationId xmlns:a16="http://schemas.microsoft.com/office/drawing/2014/main" id="{4CAAEAD8-616C-6018-724A-27D3948C9779}"/>
              </a:ext>
            </a:extLst>
          </p:cNvPr>
          <p:cNvSpPr/>
          <p:nvPr/>
        </p:nvSpPr>
        <p:spPr>
          <a:xfrm>
            <a:off x="5162214" y="160517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">
            <a:extLst>
              <a:ext uri="{FF2B5EF4-FFF2-40B4-BE49-F238E27FC236}">
                <a16:creationId xmlns:a16="http://schemas.microsoft.com/office/drawing/2014/main" id="{6DC4EE01-73C7-7B9B-1538-273EDA80224F}"/>
              </a:ext>
            </a:extLst>
          </p:cNvPr>
          <p:cNvSpPr txBox="1"/>
          <p:nvPr/>
        </p:nvSpPr>
        <p:spPr>
          <a:xfrm>
            <a:off x="5684918" y="2571150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2" name="BlokTextu 3">
            <a:extLst>
              <a:ext uri="{FF2B5EF4-FFF2-40B4-BE49-F238E27FC236}">
                <a16:creationId xmlns:a16="http://schemas.microsoft.com/office/drawing/2014/main" id="{3DFE26D1-6866-4D62-E1F6-D0025DB3AC94}"/>
              </a:ext>
            </a:extLst>
          </p:cNvPr>
          <p:cNvSpPr txBox="1"/>
          <p:nvPr/>
        </p:nvSpPr>
        <p:spPr>
          <a:xfrm>
            <a:off x="5593804" y="312467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23" name="Zaoblený obdĺžnik 26">
            <a:extLst>
              <a:ext uri="{FF2B5EF4-FFF2-40B4-BE49-F238E27FC236}">
                <a16:creationId xmlns:a16="http://schemas.microsoft.com/office/drawing/2014/main" id="{AA306E10-8F3F-2BC3-CDFE-694294304D93}"/>
              </a:ext>
            </a:extLst>
          </p:cNvPr>
          <p:cNvSpPr/>
          <p:nvPr/>
        </p:nvSpPr>
        <p:spPr>
          <a:xfrm>
            <a:off x="5587223" y="3627600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Koniec aukcie</a:t>
            </a:r>
          </a:p>
        </p:txBody>
      </p:sp>
      <p:sp>
        <p:nvSpPr>
          <p:cNvPr id="24" name="Obdĺžnik 1">
            <a:extLst>
              <a:ext uri="{FF2B5EF4-FFF2-40B4-BE49-F238E27FC236}">
                <a16:creationId xmlns:a16="http://schemas.microsoft.com/office/drawing/2014/main" id="{A6E6FCEE-A259-6D53-57DF-C89226292DFF}"/>
              </a:ext>
            </a:extLst>
          </p:cNvPr>
          <p:cNvSpPr/>
          <p:nvPr/>
        </p:nvSpPr>
        <p:spPr>
          <a:xfrm>
            <a:off x="8643740" y="160517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BlokTextu 2">
            <a:extLst>
              <a:ext uri="{FF2B5EF4-FFF2-40B4-BE49-F238E27FC236}">
                <a16:creationId xmlns:a16="http://schemas.microsoft.com/office/drawing/2014/main" id="{1CA7097C-2494-3E6A-6D26-320805003FC4}"/>
              </a:ext>
            </a:extLst>
          </p:cNvPr>
          <p:cNvSpPr txBox="1"/>
          <p:nvPr/>
        </p:nvSpPr>
        <p:spPr>
          <a:xfrm>
            <a:off x="9166444" y="2571150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6" name="BlokTextu 3">
            <a:extLst>
              <a:ext uri="{FF2B5EF4-FFF2-40B4-BE49-F238E27FC236}">
                <a16:creationId xmlns:a16="http://schemas.microsoft.com/office/drawing/2014/main" id="{91C7689C-52A5-13C8-5C17-172D3897C18A}"/>
              </a:ext>
            </a:extLst>
          </p:cNvPr>
          <p:cNvSpPr txBox="1"/>
          <p:nvPr/>
        </p:nvSpPr>
        <p:spPr>
          <a:xfrm>
            <a:off x="9075330" y="312467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28" name="Zaoblený obdĺžnik 26">
            <a:extLst>
              <a:ext uri="{FF2B5EF4-FFF2-40B4-BE49-F238E27FC236}">
                <a16:creationId xmlns:a16="http://schemas.microsoft.com/office/drawing/2014/main" id="{7177D7E6-2AA8-D499-95CB-495D0672EFD8}"/>
              </a:ext>
            </a:extLst>
          </p:cNvPr>
          <p:cNvSpPr/>
          <p:nvPr/>
        </p:nvSpPr>
        <p:spPr>
          <a:xfrm>
            <a:off x="9068749" y="3627600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Koniec aukcie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3BF644-4882-2968-1B4B-B3279F6946E6}"/>
              </a:ext>
            </a:extLst>
          </p:cNvPr>
          <p:cNvSpPr txBox="1"/>
          <p:nvPr/>
        </p:nvSpPr>
        <p:spPr>
          <a:xfrm>
            <a:off x="1202742" y="848745"/>
            <a:ext cx="5763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Aukcia bagrov po repase a generálnej oprave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EEE922-CDCB-7624-B9B0-1FEF74BA5911}"/>
              </a:ext>
            </a:extLst>
          </p:cNvPr>
          <p:cNvSpPr txBox="1"/>
          <p:nvPr/>
        </p:nvSpPr>
        <p:spPr>
          <a:xfrm>
            <a:off x="1202742" y="511101"/>
            <a:ext cx="27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novú aukčnú ponuku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B3C470-0334-3D5D-4BE7-4E3AD3ECA1C4}"/>
              </a:ext>
            </a:extLst>
          </p:cNvPr>
          <p:cNvSpPr/>
          <p:nvPr/>
        </p:nvSpPr>
        <p:spPr>
          <a:xfrm>
            <a:off x="3578232" y="1421690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785828-4DD8-53C9-CCFE-4CEDA9B56328}"/>
              </a:ext>
            </a:extLst>
          </p:cNvPr>
          <p:cNvSpPr/>
          <p:nvPr/>
        </p:nvSpPr>
        <p:spPr>
          <a:xfrm>
            <a:off x="7152778" y="1421690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21B7C1-C749-20DF-ED57-7F1E360EC245}"/>
              </a:ext>
            </a:extLst>
          </p:cNvPr>
          <p:cNvSpPr/>
          <p:nvPr/>
        </p:nvSpPr>
        <p:spPr>
          <a:xfrm>
            <a:off x="10634304" y="1421690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924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763483" y="422751"/>
            <a:ext cx="2236709" cy="230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444538" y="452136"/>
            <a:ext cx="1917577" cy="188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TEXT (zákl. info </a:t>
            </a:r>
            <a:br>
              <a:rPr lang="sk-SK" sz="1600" dirty="0"/>
            </a:br>
            <a:r>
              <a:rPr lang="sk-SK" sz="1600" dirty="0"/>
              <a:t>o aukčnej ponuke)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752094" y="2435282"/>
            <a:ext cx="1302463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Mám záujem!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4509855"/>
            <a:ext cx="4598632" cy="18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dodatočnými informáciami o bagri (vlastnosti bagra)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3169327" y="3746165"/>
            <a:ext cx="322259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2">
            <a:extLst>
              <a:ext uri="{FF2B5EF4-FFF2-40B4-BE49-F238E27FC236}">
                <a16:creationId xmlns:a16="http://schemas.microsoft.com/office/drawing/2014/main" id="{D73745FE-BB9D-5E91-1503-1294A104F6F7}"/>
              </a:ext>
            </a:extLst>
          </p:cNvPr>
          <p:cNvSpPr/>
          <p:nvPr/>
        </p:nvSpPr>
        <p:spPr>
          <a:xfrm>
            <a:off x="773492" y="2795616"/>
            <a:ext cx="4598632" cy="69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Opis bagra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195278-8E72-CC47-E3D0-621927B12417}"/>
              </a:ext>
            </a:extLst>
          </p:cNvPr>
          <p:cNvSpPr/>
          <p:nvPr/>
        </p:nvSpPr>
        <p:spPr>
          <a:xfrm>
            <a:off x="763483" y="98665"/>
            <a:ext cx="763478" cy="257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Uprav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13DC00-FCFB-53B5-68BF-567D316EB03D}"/>
              </a:ext>
            </a:extLst>
          </p:cNvPr>
          <p:cNvSpPr/>
          <p:nvPr/>
        </p:nvSpPr>
        <p:spPr>
          <a:xfrm>
            <a:off x="1589567" y="98665"/>
            <a:ext cx="860669" cy="257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Zmazať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49D3C7-1469-4E3A-F414-C14CBE36ADB1}"/>
              </a:ext>
            </a:extLst>
          </p:cNvPr>
          <p:cNvSpPr/>
          <p:nvPr/>
        </p:nvSpPr>
        <p:spPr>
          <a:xfrm>
            <a:off x="2663419" y="1450673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61B62-0AF9-1854-001C-C2B3D6C9C6CF}"/>
              </a:ext>
            </a:extLst>
          </p:cNvPr>
          <p:cNvSpPr/>
          <p:nvPr/>
        </p:nvSpPr>
        <p:spPr>
          <a:xfrm>
            <a:off x="872156" y="1450673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sp>
        <p:nvSpPr>
          <p:cNvPr id="21" name="Obdĺžnik 6">
            <a:extLst>
              <a:ext uri="{FF2B5EF4-FFF2-40B4-BE49-F238E27FC236}">
                <a16:creationId xmlns:a16="http://schemas.microsoft.com/office/drawing/2014/main" id="{060198CC-C96C-2C77-D336-6369E8DF69F8}"/>
              </a:ext>
            </a:extLst>
          </p:cNvPr>
          <p:cNvSpPr/>
          <p:nvPr/>
        </p:nvSpPr>
        <p:spPr>
          <a:xfrm>
            <a:off x="6480701" y="1701012"/>
            <a:ext cx="5248988" cy="47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8">
            <a:extLst>
              <a:ext uri="{FF2B5EF4-FFF2-40B4-BE49-F238E27FC236}">
                <a16:creationId xmlns:a16="http://schemas.microsoft.com/office/drawing/2014/main" id="{D078E227-9865-2FC5-2D31-DF8FEA4EABF2}"/>
              </a:ext>
            </a:extLst>
          </p:cNvPr>
          <p:cNvSpPr/>
          <p:nvPr/>
        </p:nvSpPr>
        <p:spPr>
          <a:xfrm>
            <a:off x="6746428" y="2414840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5" name="Obdĺžnik 9">
            <a:extLst>
              <a:ext uri="{FF2B5EF4-FFF2-40B4-BE49-F238E27FC236}">
                <a16:creationId xmlns:a16="http://schemas.microsoft.com/office/drawing/2014/main" id="{A8C3731F-692D-B360-65C2-C67E8E3B2605}"/>
              </a:ext>
            </a:extLst>
          </p:cNvPr>
          <p:cNvSpPr/>
          <p:nvPr/>
        </p:nvSpPr>
        <p:spPr>
          <a:xfrm>
            <a:off x="6746426" y="3249389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6" name="Obdĺžnik 10">
            <a:extLst>
              <a:ext uri="{FF2B5EF4-FFF2-40B4-BE49-F238E27FC236}">
                <a16:creationId xmlns:a16="http://schemas.microsoft.com/office/drawing/2014/main" id="{DD4B5159-9BB8-CF8C-9118-A10C5A87924D}"/>
              </a:ext>
            </a:extLst>
          </p:cNvPr>
          <p:cNvSpPr/>
          <p:nvPr/>
        </p:nvSpPr>
        <p:spPr>
          <a:xfrm>
            <a:off x="9105194" y="3251169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7" name="Obdĺžnik 11">
            <a:extLst>
              <a:ext uri="{FF2B5EF4-FFF2-40B4-BE49-F238E27FC236}">
                <a16:creationId xmlns:a16="http://schemas.microsoft.com/office/drawing/2014/main" id="{B24F0AE2-349C-F97D-7967-C4AC443A3998}"/>
              </a:ext>
            </a:extLst>
          </p:cNvPr>
          <p:cNvSpPr/>
          <p:nvPr/>
        </p:nvSpPr>
        <p:spPr>
          <a:xfrm>
            <a:off x="6748198" y="4093653"/>
            <a:ext cx="2223690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Obdĺžnik 14">
            <a:extLst>
              <a:ext uri="{FF2B5EF4-FFF2-40B4-BE49-F238E27FC236}">
                <a16:creationId xmlns:a16="http://schemas.microsoft.com/office/drawing/2014/main" id="{3A7B9A71-5215-E894-3CCE-0256B73E90A3}"/>
              </a:ext>
            </a:extLst>
          </p:cNvPr>
          <p:cNvSpPr/>
          <p:nvPr/>
        </p:nvSpPr>
        <p:spPr>
          <a:xfrm>
            <a:off x="9105195" y="242366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9" name="Obdĺžnik 15">
            <a:extLst>
              <a:ext uri="{FF2B5EF4-FFF2-40B4-BE49-F238E27FC236}">
                <a16:creationId xmlns:a16="http://schemas.microsoft.com/office/drawing/2014/main" id="{BABFD017-7832-C153-6E42-E62597DE26F7}"/>
              </a:ext>
            </a:extLst>
          </p:cNvPr>
          <p:cNvSpPr/>
          <p:nvPr/>
        </p:nvSpPr>
        <p:spPr>
          <a:xfrm>
            <a:off x="6734714" y="4937919"/>
            <a:ext cx="2237174" cy="484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0" name="Zaoblený obdĺžnik 17">
            <a:extLst>
              <a:ext uri="{FF2B5EF4-FFF2-40B4-BE49-F238E27FC236}">
                <a16:creationId xmlns:a16="http://schemas.microsoft.com/office/drawing/2014/main" id="{60059411-A193-FDC4-94FA-EC036FA4985F}"/>
              </a:ext>
            </a:extLst>
          </p:cNvPr>
          <p:cNvSpPr/>
          <p:nvPr/>
        </p:nvSpPr>
        <p:spPr>
          <a:xfrm>
            <a:off x="6672061" y="5878804"/>
            <a:ext cx="1059887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Ponúknuť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914CF-76D1-0FE5-8F70-76C957836EEA}"/>
              </a:ext>
            </a:extLst>
          </p:cNvPr>
          <p:cNvSpPr txBox="1"/>
          <p:nvPr/>
        </p:nvSpPr>
        <p:spPr>
          <a:xfrm>
            <a:off x="6711518" y="1793331"/>
            <a:ext cx="343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Text upozorňujúci na výhody prihláseného užívateľa.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3900B2-53CF-F792-0404-BF391258B630}"/>
              </a:ext>
            </a:extLst>
          </p:cNvPr>
          <p:cNvSpPr txBox="1"/>
          <p:nvPr/>
        </p:nvSpPr>
        <p:spPr>
          <a:xfrm>
            <a:off x="6741233" y="204546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66FBC9-B802-2838-48E3-9B079E340BC9}"/>
              </a:ext>
            </a:extLst>
          </p:cNvPr>
          <p:cNvSpPr txBox="1"/>
          <p:nvPr/>
        </p:nvSpPr>
        <p:spPr>
          <a:xfrm>
            <a:off x="9099464" y="2038271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CB9A3C-690D-0F1F-7D09-926D9D2CF538}"/>
              </a:ext>
            </a:extLst>
          </p:cNvPr>
          <p:cNvSpPr txBox="1"/>
          <p:nvPr/>
        </p:nvSpPr>
        <p:spPr>
          <a:xfrm>
            <a:off x="6708757" y="4568586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Suma, ktorú ponúkate*: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DEE4D9-F7A7-4A0F-B6C1-4008A1207739}"/>
              </a:ext>
            </a:extLst>
          </p:cNvPr>
          <p:cNvSpPr txBox="1"/>
          <p:nvPr/>
        </p:nvSpPr>
        <p:spPr>
          <a:xfrm>
            <a:off x="6708757" y="2892597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0D1D21-4D18-D074-2909-EE436ABED163}"/>
              </a:ext>
            </a:extLst>
          </p:cNvPr>
          <p:cNvSpPr txBox="1"/>
          <p:nvPr/>
        </p:nvSpPr>
        <p:spPr>
          <a:xfrm>
            <a:off x="9105195" y="289332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E-mail*: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9998B4-FAF0-873E-08F3-C2018993539F}"/>
              </a:ext>
            </a:extLst>
          </p:cNvPr>
          <p:cNvSpPr txBox="1"/>
          <p:nvPr/>
        </p:nvSpPr>
        <p:spPr>
          <a:xfrm>
            <a:off x="6682851" y="373973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B7385-0036-3109-1109-B72300A0FBCD}"/>
              </a:ext>
            </a:extLst>
          </p:cNvPr>
          <p:cNvSpPr txBox="1"/>
          <p:nvPr/>
        </p:nvSpPr>
        <p:spPr>
          <a:xfrm>
            <a:off x="3511823" y="3830803"/>
            <a:ext cx="270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Po kliknutí na tlačidlo „Dopyt“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339CE-7A51-1E0D-4997-F42D54A6A600}"/>
              </a:ext>
            </a:extLst>
          </p:cNvPr>
          <p:cNvSpPr txBox="1"/>
          <p:nvPr/>
        </p:nvSpPr>
        <p:spPr>
          <a:xfrm>
            <a:off x="6682851" y="5559732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Odoslaním správy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174508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7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190398" y="304991"/>
            <a:ext cx="2485747" cy="806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9369683" y="530313"/>
            <a:ext cx="1191680" cy="3555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Profil</a:t>
            </a:r>
          </a:p>
        </p:txBody>
      </p:sp>
      <p:sp>
        <p:nvSpPr>
          <p:cNvPr id="8" name="Obdĺžnik 7"/>
          <p:cNvSpPr/>
          <p:nvPr/>
        </p:nvSpPr>
        <p:spPr>
          <a:xfrm>
            <a:off x="681804" y="304991"/>
            <a:ext cx="2693500" cy="77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782021" y="545192"/>
            <a:ext cx="1128835" cy="2985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Prihlásiť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0713849" y="59477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u="sng" dirty="0"/>
              <a:t>Odhlásiť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427157" y="1353851"/>
            <a:ext cx="5248988" cy="538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Zaoblený obdĺžnik 22"/>
          <p:cNvSpPr/>
          <p:nvPr/>
        </p:nvSpPr>
        <p:spPr>
          <a:xfrm>
            <a:off x="8466820" y="6250184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Registrovať</a:t>
            </a:r>
          </a:p>
        </p:txBody>
      </p:sp>
      <p:sp>
        <p:nvSpPr>
          <p:cNvPr id="39" name="BlokTextu 38"/>
          <p:cNvSpPr txBox="1"/>
          <p:nvPr/>
        </p:nvSpPr>
        <p:spPr>
          <a:xfrm>
            <a:off x="8310894" y="1390048"/>
            <a:ext cx="153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Registrácia</a:t>
            </a:r>
          </a:p>
        </p:txBody>
      </p:sp>
      <p:sp>
        <p:nvSpPr>
          <p:cNvPr id="44" name="Obdĺžnik 43"/>
          <p:cNvSpPr/>
          <p:nvPr/>
        </p:nvSpPr>
        <p:spPr>
          <a:xfrm>
            <a:off x="746463" y="1978470"/>
            <a:ext cx="5248988" cy="41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Zaoblený obdĺžnik 49"/>
          <p:cNvSpPr/>
          <p:nvPr/>
        </p:nvSpPr>
        <p:spPr>
          <a:xfrm>
            <a:off x="2687534" y="4528255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Prihlásiť</a:t>
            </a:r>
          </a:p>
        </p:txBody>
      </p:sp>
      <p:sp>
        <p:nvSpPr>
          <p:cNvPr id="51" name="Obdĺžnik 50"/>
          <p:cNvSpPr/>
          <p:nvPr/>
        </p:nvSpPr>
        <p:spPr>
          <a:xfrm>
            <a:off x="2153776" y="3968513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4" name="BlokTextu 53"/>
          <p:cNvSpPr txBox="1"/>
          <p:nvPr/>
        </p:nvSpPr>
        <p:spPr>
          <a:xfrm>
            <a:off x="2491542" y="2114229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Prihlásenie</a:t>
            </a:r>
          </a:p>
        </p:txBody>
      </p:sp>
      <p:sp>
        <p:nvSpPr>
          <p:cNvPr id="56" name="Obdĺžnik 55"/>
          <p:cNvSpPr/>
          <p:nvPr/>
        </p:nvSpPr>
        <p:spPr>
          <a:xfrm>
            <a:off x="2153783" y="3126018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25" name="Šípka doprava 1024"/>
          <p:cNvSpPr/>
          <p:nvPr/>
        </p:nvSpPr>
        <p:spPr>
          <a:xfrm>
            <a:off x="3542189" y="437889"/>
            <a:ext cx="5367801" cy="47057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11">
            <a:extLst>
              <a:ext uri="{FF2B5EF4-FFF2-40B4-BE49-F238E27FC236}">
                <a16:creationId xmlns:a16="http://schemas.microsoft.com/office/drawing/2014/main" id="{0C926DC0-122A-FCFA-2E85-654F5DDA32F7}"/>
              </a:ext>
            </a:extLst>
          </p:cNvPr>
          <p:cNvSpPr/>
          <p:nvPr/>
        </p:nvSpPr>
        <p:spPr>
          <a:xfrm>
            <a:off x="2018974" y="537096"/>
            <a:ext cx="1253391" cy="2985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Registrovať</a:t>
            </a:r>
          </a:p>
        </p:txBody>
      </p:sp>
      <p:sp>
        <p:nvSpPr>
          <p:cNvPr id="37" name="Obdĺžnik 8">
            <a:extLst>
              <a:ext uri="{FF2B5EF4-FFF2-40B4-BE49-F238E27FC236}">
                <a16:creationId xmlns:a16="http://schemas.microsoft.com/office/drawing/2014/main" id="{078F74E1-278B-2943-B015-81A4FE73E3C1}"/>
              </a:ext>
            </a:extLst>
          </p:cNvPr>
          <p:cNvSpPr/>
          <p:nvPr/>
        </p:nvSpPr>
        <p:spPr>
          <a:xfrm>
            <a:off x="6708897" y="2211367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8" name="Obdĺžnik 9">
            <a:extLst>
              <a:ext uri="{FF2B5EF4-FFF2-40B4-BE49-F238E27FC236}">
                <a16:creationId xmlns:a16="http://schemas.microsoft.com/office/drawing/2014/main" id="{74F71D2C-0EA7-D29B-4856-A662022C3DAD}"/>
              </a:ext>
            </a:extLst>
          </p:cNvPr>
          <p:cNvSpPr/>
          <p:nvPr/>
        </p:nvSpPr>
        <p:spPr>
          <a:xfrm>
            <a:off x="6741368" y="3785132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5" name="Obdĺžnik 10">
            <a:extLst>
              <a:ext uri="{FF2B5EF4-FFF2-40B4-BE49-F238E27FC236}">
                <a16:creationId xmlns:a16="http://schemas.microsoft.com/office/drawing/2014/main" id="{94D69BCA-CC83-3BB1-98A2-FD05646FB164}"/>
              </a:ext>
            </a:extLst>
          </p:cNvPr>
          <p:cNvSpPr/>
          <p:nvPr/>
        </p:nvSpPr>
        <p:spPr>
          <a:xfrm>
            <a:off x="9181246" y="3779658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6" name="Obdĺžnik 11">
            <a:extLst>
              <a:ext uri="{FF2B5EF4-FFF2-40B4-BE49-F238E27FC236}">
                <a16:creationId xmlns:a16="http://schemas.microsoft.com/office/drawing/2014/main" id="{664FAB78-79BD-0384-30FB-1409C9431B56}"/>
              </a:ext>
            </a:extLst>
          </p:cNvPr>
          <p:cNvSpPr/>
          <p:nvPr/>
        </p:nvSpPr>
        <p:spPr>
          <a:xfrm>
            <a:off x="6743139" y="5335071"/>
            <a:ext cx="2223690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7" name="Obdĺžnik 14">
            <a:extLst>
              <a:ext uri="{FF2B5EF4-FFF2-40B4-BE49-F238E27FC236}">
                <a16:creationId xmlns:a16="http://schemas.microsoft.com/office/drawing/2014/main" id="{3C828531-7847-CC89-0C70-53AC501A295E}"/>
              </a:ext>
            </a:extLst>
          </p:cNvPr>
          <p:cNvSpPr/>
          <p:nvPr/>
        </p:nvSpPr>
        <p:spPr>
          <a:xfrm>
            <a:off x="6735512" y="2956222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5B6395-A457-933E-84C2-93DA42800847}"/>
              </a:ext>
            </a:extLst>
          </p:cNvPr>
          <p:cNvSpPr txBox="1"/>
          <p:nvPr/>
        </p:nvSpPr>
        <p:spPr>
          <a:xfrm>
            <a:off x="6677519" y="1840167"/>
            <a:ext cx="21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Prihlasovacie meno*: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7286DD-A7BA-80BC-CF4B-D081B133A356}"/>
              </a:ext>
            </a:extLst>
          </p:cNvPr>
          <p:cNvSpPr txBox="1"/>
          <p:nvPr/>
        </p:nvSpPr>
        <p:spPr>
          <a:xfrm>
            <a:off x="6677378" y="2622965"/>
            <a:ext cx="88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Heslo*: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295833-29A9-4D0C-97C6-7626762704BC}"/>
              </a:ext>
            </a:extLst>
          </p:cNvPr>
          <p:cNvSpPr txBox="1"/>
          <p:nvPr/>
        </p:nvSpPr>
        <p:spPr>
          <a:xfrm>
            <a:off x="6699595" y="343771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7AF13B-2FFA-AFC8-7E54-75B9C01D6F80}"/>
              </a:ext>
            </a:extLst>
          </p:cNvPr>
          <p:cNvSpPr txBox="1"/>
          <p:nvPr/>
        </p:nvSpPr>
        <p:spPr>
          <a:xfrm>
            <a:off x="9031126" y="3425021"/>
            <a:ext cx="14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A2DA8F-277D-D51C-BF01-9CC062F09486}"/>
              </a:ext>
            </a:extLst>
          </p:cNvPr>
          <p:cNvSpPr txBox="1"/>
          <p:nvPr/>
        </p:nvSpPr>
        <p:spPr>
          <a:xfrm>
            <a:off x="6696953" y="49749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59" name="Obdĺžnik 14">
            <a:extLst>
              <a:ext uri="{FF2B5EF4-FFF2-40B4-BE49-F238E27FC236}">
                <a16:creationId xmlns:a16="http://schemas.microsoft.com/office/drawing/2014/main" id="{1A052430-C838-B406-7C5E-1C2F216D2619}"/>
              </a:ext>
            </a:extLst>
          </p:cNvPr>
          <p:cNvSpPr/>
          <p:nvPr/>
        </p:nvSpPr>
        <p:spPr>
          <a:xfrm>
            <a:off x="9187089" y="294974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9F9AE0-150F-F67D-4706-66255010CFB3}"/>
              </a:ext>
            </a:extLst>
          </p:cNvPr>
          <p:cNvSpPr txBox="1"/>
          <p:nvPr/>
        </p:nvSpPr>
        <p:spPr>
          <a:xfrm>
            <a:off x="9100137" y="2609007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Znovu heslo*:</a:t>
            </a:r>
          </a:p>
        </p:txBody>
      </p:sp>
      <p:sp>
        <p:nvSpPr>
          <p:cNvPr id="61" name="Obdĺžnik 9">
            <a:extLst>
              <a:ext uri="{FF2B5EF4-FFF2-40B4-BE49-F238E27FC236}">
                <a16:creationId xmlns:a16="http://schemas.microsoft.com/office/drawing/2014/main" id="{8F609EDB-1FBB-FD19-552E-CB752DCDD987}"/>
              </a:ext>
            </a:extLst>
          </p:cNvPr>
          <p:cNvSpPr/>
          <p:nvPr/>
        </p:nvSpPr>
        <p:spPr>
          <a:xfrm>
            <a:off x="6741834" y="4568333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2" name="Obdĺžnik 10">
            <a:extLst>
              <a:ext uri="{FF2B5EF4-FFF2-40B4-BE49-F238E27FC236}">
                <a16:creationId xmlns:a16="http://schemas.microsoft.com/office/drawing/2014/main" id="{7B442801-F1F8-601C-DEC6-614A1AC84A1E}"/>
              </a:ext>
            </a:extLst>
          </p:cNvPr>
          <p:cNvSpPr/>
          <p:nvPr/>
        </p:nvSpPr>
        <p:spPr>
          <a:xfrm>
            <a:off x="9181245" y="4568333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C86521-64C0-C728-9778-84BE4ECF3399}"/>
              </a:ext>
            </a:extLst>
          </p:cNvPr>
          <p:cNvSpPr txBox="1"/>
          <p:nvPr/>
        </p:nvSpPr>
        <p:spPr>
          <a:xfrm>
            <a:off x="6696953" y="4221707"/>
            <a:ext cx="8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Email*: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44A70CB-7ED1-96A9-899F-D24602FBC8E5}"/>
              </a:ext>
            </a:extLst>
          </p:cNvPr>
          <p:cNvSpPr txBox="1"/>
          <p:nvPr/>
        </p:nvSpPr>
        <p:spPr>
          <a:xfrm>
            <a:off x="9012176" y="4221707"/>
            <a:ext cx="186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578DA14-A99E-7179-49B2-F4AAA0087B3D}"/>
              </a:ext>
            </a:extLst>
          </p:cNvPr>
          <p:cNvSpPr txBox="1"/>
          <p:nvPr/>
        </p:nvSpPr>
        <p:spPr>
          <a:xfrm>
            <a:off x="2079001" y="2716225"/>
            <a:ext cx="20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Prihlasovacie meno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EF043F-43D7-46F9-7CA6-0AFD78C1F118}"/>
              </a:ext>
            </a:extLst>
          </p:cNvPr>
          <p:cNvSpPr txBox="1"/>
          <p:nvPr/>
        </p:nvSpPr>
        <p:spPr>
          <a:xfrm>
            <a:off x="2088002" y="361221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Heslo</a:t>
            </a:r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A46097E0-C0A0-CEE4-0C52-551F48BB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831" y="3006866"/>
            <a:ext cx="371527" cy="314369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7D111503-24FA-7112-1C10-0282EE5B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895" y="3006866"/>
            <a:ext cx="371527" cy="314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B766CE-8C3B-3E38-C4AA-356108B357F7}"/>
              </a:ext>
            </a:extLst>
          </p:cNvPr>
          <p:cNvSpPr txBox="1"/>
          <p:nvPr/>
        </p:nvSpPr>
        <p:spPr>
          <a:xfrm flipH="1">
            <a:off x="5580375" y="517084"/>
            <a:ext cx="16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Po prihlásení...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762C1-ADF4-E47A-B3FE-03124D754BDB}"/>
              </a:ext>
            </a:extLst>
          </p:cNvPr>
          <p:cNvSpPr txBox="1"/>
          <p:nvPr/>
        </p:nvSpPr>
        <p:spPr>
          <a:xfrm>
            <a:off x="6708897" y="5887348"/>
            <a:ext cx="383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Registráciou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342077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4B8AA-2E57-743D-D683-A6EFDB01F6B1}"/>
              </a:ext>
            </a:extLst>
          </p:cNvPr>
          <p:cNvSpPr txBox="1"/>
          <p:nvPr/>
        </p:nvSpPr>
        <p:spPr>
          <a:xfrm>
            <a:off x="2272684" y="665826"/>
            <a:ext cx="84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Profil</a:t>
            </a:r>
          </a:p>
        </p:txBody>
      </p:sp>
      <p:sp>
        <p:nvSpPr>
          <p:cNvPr id="24" name="Obdĺžnik 15">
            <a:extLst>
              <a:ext uri="{FF2B5EF4-FFF2-40B4-BE49-F238E27FC236}">
                <a16:creationId xmlns:a16="http://schemas.microsoft.com/office/drawing/2014/main" id="{2825995E-F3BD-6BED-2237-BC852C4D2960}"/>
              </a:ext>
            </a:extLst>
          </p:cNvPr>
          <p:cNvSpPr/>
          <p:nvPr/>
        </p:nvSpPr>
        <p:spPr>
          <a:xfrm>
            <a:off x="3648446" y="1127491"/>
            <a:ext cx="5248988" cy="508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Zaoblený obdĺžnik 22">
            <a:extLst>
              <a:ext uri="{FF2B5EF4-FFF2-40B4-BE49-F238E27FC236}">
                <a16:creationId xmlns:a16="http://schemas.microsoft.com/office/drawing/2014/main" id="{6068B498-F99D-6F33-D1DC-6039026AFD35}"/>
              </a:ext>
            </a:extLst>
          </p:cNvPr>
          <p:cNvSpPr/>
          <p:nvPr/>
        </p:nvSpPr>
        <p:spPr>
          <a:xfrm>
            <a:off x="5688109" y="5695538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</a:t>
            </a:r>
          </a:p>
        </p:txBody>
      </p:sp>
      <p:sp>
        <p:nvSpPr>
          <p:cNvPr id="26" name="BlokTextu 38">
            <a:extLst>
              <a:ext uri="{FF2B5EF4-FFF2-40B4-BE49-F238E27FC236}">
                <a16:creationId xmlns:a16="http://schemas.microsoft.com/office/drawing/2014/main" id="{4B2954A5-5913-0215-FE87-9FD3542F008C}"/>
              </a:ext>
            </a:extLst>
          </p:cNvPr>
          <p:cNvSpPr txBox="1"/>
          <p:nvPr/>
        </p:nvSpPr>
        <p:spPr>
          <a:xfrm>
            <a:off x="5507698" y="1202636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Moje údaje</a:t>
            </a:r>
          </a:p>
        </p:txBody>
      </p:sp>
      <p:sp>
        <p:nvSpPr>
          <p:cNvPr id="27" name="Obdĺžnik 8">
            <a:extLst>
              <a:ext uri="{FF2B5EF4-FFF2-40B4-BE49-F238E27FC236}">
                <a16:creationId xmlns:a16="http://schemas.microsoft.com/office/drawing/2014/main" id="{65CC8E20-7751-0199-A04E-8D3D54416DF8}"/>
              </a:ext>
            </a:extLst>
          </p:cNvPr>
          <p:cNvSpPr/>
          <p:nvPr/>
        </p:nvSpPr>
        <p:spPr>
          <a:xfrm>
            <a:off x="3905701" y="2023955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28" name="Obdĺžnik 9">
            <a:extLst>
              <a:ext uri="{FF2B5EF4-FFF2-40B4-BE49-F238E27FC236}">
                <a16:creationId xmlns:a16="http://schemas.microsoft.com/office/drawing/2014/main" id="{D915A556-3FFD-F273-6AC9-675E282D7951}"/>
              </a:ext>
            </a:extLst>
          </p:cNvPr>
          <p:cNvSpPr/>
          <p:nvPr/>
        </p:nvSpPr>
        <p:spPr>
          <a:xfrm>
            <a:off x="3938172" y="3597720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29" name="Obdĺžnik 10">
            <a:extLst>
              <a:ext uri="{FF2B5EF4-FFF2-40B4-BE49-F238E27FC236}">
                <a16:creationId xmlns:a16="http://schemas.microsoft.com/office/drawing/2014/main" id="{7C216DF8-C00F-6950-5BE2-03D86DD62E54}"/>
              </a:ext>
            </a:extLst>
          </p:cNvPr>
          <p:cNvSpPr/>
          <p:nvPr/>
        </p:nvSpPr>
        <p:spPr>
          <a:xfrm>
            <a:off x="6378050" y="3592246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30" name="Obdĺžnik 11">
            <a:extLst>
              <a:ext uri="{FF2B5EF4-FFF2-40B4-BE49-F238E27FC236}">
                <a16:creationId xmlns:a16="http://schemas.microsoft.com/office/drawing/2014/main" id="{F35B1912-1534-C03F-B680-CE574B13DB6E}"/>
              </a:ext>
            </a:extLst>
          </p:cNvPr>
          <p:cNvSpPr/>
          <p:nvPr/>
        </p:nvSpPr>
        <p:spPr>
          <a:xfrm>
            <a:off x="3939943" y="5147659"/>
            <a:ext cx="2223690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1" name="Obdĺžnik 14">
            <a:extLst>
              <a:ext uri="{FF2B5EF4-FFF2-40B4-BE49-F238E27FC236}">
                <a16:creationId xmlns:a16="http://schemas.microsoft.com/office/drawing/2014/main" id="{FF28C276-50AF-0EFD-670D-BA3CC1D408C4}"/>
              </a:ext>
            </a:extLst>
          </p:cNvPr>
          <p:cNvSpPr/>
          <p:nvPr/>
        </p:nvSpPr>
        <p:spPr>
          <a:xfrm>
            <a:off x="3932316" y="2768810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4BF352-7763-E60E-D3BB-D470AF3F3DF1}"/>
              </a:ext>
            </a:extLst>
          </p:cNvPr>
          <p:cNvSpPr txBox="1"/>
          <p:nvPr/>
        </p:nvSpPr>
        <p:spPr>
          <a:xfrm>
            <a:off x="3874323" y="1652755"/>
            <a:ext cx="21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Prihlasovacie meno*: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34BC5C-EE72-4E4A-024C-4DE80625BB19}"/>
              </a:ext>
            </a:extLst>
          </p:cNvPr>
          <p:cNvSpPr txBox="1"/>
          <p:nvPr/>
        </p:nvSpPr>
        <p:spPr>
          <a:xfrm>
            <a:off x="3895951" y="2437629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Nové heslo*: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0B269-BB55-6E4D-4858-DCF6526E3CFC}"/>
              </a:ext>
            </a:extLst>
          </p:cNvPr>
          <p:cNvSpPr txBox="1"/>
          <p:nvPr/>
        </p:nvSpPr>
        <p:spPr>
          <a:xfrm>
            <a:off x="3896399" y="325030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D33751-8A21-5992-2996-EC3FC393F4BF}"/>
              </a:ext>
            </a:extLst>
          </p:cNvPr>
          <p:cNvSpPr txBox="1"/>
          <p:nvPr/>
        </p:nvSpPr>
        <p:spPr>
          <a:xfrm>
            <a:off x="6227930" y="3237609"/>
            <a:ext cx="14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72BE1D-D7A1-CAE3-021F-7A129ABE266E}"/>
              </a:ext>
            </a:extLst>
          </p:cNvPr>
          <p:cNvSpPr txBox="1"/>
          <p:nvPr/>
        </p:nvSpPr>
        <p:spPr>
          <a:xfrm>
            <a:off x="3893757" y="478753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37" name="Obdĺžnik 14">
            <a:extLst>
              <a:ext uri="{FF2B5EF4-FFF2-40B4-BE49-F238E27FC236}">
                <a16:creationId xmlns:a16="http://schemas.microsoft.com/office/drawing/2014/main" id="{DF041219-2B4C-11EC-9157-CCAAD16344F6}"/>
              </a:ext>
            </a:extLst>
          </p:cNvPr>
          <p:cNvSpPr/>
          <p:nvPr/>
        </p:nvSpPr>
        <p:spPr>
          <a:xfrm>
            <a:off x="6383893" y="2762335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A0416-69D7-94BF-4FB3-EA9114BDB44E}"/>
              </a:ext>
            </a:extLst>
          </p:cNvPr>
          <p:cNvSpPr txBox="1"/>
          <p:nvPr/>
        </p:nvSpPr>
        <p:spPr>
          <a:xfrm>
            <a:off x="6304251" y="2421595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Znova heslo*:</a:t>
            </a:r>
          </a:p>
        </p:txBody>
      </p:sp>
      <p:sp>
        <p:nvSpPr>
          <p:cNvPr id="39" name="Obdĺžnik 9">
            <a:extLst>
              <a:ext uri="{FF2B5EF4-FFF2-40B4-BE49-F238E27FC236}">
                <a16:creationId xmlns:a16="http://schemas.microsoft.com/office/drawing/2014/main" id="{122B7DF7-D629-C30F-575F-AA89E743361F}"/>
              </a:ext>
            </a:extLst>
          </p:cNvPr>
          <p:cNvSpPr/>
          <p:nvPr/>
        </p:nvSpPr>
        <p:spPr>
          <a:xfrm>
            <a:off x="3938638" y="4380921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40" name="Obdĺžnik 10">
            <a:extLst>
              <a:ext uri="{FF2B5EF4-FFF2-40B4-BE49-F238E27FC236}">
                <a16:creationId xmlns:a16="http://schemas.microsoft.com/office/drawing/2014/main" id="{440651DA-70EB-727A-6820-BE3107BA3763}"/>
              </a:ext>
            </a:extLst>
          </p:cNvPr>
          <p:cNvSpPr/>
          <p:nvPr/>
        </p:nvSpPr>
        <p:spPr>
          <a:xfrm>
            <a:off x="6378049" y="4380921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4BC0E2-9BAE-35A4-3452-2A0FB1159547}"/>
              </a:ext>
            </a:extLst>
          </p:cNvPr>
          <p:cNvSpPr txBox="1"/>
          <p:nvPr/>
        </p:nvSpPr>
        <p:spPr>
          <a:xfrm>
            <a:off x="3893757" y="4034295"/>
            <a:ext cx="8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Email*: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07EC8-AB7A-3E4D-11C1-48A4391D69CA}"/>
              </a:ext>
            </a:extLst>
          </p:cNvPr>
          <p:cNvSpPr txBox="1"/>
          <p:nvPr/>
        </p:nvSpPr>
        <p:spPr>
          <a:xfrm>
            <a:off x="6208980" y="4034295"/>
            <a:ext cx="186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BE71491-32C1-383A-F208-9B48F57A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35" y="2820250"/>
            <a:ext cx="371527" cy="31436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92F918-DF80-BC1E-FEC9-F747C30C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99" y="2820250"/>
            <a:ext cx="371527" cy="3143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FC2378-4E11-A6D6-A958-E7702B3C579F}"/>
              </a:ext>
            </a:extLst>
          </p:cNvPr>
          <p:cNvSpPr/>
          <p:nvPr/>
        </p:nvSpPr>
        <p:spPr>
          <a:xfrm>
            <a:off x="7043588" y="5695537"/>
            <a:ext cx="875294" cy="3912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>
                <a:solidFill>
                  <a:schemeClr val="tx1"/>
                </a:solidFill>
              </a:rPr>
              <a:t>Export dát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F0842-71C1-CE64-033A-1EC46A45C55A}"/>
              </a:ext>
            </a:extLst>
          </p:cNvPr>
          <p:cNvSpPr/>
          <p:nvPr/>
        </p:nvSpPr>
        <p:spPr>
          <a:xfrm>
            <a:off x="7970511" y="5695537"/>
            <a:ext cx="875294" cy="3912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Zmazať účet</a:t>
            </a:r>
          </a:p>
        </p:txBody>
      </p:sp>
    </p:spTree>
    <p:extLst>
      <p:ext uri="{BB962C8B-B14F-4D97-AF65-F5344CB8AC3E}">
        <p14:creationId xmlns:p14="http://schemas.microsoft.com/office/powerpoint/2010/main" val="31399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26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oblený obdĺžnik 7"/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443791" y="1856580"/>
            <a:ext cx="9295540" cy="436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815481" y="2052360"/>
            <a:ext cx="8764170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1815482" y="2562354"/>
            <a:ext cx="8764170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815482" y="3090575"/>
            <a:ext cx="8764169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603470" y="35344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23" name="Obdĺžnik 6">
            <a:extLst>
              <a:ext uri="{FF2B5EF4-FFF2-40B4-BE49-F238E27FC236}">
                <a16:creationId xmlns:a16="http://schemas.microsoft.com/office/drawing/2014/main" id="{8BE2DBCF-4362-6E70-FC5B-E79E6B7F3CB8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33" name="Obdĺžnik 16">
            <a:extLst>
              <a:ext uri="{FF2B5EF4-FFF2-40B4-BE49-F238E27FC236}">
                <a16:creationId xmlns:a16="http://schemas.microsoft.com/office/drawing/2014/main" id="{C3866802-4CCB-0FAB-7599-E631470A708F}"/>
              </a:ext>
            </a:extLst>
          </p:cNvPr>
          <p:cNvSpPr/>
          <p:nvPr/>
        </p:nvSpPr>
        <p:spPr>
          <a:xfrm>
            <a:off x="1603470" y="1610481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16">
            <a:extLst>
              <a:ext uri="{FF2B5EF4-FFF2-40B4-BE49-F238E27FC236}">
                <a16:creationId xmlns:a16="http://schemas.microsoft.com/office/drawing/2014/main" id="{6748804F-BB59-04D8-E72C-60D65D231683}"/>
              </a:ext>
            </a:extLst>
          </p:cNvPr>
          <p:cNvSpPr/>
          <p:nvPr/>
        </p:nvSpPr>
        <p:spPr>
          <a:xfrm>
            <a:off x="1589268" y="2212758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bdĺžnik 16">
            <a:extLst>
              <a:ext uri="{FF2B5EF4-FFF2-40B4-BE49-F238E27FC236}">
                <a16:creationId xmlns:a16="http://schemas.microsoft.com/office/drawing/2014/main" id="{BC07F389-EAE0-1710-0E02-0F17DACBD226}"/>
              </a:ext>
            </a:extLst>
          </p:cNvPr>
          <p:cNvSpPr/>
          <p:nvPr/>
        </p:nvSpPr>
        <p:spPr>
          <a:xfrm>
            <a:off x="1589268" y="2713322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bdĺžnik 16">
            <a:extLst>
              <a:ext uri="{FF2B5EF4-FFF2-40B4-BE49-F238E27FC236}">
                <a16:creationId xmlns:a16="http://schemas.microsoft.com/office/drawing/2014/main" id="{6869F2D8-9D78-F796-4E27-A208D8B5A76E}"/>
              </a:ext>
            </a:extLst>
          </p:cNvPr>
          <p:cNvSpPr/>
          <p:nvPr/>
        </p:nvSpPr>
        <p:spPr>
          <a:xfrm>
            <a:off x="1604425" y="3241543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bdĺžnik 6">
            <a:extLst>
              <a:ext uri="{FF2B5EF4-FFF2-40B4-BE49-F238E27FC236}">
                <a16:creationId xmlns:a16="http://schemas.microsoft.com/office/drawing/2014/main" id="{0B7353BC-5623-2FE7-42E1-B0B1C7EE311B}"/>
              </a:ext>
            </a:extLst>
          </p:cNvPr>
          <p:cNvSpPr/>
          <p:nvPr/>
        </p:nvSpPr>
        <p:spPr>
          <a:xfrm>
            <a:off x="1864821" y="1481179"/>
            <a:ext cx="776278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Obnoviť</a:t>
            </a:r>
          </a:p>
        </p:txBody>
      </p:sp>
      <p:sp>
        <p:nvSpPr>
          <p:cNvPr id="46" name="Obdĺžnik 6">
            <a:extLst>
              <a:ext uri="{FF2B5EF4-FFF2-40B4-BE49-F238E27FC236}">
                <a16:creationId xmlns:a16="http://schemas.microsoft.com/office/drawing/2014/main" id="{F773C2ED-2661-31C6-8108-99789449E066}"/>
              </a:ext>
            </a:extLst>
          </p:cNvPr>
          <p:cNvSpPr/>
          <p:nvPr/>
        </p:nvSpPr>
        <p:spPr>
          <a:xfrm>
            <a:off x="9726247" y="1069068"/>
            <a:ext cx="1013084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Nastavenia</a:t>
            </a:r>
          </a:p>
        </p:txBody>
      </p:sp>
      <p:sp>
        <p:nvSpPr>
          <p:cNvPr id="47" name="Obdĺžnik 6">
            <a:extLst>
              <a:ext uri="{FF2B5EF4-FFF2-40B4-BE49-F238E27FC236}">
                <a16:creationId xmlns:a16="http://schemas.microsoft.com/office/drawing/2014/main" id="{B25B36A8-4485-4A01-8380-536E16BA2907}"/>
              </a:ext>
            </a:extLst>
          </p:cNvPr>
          <p:cNvSpPr/>
          <p:nvPr/>
        </p:nvSpPr>
        <p:spPr>
          <a:xfrm>
            <a:off x="2769381" y="1481179"/>
            <a:ext cx="839392" cy="319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</a:t>
            </a:r>
          </a:p>
        </p:txBody>
      </p:sp>
      <p:sp>
        <p:nvSpPr>
          <p:cNvPr id="48" name="Obdĺžnik 6">
            <a:extLst>
              <a:ext uri="{FF2B5EF4-FFF2-40B4-BE49-F238E27FC236}">
                <a16:creationId xmlns:a16="http://schemas.microsoft.com/office/drawing/2014/main" id="{A6AF3587-9D65-E284-4771-EE5BC897309E}"/>
              </a:ext>
            </a:extLst>
          </p:cNvPr>
          <p:cNvSpPr/>
          <p:nvPr/>
        </p:nvSpPr>
        <p:spPr>
          <a:xfrm>
            <a:off x="3737054" y="1473003"/>
            <a:ext cx="1184999" cy="319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Označiť ako (ne)prečítané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FC8E35-5AEA-D547-B118-B0B2CFFE9FBE}"/>
              </a:ext>
            </a:extLst>
          </p:cNvPr>
          <p:cNvCxnSpPr>
            <a:cxnSpLocks/>
          </p:cNvCxnSpPr>
          <p:nvPr/>
        </p:nvCxnSpPr>
        <p:spPr>
          <a:xfrm flipH="1" flipV="1">
            <a:off x="1603470" y="2230777"/>
            <a:ext cx="73238" cy="8533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16457B-B186-DD7D-F107-4CC96ECDB927}"/>
              </a:ext>
            </a:extLst>
          </p:cNvPr>
          <p:cNvCxnSpPr>
            <a:cxnSpLocks/>
          </p:cNvCxnSpPr>
          <p:nvPr/>
        </p:nvCxnSpPr>
        <p:spPr>
          <a:xfrm flipV="1">
            <a:off x="1653491" y="2151449"/>
            <a:ext cx="176391" cy="15865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bdĺžnik 9">
            <a:extLst>
              <a:ext uri="{FF2B5EF4-FFF2-40B4-BE49-F238E27FC236}">
                <a16:creationId xmlns:a16="http://schemas.microsoft.com/office/drawing/2014/main" id="{FE3F73A2-AA4B-A9DC-C94B-BA03DA557835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3" name="Obdĺžnik 9">
            <a:extLst>
              <a:ext uri="{FF2B5EF4-FFF2-40B4-BE49-F238E27FC236}">
                <a16:creationId xmlns:a16="http://schemas.microsoft.com/office/drawing/2014/main" id="{9ED634D8-51A9-ECF9-BC56-B3BB8324C43D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801A4FB1-5EFA-A323-56D6-E31E2DD4E56A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5" name="Obdĺžnik 9">
            <a:extLst>
              <a:ext uri="{FF2B5EF4-FFF2-40B4-BE49-F238E27FC236}">
                <a16:creationId xmlns:a16="http://schemas.microsoft.com/office/drawing/2014/main" id="{7E36D700-CCAC-9DED-3A79-E5829CDEC03A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91D96-0CBD-C150-94B5-B2BF283205D6}"/>
              </a:ext>
            </a:extLst>
          </p:cNvPr>
          <p:cNvSpPr txBox="1"/>
          <p:nvPr/>
        </p:nvSpPr>
        <p:spPr>
          <a:xfrm>
            <a:off x="1443791" y="1046769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E1AB5-7D5B-849C-FBC0-477DF47D73DB}"/>
              </a:ext>
            </a:extLst>
          </p:cNvPr>
          <p:cNvSpPr txBox="1"/>
          <p:nvPr/>
        </p:nvSpPr>
        <p:spPr>
          <a:xfrm>
            <a:off x="1864821" y="2094626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Odosielateľ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65930-FF20-9426-A154-D9143A03C37F}"/>
              </a:ext>
            </a:extLst>
          </p:cNvPr>
          <p:cNvSpPr txBox="1"/>
          <p:nvPr/>
        </p:nvSpPr>
        <p:spPr>
          <a:xfrm>
            <a:off x="3807553" y="2094626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Predmet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3317F-8DDB-B570-7896-989158DDD4F9}"/>
              </a:ext>
            </a:extLst>
          </p:cNvPr>
          <p:cNvSpPr txBox="1"/>
          <p:nvPr/>
        </p:nvSpPr>
        <p:spPr>
          <a:xfrm>
            <a:off x="5109874" y="2085559"/>
            <a:ext cx="4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Posledná správa (začiatok poslednej správy)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746E8-6737-06C2-B273-25B81FBD967A}"/>
              </a:ext>
            </a:extLst>
          </p:cNvPr>
          <p:cNvSpPr txBox="1"/>
          <p:nvPr/>
        </p:nvSpPr>
        <p:spPr>
          <a:xfrm>
            <a:off x="9719705" y="2094626"/>
            <a:ext cx="8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74F63-4014-8FE4-7B38-F591B27F95B6}"/>
              </a:ext>
            </a:extLst>
          </p:cNvPr>
          <p:cNvSpPr txBox="1"/>
          <p:nvPr/>
        </p:nvSpPr>
        <p:spPr>
          <a:xfrm>
            <a:off x="1864821" y="2605545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Odosielateľ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198C86-6450-9A00-8151-2BA8AA6B5BDC}"/>
              </a:ext>
            </a:extLst>
          </p:cNvPr>
          <p:cNvSpPr txBox="1"/>
          <p:nvPr/>
        </p:nvSpPr>
        <p:spPr>
          <a:xfrm>
            <a:off x="3807553" y="2605545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Predmet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2A3D04-2476-5ABF-F77D-7325EBD1A695}"/>
              </a:ext>
            </a:extLst>
          </p:cNvPr>
          <p:cNvSpPr txBox="1"/>
          <p:nvPr/>
        </p:nvSpPr>
        <p:spPr>
          <a:xfrm>
            <a:off x="5109874" y="2596478"/>
            <a:ext cx="4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Posledná správa (začiatok poslednej správy)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46548-67D2-EBB1-9350-731E120FAD15}"/>
              </a:ext>
            </a:extLst>
          </p:cNvPr>
          <p:cNvSpPr txBox="1"/>
          <p:nvPr/>
        </p:nvSpPr>
        <p:spPr>
          <a:xfrm>
            <a:off x="9719705" y="2605545"/>
            <a:ext cx="8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Dátum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83B443-47CC-2F94-B8BA-02F96336E432}"/>
              </a:ext>
            </a:extLst>
          </p:cNvPr>
          <p:cNvSpPr txBox="1"/>
          <p:nvPr/>
        </p:nvSpPr>
        <p:spPr>
          <a:xfrm>
            <a:off x="1850215" y="3143790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Odosielateľ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E46B9-4AD8-6B6C-3612-A5B3B38801C7}"/>
              </a:ext>
            </a:extLst>
          </p:cNvPr>
          <p:cNvSpPr txBox="1"/>
          <p:nvPr/>
        </p:nvSpPr>
        <p:spPr>
          <a:xfrm>
            <a:off x="3792947" y="3143790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Predmet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CA716-E979-2B91-4FF5-21ADE507960B}"/>
              </a:ext>
            </a:extLst>
          </p:cNvPr>
          <p:cNvSpPr txBox="1"/>
          <p:nvPr/>
        </p:nvSpPr>
        <p:spPr>
          <a:xfrm>
            <a:off x="5095268" y="3134723"/>
            <a:ext cx="4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Posledná správa (začiatok poslednej správy)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28BFD0-BC5F-D62E-BEA8-DFF85F0E2BC4}"/>
              </a:ext>
            </a:extLst>
          </p:cNvPr>
          <p:cNvSpPr txBox="1"/>
          <p:nvPr/>
        </p:nvSpPr>
        <p:spPr>
          <a:xfrm>
            <a:off x="9705099" y="3143790"/>
            <a:ext cx="8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Dátum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2A324-82A5-7E10-1CAC-5273F69ED4E6}"/>
              </a:ext>
            </a:extLst>
          </p:cNvPr>
          <p:cNvSpPr txBox="1"/>
          <p:nvPr/>
        </p:nvSpPr>
        <p:spPr>
          <a:xfrm>
            <a:off x="5867394" y="6316628"/>
            <a:ext cx="6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 /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46F45-3775-233B-8228-229BE6A4967D}"/>
              </a:ext>
            </a:extLst>
          </p:cNvPr>
          <p:cNvSpPr/>
          <p:nvPr/>
        </p:nvSpPr>
        <p:spPr>
          <a:xfrm>
            <a:off x="4984508" y="6388066"/>
            <a:ext cx="435006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&lt;&lt;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630DC4-C579-D2B7-8919-A6449E31F378}"/>
              </a:ext>
            </a:extLst>
          </p:cNvPr>
          <p:cNvSpPr/>
          <p:nvPr/>
        </p:nvSpPr>
        <p:spPr>
          <a:xfrm>
            <a:off x="5493922" y="6388066"/>
            <a:ext cx="299064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&lt;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E36D71-E805-BB18-8588-5675EF5ACC7E}"/>
              </a:ext>
            </a:extLst>
          </p:cNvPr>
          <p:cNvSpPr/>
          <p:nvPr/>
        </p:nvSpPr>
        <p:spPr>
          <a:xfrm>
            <a:off x="6941241" y="6376214"/>
            <a:ext cx="435006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&gt;&gt;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FC43D9-F8A8-D5ED-4D67-B33FCCE9FFA4}"/>
              </a:ext>
            </a:extLst>
          </p:cNvPr>
          <p:cNvSpPr/>
          <p:nvPr/>
        </p:nvSpPr>
        <p:spPr>
          <a:xfrm>
            <a:off x="6507856" y="6387201"/>
            <a:ext cx="299064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852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443791" y="1526959"/>
            <a:ext cx="9295540" cy="468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bdĺžnik 6">
            <a:extLst>
              <a:ext uri="{FF2B5EF4-FFF2-40B4-BE49-F238E27FC236}">
                <a16:creationId xmlns:a16="http://schemas.microsoft.com/office/drawing/2014/main" id="{0B7353BC-5623-2FE7-42E1-B0B1C7EE311B}"/>
              </a:ext>
            </a:extLst>
          </p:cNvPr>
          <p:cNvSpPr/>
          <p:nvPr/>
        </p:nvSpPr>
        <p:spPr>
          <a:xfrm>
            <a:off x="1781750" y="1619701"/>
            <a:ext cx="667564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Späť</a:t>
            </a:r>
          </a:p>
        </p:txBody>
      </p:sp>
      <p:sp>
        <p:nvSpPr>
          <p:cNvPr id="46" name="Obdĺžnik 6">
            <a:extLst>
              <a:ext uri="{FF2B5EF4-FFF2-40B4-BE49-F238E27FC236}">
                <a16:creationId xmlns:a16="http://schemas.microsoft.com/office/drawing/2014/main" id="{F773C2ED-2661-31C6-8108-99789449E066}"/>
              </a:ext>
            </a:extLst>
          </p:cNvPr>
          <p:cNvSpPr/>
          <p:nvPr/>
        </p:nvSpPr>
        <p:spPr>
          <a:xfrm>
            <a:off x="9738804" y="1108249"/>
            <a:ext cx="1013084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Nastavenia</a:t>
            </a:r>
          </a:p>
        </p:txBody>
      </p:sp>
      <p:sp>
        <p:nvSpPr>
          <p:cNvPr id="47" name="Obdĺžnik 6">
            <a:extLst>
              <a:ext uri="{FF2B5EF4-FFF2-40B4-BE49-F238E27FC236}">
                <a16:creationId xmlns:a16="http://schemas.microsoft.com/office/drawing/2014/main" id="{B25B36A8-4485-4A01-8380-536E16BA2907}"/>
              </a:ext>
            </a:extLst>
          </p:cNvPr>
          <p:cNvSpPr/>
          <p:nvPr/>
        </p:nvSpPr>
        <p:spPr>
          <a:xfrm>
            <a:off x="2531716" y="1631604"/>
            <a:ext cx="839392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Vymazať</a:t>
            </a:r>
          </a:p>
        </p:txBody>
      </p:sp>
      <p:sp>
        <p:nvSpPr>
          <p:cNvPr id="48" name="Obdĺžnik 6">
            <a:extLst>
              <a:ext uri="{FF2B5EF4-FFF2-40B4-BE49-F238E27FC236}">
                <a16:creationId xmlns:a16="http://schemas.microsoft.com/office/drawing/2014/main" id="{A6AF3587-9D65-E284-4771-EE5BC897309E}"/>
              </a:ext>
            </a:extLst>
          </p:cNvPr>
          <p:cNvSpPr/>
          <p:nvPr/>
        </p:nvSpPr>
        <p:spPr>
          <a:xfrm>
            <a:off x="3472633" y="1631604"/>
            <a:ext cx="1184999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Označiť ako neprečítanú</a:t>
            </a:r>
          </a:p>
        </p:txBody>
      </p:sp>
      <p:sp>
        <p:nvSpPr>
          <p:cNvPr id="44" name="Obdĺžnik 15">
            <a:extLst>
              <a:ext uri="{FF2B5EF4-FFF2-40B4-BE49-F238E27FC236}">
                <a16:creationId xmlns:a16="http://schemas.microsoft.com/office/drawing/2014/main" id="{235EA781-0CC6-EF6A-DC50-AB87AB5FF53C}"/>
              </a:ext>
            </a:extLst>
          </p:cNvPr>
          <p:cNvSpPr/>
          <p:nvPr/>
        </p:nvSpPr>
        <p:spPr>
          <a:xfrm>
            <a:off x="1772873" y="2158825"/>
            <a:ext cx="4309196" cy="1154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9" name="Obdĺžnik 15">
            <a:extLst>
              <a:ext uri="{FF2B5EF4-FFF2-40B4-BE49-F238E27FC236}">
                <a16:creationId xmlns:a16="http://schemas.microsoft.com/office/drawing/2014/main" id="{74C35D91-C9C0-92AD-F0EF-363CAD1540AB}"/>
              </a:ext>
            </a:extLst>
          </p:cNvPr>
          <p:cNvSpPr/>
          <p:nvPr/>
        </p:nvSpPr>
        <p:spPr>
          <a:xfrm>
            <a:off x="6197853" y="2158824"/>
            <a:ext cx="4309196" cy="115709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Vložená stránka predmetu (slúži ako odkaz, je prítomná len ak je email odoslaný z nášho systému)</a:t>
            </a:r>
          </a:p>
        </p:txBody>
      </p:sp>
      <p:sp>
        <p:nvSpPr>
          <p:cNvPr id="52" name="Obdĺžnik 15">
            <a:extLst>
              <a:ext uri="{FF2B5EF4-FFF2-40B4-BE49-F238E27FC236}">
                <a16:creationId xmlns:a16="http://schemas.microsoft.com/office/drawing/2014/main" id="{FB0A52FC-8401-F027-D500-C779178B0AC9}"/>
              </a:ext>
            </a:extLst>
          </p:cNvPr>
          <p:cNvSpPr/>
          <p:nvPr/>
        </p:nvSpPr>
        <p:spPr>
          <a:xfrm>
            <a:off x="4759157" y="1631604"/>
            <a:ext cx="2277988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Predmet</a:t>
            </a:r>
          </a:p>
        </p:txBody>
      </p:sp>
      <p:sp>
        <p:nvSpPr>
          <p:cNvPr id="53" name="Obdĺžnik 15">
            <a:extLst>
              <a:ext uri="{FF2B5EF4-FFF2-40B4-BE49-F238E27FC236}">
                <a16:creationId xmlns:a16="http://schemas.microsoft.com/office/drawing/2014/main" id="{1DE1F74E-D0A0-377D-EEEA-A8A570F22A51}"/>
              </a:ext>
            </a:extLst>
          </p:cNvPr>
          <p:cNvSpPr/>
          <p:nvPr/>
        </p:nvSpPr>
        <p:spPr>
          <a:xfrm>
            <a:off x="1772873" y="3378111"/>
            <a:ext cx="8746878" cy="106313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dirty="0">
                <a:solidFill>
                  <a:schemeClr val="tx1"/>
                </a:solidFill>
              </a:rPr>
            </a:br>
            <a:r>
              <a:rPr lang="sk-SK" dirty="0">
                <a:solidFill>
                  <a:schemeClr val="tx1"/>
                </a:solidFill>
              </a:rPr>
              <a:t>Text správy</a:t>
            </a:r>
          </a:p>
        </p:txBody>
      </p:sp>
      <p:sp>
        <p:nvSpPr>
          <p:cNvPr id="54" name="Obdĺžnik 15">
            <a:extLst>
              <a:ext uri="{FF2B5EF4-FFF2-40B4-BE49-F238E27FC236}">
                <a16:creationId xmlns:a16="http://schemas.microsoft.com/office/drawing/2014/main" id="{6EBE2216-84B1-C793-2927-FDD2D0B2B84B}"/>
              </a:ext>
            </a:extLst>
          </p:cNvPr>
          <p:cNvSpPr/>
          <p:nvPr/>
        </p:nvSpPr>
        <p:spPr>
          <a:xfrm>
            <a:off x="1781750" y="4497637"/>
            <a:ext cx="8746878" cy="103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Priestor na písanie odpovede</a:t>
            </a:r>
          </a:p>
        </p:txBody>
      </p:sp>
      <p:sp>
        <p:nvSpPr>
          <p:cNvPr id="55" name="Zaoblený obdĺžnik 22">
            <a:extLst>
              <a:ext uri="{FF2B5EF4-FFF2-40B4-BE49-F238E27FC236}">
                <a16:creationId xmlns:a16="http://schemas.microsoft.com/office/drawing/2014/main" id="{ADCD507F-4703-6795-ABC1-459AB9377059}"/>
              </a:ext>
            </a:extLst>
          </p:cNvPr>
          <p:cNvSpPr/>
          <p:nvPr/>
        </p:nvSpPr>
        <p:spPr>
          <a:xfrm>
            <a:off x="1781750" y="5599082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2" name="Zaoblený obdĺžnik 7">
            <a:extLst>
              <a:ext uri="{FF2B5EF4-FFF2-40B4-BE49-F238E27FC236}">
                <a16:creationId xmlns:a16="http://schemas.microsoft.com/office/drawing/2014/main" id="{96D20AF0-7FC6-7363-EBC5-C898A1DD9475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E385F882-A7B2-BF8B-2AA9-FC86F76BA8E4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3D945B38-BE03-18A6-1706-23E6F322C5C5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5" name="Obdĺžnik 6">
            <a:extLst>
              <a:ext uri="{FF2B5EF4-FFF2-40B4-BE49-F238E27FC236}">
                <a16:creationId xmlns:a16="http://schemas.microsoft.com/office/drawing/2014/main" id="{5C485AE6-F148-09F1-CDC4-C40446C6873B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6" name="Obdĺžnik 9">
            <a:extLst>
              <a:ext uri="{FF2B5EF4-FFF2-40B4-BE49-F238E27FC236}">
                <a16:creationId xmlns:a16="http://schemas.microsoft.com/office/drawing/2014/main" id="{4D31EF73-F7F9-B2CB-1563-BE9F15CAB16F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7" name="Obdĺžnik 9">
            <a:extLst>
              <a:ext uri="{FF2B5EF4-FFF2-40B4-BE49-F238E27FC236}">
                <a16:creationId xmlns:a16="http://schemas.microsoft.com/office/drawing/2014/main" id="{25FD4953-339A-E0AC-DF58-BB7CC62D1A3D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11" name="Obdĺžnik 9">
            <a:extLst>
              <a:ext uri="{FF2B5EF4-FFF2-40B4-BE49-F238E27FC236}">
                <a16:creationId xmlns:a16="http://schemas.microsoft.com/office/drawing/2014/main" id="{4CB70EE2-6BE1-010E-0DD7-E98239C29A73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14" name="Obdĺžnik 9">
            <a:extLst>
              <a:ext uri="{FF2B5EF4-FFF2-40B4-BE49-F238E27FC236}">
                <a16:creationId xmlns:a16="http://schemas.microsoft.com/office/drawing/2014/main" id="{72DAC34C-02A7-765E-D2D3-A2CD6B1FC693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E316D-CA3C-70F1-35DC-D17F2D84EBCD}"/>
              </a:ext>
            </a:extLst>
          </p:cNvPr>
          <p:cNvSpPr txBox="1"/>
          <p:nvPr/>
        </p:nvSpPr>
        <p:spPr>
          <a:xfrm>
            <a:off x="1759046" y="2161757"/>
            <a:ext cx="340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Meno odosielateľa (email odosielateľa)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687E7-701D-4456-0B20-624B90F2FC15}"/>
              </a:ext>
            </a:extLst>
          </p:cNvPr>
          <p:cNvSpPr/>
          <p:nvPr/>
        </p:nvSpPr>
        <p:spPr>
          <a:xfrm>
            <a:off x="1862977" y="2500310"/>
            <a:ext cx="4102594" cy="693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chemeClr val="tx1"/>
                </a:solidFill>
              </a:rPr>
              <a:t>Text správy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24230-BBAD-765B-E4C3-4D1B7B21ECCC}"/>
              </a:ext>
            </a:extLst>
          </p:cNvPr>
          <p:cNvSpPr txBox="1"/>
          <p:nvPr/>
        </p:nvSpPr>
        <p:spPr>
          <a:xfrm>
            <a:off x="1781750" y="3449811"/>
            <a:ext cx="340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Meno odosielateľa (email odosielateľa)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2A127B-4ED9-32E5-0B4C-0B3ECF976F33}"/>
              </a:ext>
            </a:extLst>
          </p:cNvPr>
          <p:cNvSpPr/>
          <p:nvPr/>
        </p:nvSpPr>
        <p:spPr>
          <a:xfrm>
            <a:off x="1862976" y="3734658"/>
            <a:ext cx="8452875" cy="6168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5C65A-F7FD-D9EF-0657-FAA3EC870F17}"/>
              </a:ext>
            </a:extLst>
          </p:cNvPr>
          <p:cNvSpPr txBox="1"/>
          <p:nvPr/>
        </p:nvSpPr>
        <p:spPr>
          <a:xfrm>
            <a:off x="5190774" y="2181520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Dátum a čas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9E361-C122-28E6-13C3-3CBCA05BCD64}"/>
              </a:ext>
            </a:extLst>
          </p:cNvPr>
          <p:cNvSpPr txBox="1"/>
          <p:nvPr/>
        </p:nvSpPr>
        <p:spPr>
          <a:xfrm>
            <a:off x="9424403" y="3400784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Dátum a čas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603852-7ABC-3720-F80A-9506B9C4BE10}"/>
              </a:ext>
            </a:extLst>
          </p:cNvPr>
          <p:cNvSpPr txBox="1"/>
          <p:nvPr/>
        </p:nvSpPr>
        <p:spPr>
          <a:xfrm>
            <a:off x="1443791" y="1046769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Správy</a:t>
            </a:r>
          </a:p>
        </p:txBody>
      </p:sp>
    </p:spTree>
    <p:extLst>
      <p:ext uri="{BB962C8B-B14F-4D97-AF65-F5344CB8AC3E}">
        <p14:creationId xmlns:p14="http://schemas.microsoft.com/office/powerpoint/2010/main" val="41352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585927" y="1296140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333783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8081639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1664693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Zobraziť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5412549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Zobraziť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9160405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Zobraziť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383232" y="1625176"/>
            <a:ext cx="179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(Kategória bagra)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758143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Obr./Text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131090" y="1620456"/>
            <a:ext cx="179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(Kategória bagra)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506000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Obr./Text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8883059" y="1620456"/>
            <a:ext cx="179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(Kategória bagra)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9257969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Obr./Text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4FE05-796A-A3CB-8046-B594688475EC}"/>
              </a:ext>
            </a:extLst>
          </p:cNvPr>
          <p:cNvSpPr txBox="1"/>
          <p:nvPr/>
        </p:nvSpPr>
        <p:spPr>
          <a:xfrm>
            <a:off x="585927" y="76465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novú ponuku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A1A9EC-DF4D-B91E-7608-362717D496E2}"/>
              </a:ext>
            </a:extLst>
          </p:cNvPr>
          <p:cNvSpPr/>
          <p:nvPr/>
        </p:nvSpPr>
        <p:spPr>
          <a:xfrm>
            <a:off x="585927" y="116293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48BE25-D849-A2A8-F92D-9647E7E4160F}"/>
              </a:ext>
            </a:extLst>
          </p:cNvPr>
          <p:cNvSpPr/>
          <p:nvPr/>
        </p:nvSpPr>
        <p:spPr>
          <a:xfrm>
            <a:off x="3556987" y="1162938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5CC61B-A26E-1D00-6AA9-93EBB0E97A38}"/>
              </a:ext>
            </a:extLst>
          </p:cNvPr>
          <p:cNvSpPr/>
          <p:nvPr/>
        </p:nvSpPr>
        <p:spPr>
          <a:xfrm>
            <a:off x="4333783" y="11581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40FCB5-564F-814E-A1A8-FD7A980980F6}"/>
              </a:ext>
            </a:extLst>
          </p:cNvPr>
          <p:cNvSpPr/>
          <p:nvPr/>
        </p:nvSpPr>
        <p:spPr>
          <a:xfrm>
            <a:off x="7304843" y="115816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C75F99-546E-BBAE-904E-5F58A9E8B4A5}"/>
              </a:ext>
            </a:extLst>
          </p:cNvPr>
          <p:cNvSpPr/>
          <p:nvPr/>
        </p:nvSpPr>
        <p:spPr>
          <a:xfrm>
            <a:off x="8081639" y="11581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184205-5848-313B-47E3-FAD9D028DACC}"/>
              </a:ext>
            </a:extLst>
          </p:cNvPr>
          <p:cNvSpPr/>
          <p:nvPr/>
        </p:nvSpPr>
        <p:spPr>
          <a:xfrm>
            <a:off x="11052699" y="115816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6338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456348" y="1873188"/>
            <a:ext cx="9295540" cy="489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819920" y="2118652"/>
            <a:ext cx="4339708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Názov automaticky gen. správy (pre akú udalosť)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1811040" y="2993994"/>
            <a:ext cx="4339708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(predvolený/vlastný text predmetu)</a:t>
            </a:r>
          </a:p>
        </p:txBody>
      </p:sp>
      <p:sp>
        <p:nvSpPr>
          <p:cNvPr id="46" name="Obdĺžnik 6">
            <a:extLst>
              <a:ext uri="{FF2B5EF4-FFF2-40B4-BE49-F238E27FC236}">
                <a16:creationId xmlns:a16="http://schemas.microsoft.com/office/drawing/2014/main" id="{F773C2ED-2661-31C6-8108-99789449E066}"/>
              </a:ext>
            </a:extLst>
          </p:cNvPr>
          <p:cNvSpPr/>
          <p:nvPr/>
        </p:nvSpPr>
        <p:spPr>
          <a:xfrm>
            <a:off x="9738804" y="1108249"/>
            <a:ext cx="1013084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Späť</a:t>
            </a:r>
          </a:p>
        </p:txBody>
      </p:sp>
      <p:sp>
        <p:nvSpPr>
          <p:cNvPr id="3" name="Obdĺžnik 14">
            <a:extLst>
              <a:ext uri="{FF2B5EF4-FFF2-40B4-BE49-F238E27FC236}">
                <a16:creationId xmlns:a16="http://schemas.microsoft.com/office/drawing/2014/main" id="{A413646E-ABEB-497C-CFA1-E7B386A548E5}"/>
              </a:ext>
            </a:extLst>
          </p:cNvPr>
          <p:cNvSpPr/>
          <p:nvPr/>
        </p:nvSpPr>
        <p:spPr>
          <a:xfrm>
            <a:off x="1811041" y="4027980"/>
            <a:ext cx="4348587" cy="1405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(predvolený/vlastný text správy)</a:t>
            </a:r>
          </a:p>
        </p:txBody>
      </p:sp>
      <p:sp>
        <p:nvSpPr>
          <p:cNvPr id="5" name="Zaoblený obdĺžnik 22">
            <a:extLst>
              <a:ext uri="{FF2B5EF4-FFF2-40B4-BE49-F238E27FC236}">
                <a16:creationId xmlns:a16="http://schemas.microsoft.com/office/drawing/2014/main" id="{6FC42A89-9BFC-CE85-2FCF-AE93A97F5888}"/>
              </a:ext>
            </a:extLst>
          </p:cNvPr>
          <p:cNvSpPr/>
          <p:nvPr/>
        </p:nvSpPr>
        <p:spPr>
          <a:xfrm>
            <a:off x="1819918" y="5558706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</a:t>
            </a:r>
          </a:p>
        </p:txBody>
      </p:sp>
      <p:sp>
        <p:nvSpPr>
          <p:cNvPr id="6" name="Obdĺžnik 14">
            <a:extLst>
              <a:ext uri="{FF2B5EF4-FFF2-40B4-BE49-F238E27FC236}">
                <a16:creationId xmlns:a16="http://schemas.microsoft.com/office/drawing/2014/main" id="{40100238-1B23-DFC0-FDD6-A4CE21EEAB6A}"/>
              </a:ext>
            </a:extLst>
          </p:cNvPr>
          <p:cNvSpPr/>
          <p:nvPr/>
        </p:nvSpPr>
        <p:spPr>
          <a:xfrm>
            <a:off x="1546190" y="2041864"/>
            <a:ext cx="9089259" cy="4048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BlokTextu 16">
            <a:extLst>
              <a:ext uri="{FF2B5EF4-FFF2-40B4-BE49-F238E27FC236}">
                <a16:creationId xmlns:a16="http://schemas.microsoft.com/office/drawing/2014/main" id="{A74622A3-759C-A41D-21FD-196A7C88A96F}"/>
              </a:ext>
            </a:extLst>
          </p:cNvPr>
          <p:cNvSpPr txBox="1"/>
          <p:nvPr/>
        </p:nvSpPr>
        <p:spPr>
          <a:xfrm>
            <a:off x="1555063" y="613321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758CF-246C-5972-5005-E4A6F8D6A64B}"/>
              </a:ext>
            </a:extLst>
          </p:cNvPr>
          <p:cNvSpPr txBox="1"/>
          <p:nvPr/>
        </p:nvSpPr>
        <p:spPr>
          <a:xfrm>
            <a:off x="1725076" y="2616513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Predmet: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F04F3-3B22-BA83-B63D-55E0E08194D1}"/>
              </a:ext>
            </a:extLst>
          </p:cNvPr>
          <p:cNvSpPr txBox="1"/>
          <p:nvPr/>
        </p:nvSpPr>
        <p:spPr>
          <a:xfrm>
            <a:off x="1725076" y="3615511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Text: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D4895-894A-A43F-BE7C-7CAAB63A1D41}"/>
              </a:ext>
            </a:extLst>
          </p:cNvPr>
          <p:cNvSpPr txBox="1"/>
          <p:nvPr/>
        </p:nvSpPr>
        <p:spPr>
          <a:xfrm>
            <a:off x="1448231" y="1493471"/>
            <a:ext cx="433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>
                <a:solidFill>
                  <a:schemeClr val="tx1"/>
                </a:solidFill>
              </a:rPr>
              <a:t>Nastavenia automaticky generovaných správ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5FEE-2891-D989-176A-43066DD0A557}"/>
              </a:ext>
            </a:extLst>
          </p:cNvPr>
          <p:cNvSpPr txBox="1"/>
          <p:nvPr/>
        </p:nvSpPr>
        <p:spPr>
          <a:xfrm>
            <a:off x="1456348" y="1113449"/>
            <a:ext cx="80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Správy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A5E446-7C7A-2A1C-8632-7455C1B6D372}"/>
              </a:ext>
            </a:extLst>
          </p:cNvPr>
          <p:cNvSpPr/>
          <p:nvPr/>
        </p:nvSpPr>
        <p:spPr>
          <a:xfrm>
            <a:off x="6507331" y="2159313"/>
            <a:ext cx="3873627" cy="3273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#tag1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#tag2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#tag3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22" name="Zaoblený obdĺžnik 22">
            <a:extLst>
              <a:ext uri="{FF2B5EF4-FFF2-40B4-BE49-F238E27FC236}">
                <a16:creationId xmlns:a16="http://schemas.microsoft.com/office/drawing/2014/main" id="{5F731274-63D2-AFDE-FF27-A0645DACB9FD}"/>
              </a:ext>
            </a:extLst>
          </p:cNvPr>
          <p:cNvSpPr/>
          <p:nvPr/>
        </p:nvSpPr>
        <p:spPr>
          <a:xfrm>
            <a:off x="3079422" y="5558706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Reset</a:t>
            </a:r>
          </a:p>
        </p:txBody>
      </p:sp>
      <p:sp>
        <p:nvSpPr>
          <p:cNvPr id="24" name="Zaoblený obdĺžnik 7">
            <a:extLst>
              <a:ext uri="{FF2B5EF4-FFF2-40B4-BE49-F238E27FC236}">
                <a16:creationId xmlns:a16="http://schemas.microsoft.com/office/drawing/2014/main" id="{D8CFB9BD-D55D-6A8A-FA47-412C3EEE6C02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bdĺžnik 8">
            <a:extLst>
              <a:ext uri="{FF2B5EF4-FFF2-40B4-BE49-F238E27FC236}">
                <a16:creationId xmlns:a16="http://schemas.microsoft.com/office/drawing/2014/main" id="{A35760D9-AE07-F00E-5A7D-7A2847630664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26" name="Obdĺžnik 9">
            <a:extLst>
              <a:ext uri="{FF2B5EF4-FFF2-40B4-BE49-F238E27FC236}">
                <a16:creationId xmlns:a16="http://schemas.microsoft.com/office/drawing/2014/main" id="{FC609CBF-559E-B51C-AAFD-3B155F9DB990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27" name="Obdĺžnik 6">
            <a:extLst>
              <a:ext uri="{FF2B5EF4-FFF2-40B4-BE49-F238E27FC236}">
                <a16:creationId xmlns:a16="http://schemas.microsoft.com/office/drawing/2014/main" id="{96126E0D-4925-B470-44EC-FB8E5F1A9D31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28" name="Obdĺžnik 9">
            <a:extLst>
              <a:ext uri="{FF2B5EF4-FFF2-40B4-BE49-F238E27FC236}">
                <a16:creationId xmlns:a16="http://schemas.microsoft.com/office/drawing/2014/main" id="{432587AF-8892-03DB-6A6B-1E3F9B444EE1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29" name="Obdĺžnik 9">
            <a:extLst>
              <a:ext uri="{FF2B5EF4-FFF2-40B4-BE49-F238E27FC236}">
                <a16:creationId xmlns:a16="http://schemas.microsoft.com/office/drawing/2014/main" id="{D94D38C0-CF43-E85E-E1DE-5A0D0E16A852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30" name="Obdĺžnik 9">
            <a:extLst>
              <a:ext uri="{FF2B5EF4-FFF2-40B4-BE49-F238E27FC236}">
                <a16:creationId xmlns:a16="http://schemas.microsoft.com/office/drawing/2014/main" id="{F4505837-192F-18BE-F526-0D8307461A07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31" name="Obdĺžnik 9">
            <a:extLst>
              <a:ext uri="{FF2B5EF4-FFF2-40B4-BE49-F238E27FC236}">
                <a16:creationId xmlns:a16="http://schemas.microsoft.com/office/drawing/2014/main" id="{323FB464-4C58-C015-B256-2C3040EEDA39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</p:spTree>
    <p:extLst>
      <p:ext uri="{BB962C8B-B14F-4D97-AF65-F5344CB8AC3E}">
        <p14:creationId xmlns:p14="http://schemas.microsoft.com/office/powerpoint/2010/main" val="421986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448230" y="1766657"/>
            <a:ext cx="9295540" cy="43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607909" y="2721528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1607909" y="3231522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607909" y="3759743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607909" y="42036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479357" y="2788653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9479357" y="3298647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479358" y="3826868"/>
            <a:ext cx="819412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1607909" y="1952169"/>
            <a:ext cx="966616" cy="332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Pridať</a:t>
            </a:r>
          </a:p>
        </p:txBody>
      </p:sp>
      <p:cxnSp>
        <p:nvCxnSpPr>
          <p:cNvPr id="34" name="Rovná spojnica 33"/>
          <p:cNvCxnSpPr/>
          <p:nvPr/>
        </p:nvCxnSpPr>
        <p:spPr>
          <a:xfrm>
            <a:off x="10379286" y="389233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10379286" y="389233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10363749" y="286723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10363749" y="286723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363749" y="3367346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10363749" y="3367346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Zaoblený obdĺžnik 7">
            <a:extLst>
              <a:ext uri="{FF2B5EF4-FFF2-40B4-BE49-F238E27FC236}">
                <a16:creationId xmlns:a16="http://schemas.microsoft.com/office/drawing/2014/main" id="{A55B98A1-5C12-7DF8-CC83-898676AF06A4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C86524C8-C17E-08D2-8E54-7AA05D250307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A7CD4806-F4B1-6F2D-8B9D-8E215E3DBD7E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5" name="Obdĺžnik 6">
            <a:extLst>
              <a:ext uri="{FF2B5EF4-FFF2-40B4-BE49-F238E27FC236}">
                <a16:creationId xmlns:a16="http://schemas.microsoft.com/office/drawing/2014/main" id="{459C32C7-722C-C48E-A03D-20E254AE0BA1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6" name="Obdĺžnik 9">
            <a:extLst>
              <a:ext uri="{FF2B5EF4-FFF2-40B4-BE49-F238E27FC236}">
                <a16:creationId xmlns:a16="http://schemas.microsoft.com/office/drawing/2014/main" id="{2B2C3BE6-6BF3-75EF-A744-66FE609502C3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7" name="Obdĺžnik 9">
            <a:extLst>
              <a:ext uri="{FF2B5EF4-FFF2-40B4-BE49-F238E27FC236}">
                <a16:creationId xmlns:a16="http://schemas.microsoft.com/office/drawing/2014/main" id="{B8DF99B8-C38A-0398-024D-331E7F4E8ABE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11" name="Obdĺžnik 9">
            <a:extLst>
              <a:ext uri="{FF2B5EF4-FFF2-40B4-BE49-F238E27FC236}">
                <a16:creationId xmlns:a16="http://schemas.microsoft.com/office/drawing/2014/main" id="{F978E226-67E3-7FF0-2BC3-BF26CB159683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22" name="Obdĺžnik 9">
            <a:extLst>
              <a:ext uri="{FF2B5EF4-FFF2-40B4-BE49-F238E27FC236}">
                <a16:creationId xmlns:a16="http://schemas.microsoft.com/office/drawing/2014/main" id="{8864B8CD-0918-3E4A-05BD-AB11E740CB67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2814C-56E3-1B54-9450-519B308CC710}"/>
              </a:ext>
            </a:extLst>
          </p:cNvPr>
          <p:cNvSpPr txBox="1"/>
          <p:nvPr/>
        </p:nvSpPr>
        <p:spPr>
          <a:xfrm>
            <a:off x="1367670" y="1206407"/>
            <a:ext cx="258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Správa náhradných dielov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960DC-35A6-1C15-A69C-A376766AE9CB}"/>
              </a:ext>
            </a:extLst>
          </p:cNvPr>
          <p:cNvSpPr/>
          <p:nvPr/>
        </p:nvSpPr>
        <p:spPr>
          <a:xfrm>
            <a:off x="9083764" y="1865375"/>
            <a:ext cx="150032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Vyhľadávanie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000A9-9BBD-71C2-2687-A0E1AC08FDBA}"/>
              </a:ext>
            </a:extLst>
          </p:cNvPr>
          <p:cNvSpPr txBox="1"/>
          <p:nvPr/>
        </p:nvSpPr>
        <p:spPr>
          <a:xfrm>
            <a:off x="1544166" y="2360031"/>
            <a:ext cx="168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Katalógové číslo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8DF3E-C75E-5A4B-69E2-D283D54AFD57}"/>
              </a:ext>
            </a:extLst>
          </p:cNvPr>
          <p:cNvSpPr txBox="1"/>
          <p:nvPr/>
        </p:nvSpPr>
        <p:spPr>
          <a:xfrm>
            <a:off x="3781821" y="2360031"/>
            <a:ext cx="8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B903B-0D10-4D93-202B-74BF5689C9CE}"/>
              </a:ext>
            </a:extLst>
          </p:cNvPr>
          <p:cNvSpPr txBox="1"/>
          <p:nvPr/>
        </p:nvSpPr>
        <p:spPr>
          <a:xfrm>
            <a:off x="5651565" y="2363562"/>
            <a:ext cx="229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Počet strojov s dielom</a:t>
            </a:r>
          </a:p>
        </p:txBody>
      </p:sp>
      <p:sp>
        <p:nvSpPr>
          <p:cNvPr id="29" name="BlokTextu 16">
            <a:extLst>
              <a:ext uri="{FF2B5EF4-FFF2-40B4-BE49-F238E27FC236}">
                <a16:creationId xmlns:a16="http://schemas.microsoft.com/office/drawing/2014/main" id="{753C9228-2AA2-3430-7DBE-D80317E77D1C}"/>
              </a:ext>
            </a:extLst>
          </p:cNvPr>
          <p:cNvSpPr txBox="1"/>
          <p:nvPr/>
        </p:nvSpPr>
        <p:spPr>
          <a:xfrm>
            <a:off x="1805140" y="27582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0" name="BlokTextu 16">
            <a:extLst>
              <a:ext uri="{FF2B5EF4-FFF2-40B4-BE49-F238E27FC236}">
                <a16:creationId xmlns:a16="http://schemas.microsoft.com/office/drawing/2014/main" id="{CF95139D-6F32-57E3-6928-964948E5CB62}"/>
              </a:ext>
            </a:extLst>
          </p:cNvPr>
          <p:cNvSpPr txBox="1"/>
          <p:nvPr/>
        </p:nvSpPr>
        <p:spPr>
          <a:xfrm>
            <a:off x="3908740" y="2750311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1" name="BlokTextu 16">
            <a:extLst>
              <a:ext uri="{FF2B5EF4-FFF2-40B4-BE49-F238E27FC236}">
                <a16:creationId xmlns:a16="http://schemas.microsoft.com/office/drawing/2014/main" id="{3CE6BBD1-E905-6E0A-F96E-B9CD2C7F06C7}"/>
              </a:ext>
            </a:extLst>
          </p:cNvPr>
          <p:cNvSpPr txBox="1"/>
          <p:nvPr/>
        </p:nvSpPr>
        <p:spPr>
          <a:xfrm>
            <a:off x="5727605" y="271265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3" name="BlokTextu 16">
            <a:extLst>
              <a:ext uri="{FF2B5EF4-FFF2-40B4-BE49-F238E27FC236}">
                <a16:creationId xmlns:a16="http://schemas.microsoft.com/office/drawing/2014/main" id="{058901B8-F468-5E2C-53CF-8CF2ECE11DC1}"/>
              </a:ext>
            </a:extLst>
          </p:cNvPr>
          <p:cNvSpPr txBox="1"/>
          <p:nvPr/>
        </p:nvSpPr>
        <p:spPr>
          <a:xfrm>
            <a:off x="1819674" y="325528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5" name="BlokTextu 16">
            <a:extLst>
              <a:ext uri="{FF2B5EF4-FFF2-40B4-BE49-F238E27FC236}">
                <a16:creationId xmlns:a16="http://schemas.microsoft.com/office/drawing/2014/main" id="{06BA9153-BABE-4FFA-C2DD-2728B05542AE}"/>
              </a:ext>
            </a:extLst>
          </p:cNvPr>
          <p:cNvSpPr txBox="1"/>
          <p:nvPr/>
        </p:nvSpPr>
        <p:spPr>
          <a:xfrm>
            <a:off x="3923274" y="3247312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7" name="BlokTextu 16">
            <a:extLst>
              <a:ext uri="{FF2B5EF4-FFF2-40B4-BE49-F238E27FC236}">
                <a16:creationId xmlns:a16="http://schemas.microsoft.com/office/drawing/2014/main" id="{048FD0A8-AFF4-A0BB-447B-8E820D2F51E4}"/>
              </a:ext>
            </a:extLst>
          </p:cNvPr>
          <p:cNvSpPr txBox="1"/>
          <p:nvPr/>
        </p:nvSpPr>
        <p:spPr>
          <a:xfrm>
            <a:off x="5742139" y="32096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8" name="BlokTextu 16">
            <a:extLst>
              <a:ext uri="{FF2B5EF4-FFF2-40B4-BE49-F238E27FC236}">
                <a16:creationId xmlns:a16="http://schemas.microsoft.com/office/drawing/2014/main" id="{F325995C-D03B-2BBE-8451-74E56F8F649D}"/>
              </a:ext>
            </a:extLst>
          </p:cNvPr>
          <p:cNvSpPr txBox="1"/>
          <p:nvPr/>
        </p:nvSpPr>
        <p:spPr>
          <a:xfrm>
            <a:off x="1828552" y="37699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9" name="BlokTextu 16">
            <a:extLst>
              <a:ext uri="{FF2B5EF4-FFF2-40B4-BE49-F238E27FC236}">
                <a16:creationId xmlns:a16="http://schemas.microsoft.com/office/drawing/2014/main" id="{08A80E87-55FA-85E3-E849-8E0AB755463D}"/>
              </a:ext>
            </a:extLst>
          </p:cNvPr>
          <p:cNvSpPr txBox="1"/>
          <p:nvPr/>
        </p:nvSpPr>
        <p:spPr>
          <a:xfrm>
            <a:off x="3932152" y="3761931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4" name="BlokTextu 16">
            <a:extLst>
              <a:ext uri="{FF2B5EF4-FFF2-40B4-BE49-F238E27FC236}">
                <a16:creationId xmlns:a16="http://schemas.microsoft.com/office/drawing/2014/main" id="{2F73EB64-C927-B495-4D2F-7E2953459AD5}"/>
              </a:ext>
            </a:extLst>
          </p:cNvPr>
          <p:cNvSpPr txBox="1"/>
          <p:nvPr/>
        </p:nvSpPr>
        <p:spPr>
          <a:xfrm>
            <a:off x="5751017" y="37242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52ADAD-FB6A-A18A-27DE-FA8AF5634B5A}"/>
              </a:ext>
            </a:extLst>
          </p:cNvPr>
          <p:cNvSpPr txBox="1"/>
          <p:nvPr/>
        </p:nvSpPr>
        <p:spPr>
          <a:xfrm>
            <a:off x="2573654" y="5565852"/>
            <a:ext cx="7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1 ... 2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9D804-307F-BA60-AA6A-899D517A8C86}"/>
              </a:ext>
            </a:extLst>
          </p:cNvPr>
          <p:cNvSpPr/>
          <p:nvPr/>
        </p:nvSpPr>
        <p:spPr>
          <a:xfrm>
            <a:off x="1690769" y="5637290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C995A-DA36-BDC8-61A4-E9F9D1A52DEF}"/>
              </a:ext>
            </a:extLst>
          </p:cNvPr>
          <p:cNvSpPr/>
          <p:nvPr/>
        </p:nvSpPr>
        <p:spPr>
          <a:xfrm>
            <a:off x="2200183" y="5637290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645C99-64D4-9FA1-A882-24F998B88A76}"/>
              </a:ext>
            </a:extLst>
          </p:cNvPr>
          <p:cNvSpPr/>
          <p:nvPr/>
        </p:nvSpPr>
        <p:spPr>
          <a:xfrm>
            <a:off x="3781821" y="5615146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9FF42F-0DD0-90DB-FA6B-37B52710B713}"/>
              </a:ext>
            </a:extLst>
          </p:cNvPr>
          <p:cNvSpPr/>
          <p:nvPr/>
        </p:nvSpPr>
        <p:spPr>
          <a:xfrm>
            <a:off x="3348436" y="5626133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6E1778-C7C0-6208-E637-60326F032137}"/>
              </a:ext>
            </a:extLst>
          </p:cNvPr>
          <p:cNvSpPr txBox="1"/>
          <p:nvPr/>
        </p:nvSpPr>
        <p:spPr>
          <a:xfrm>
            <a:off x="9754620" y="2382974"/>
            <a:ext cx="67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Akcie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0AC21-BE6B-D691-999C-641AD39ED7AA}"/>
              </a:ext>
            </a:extLst>
          </p:cNvPr>
          <p:cNvSpPr txBox="1"/>
          <p:nvPr/>
        </p:nvSpPr>
        <p:spPr>
          <a:xfrm flipH="1">
            <a:off x="8576854" y="5610838"/>
            <a:ext cx="20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z 2 str. (x položky)</a:t>
            </a:r>
          </a:p>
        </p:txBody>
      </p:sp>
    </p:spTree>
    <p:extLst>
      <p:ext uri="{BB962C8B-B14F-4D97-AF65-F5344CB8AC3E}">
        <p14:creationId xmlns:p14="http://schemas.microsoft.com/office/powerpoint/2010/main" val="415426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16889" y="1595904"/>
            <a:ext cx="5806235" cy="43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80632" y="2550775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180632" y="3060769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80632" y="3588990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80632" y="40328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4678506" y="2626612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4678506" y="3136606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4678507" y="3664827"/>
            <a:ext cx="819412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180632" y="1781416"/>
            <a:ext cx="966616" cy="332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Pridať</a:t>
            </a:r>
          </a:p>
        </p:txBody>
      </p:sp>
      <p:cxnSp>
        <p:nvCxnSpPr>
          <p:cNvPr id="34" name="Rovná spojnica 33"/>
          <p:cNvCxnSpPr/>
          <p:nvPr/>
        </p:nvCxnSpPr>
        <p:spPr>
          <a:xfrm>
            <a:off x="5578435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5578435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5562898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5562898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5562898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5562898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Zaoblený obdĺžnik 7">
            <a:extLst>
              <a:ext uri="{FF2B5EF4-FFF2-40B4-BE49-F238E27FC236}">
                <a16:creationId xmlns:a16="http://schemas.microsoft.com/office/drawing/2014/main" id="{A55B98A1-5C12-7DF8-CC83-898676AF06A4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C86524C8-C17E-08D2-8E54-7AA05D250307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A7CD4806-F4B1-6F2D-8B9D-8E215E3DBD7E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5" name="Obdĺžnik 6">
            <a:extLst>
              <a:ext uri="{FF2B5EF4-FFF2-40B4-BE49-F238E27FC236}">
                <a16:creationId xmlns:a16="http://schemas.microsoft.com/office/drawing/2014/main" id="{459C32C7-722C-C48E-A03D-20E254AE0BA1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6" name="Obdĺžnik 9">
            <a:extLst>
              <a:ext uri="{FF2B5EF4-FFF2-40B4-BE49-F238E27FC236}">
                <a16:creationId xmlns:a16="http://schemas.microsoft.com/office/drawing/2014/main" id="{2B2C3BE6-6BF3-75EF-A744-66FE609502C3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7" name="Obdĺžnik 9">
            <a:extLst>
              <a:ext uri="{FF2B5EF4-FFF2-40B4-BE49-F238E27FC236}">
                <a16:creationId xmlns:a16="http://schemas.microsoft.com/office/drawing/2014/main" id="{B8DF99B8-C38A-0398-024D-331E7F4E8ABE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11" name="Obdĺžnik 9">
            <a:extLst>
              <a:ext uri="{FF2B5EF4-FFF2-40B4-BE49-F238E27FC236}">
                <a16:creationId xmlns:a16="http://schemas.microsoft.com/office/drawing/2014/main" id="{F978E226-67E3-7FF0-2BC3-BF26CB159683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22" name="Obdĺžnik 9">
            <a:extLst>
              <a:ext uri="{FF2B5EF4-FFF2-40B4-BE49-F238E27FC236}">
                <a16:creationId xmlns:a16="http://schemas.microsoft.com/office/drawing/2014/main" id="{8864B8CD-0918-3E4A-05BD-AB11E740CB67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2814C-56E3-1B54-9450-519B308CC710}"/>
              </a:ext>
            </a:extLst>
          </p:cNvPr>
          <p:cNvSpPr txBox="1"/>
          <p:nvPr/>
        </p:nvSpPr>
        <p:spPr>
          <a:xfrm>
            <a:off x="83008" y="1236480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Správa kategórií bagrov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960DC-35A6-1C15-A69C-A376766AE9CB}"/>
              </a:ext>
            </a:extLst>
          </p:cNvPr>
          <p:cNvSpPr/>
          <p:nvPr/>
        </p:nvSpPr>
        <p:spPr>
          <a:xfrm>
            <a:off x="4202395" y="1751252"/>
            <a:ext cx="150032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Vyhľadávanie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000A9-9BBD-71C2-2687-A0E1AC08FDBA}"/>
              </a:ext>
            </a:extLst>
          </p:cNvPr>
          <p:cNvSpPr txBox="1"/>
          <p:nvPr/>
        </p:nvSpPr>
        <p:spPr>
          <a:xfrm>
            <a:off x="116889" y="2189278"/>
            <a:ext cx="168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Názov kategórie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8DF3E-C75E-5A4B-69E2-D283D54AFD57}"/>
              </a:ext>
            </a:extLst>
          </p:cNvPr>
          <p:cNvSpPr txBox="1"/>
          <p:nvPr/>
        </p:nvSpPr>
        <p:spPr>
          <a:xfrm>
            <a:off x="1653294" y="2189278"/>
            <a:ext cx="135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Počet bagrov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B903B-0D10-4D93-202B-74BF5689C9CE}"/>
              </a:ext>
            </a:extLst>
          </p:cNvPr>
          <p:cNvSpPr txBox="1"/>
          <p:nvPr/>
        </p:nvSpPr>
        <p:spPr>
          <a:xfrm>
            <a:off x="2933654" y="2186258"/>
            <a:ext cx="162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Počet príd. zar.</a:t>
            </a:r>
          </a:p>
        </p:txBody>
      </p:sp>
      <p:sp>
        <p:nvSpPr>
          <p:cNvPr id="29" name="BlokTextu 16">
            <a:extLst>
              <a:ext uri="{FF2B5EF4-FFF2-40B4-BE49-F238E27FC236}">
                <a16:creationId xmlns:a16="http://schemas.microsoft.com/office/drawing/2014/main" id="{753C9228-2AA2-3430-7DBE-D80317E77D1C}"/>
              </a:ext>
            </a:extLst>
          </p:cNvPr>
          <p:cNvSpPr txBox="1"/>
          <p:nvPr/>
        </p:nvSpPr>
        <p:spPr>
          <a:xfrm>
            <a:off x="377863" y="2587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0" name="BlokTextu 16">
            <a:extLst>
              <a:ext uri="{FF2B5EF4-FFF2-40B4-BE49-F238E27FC236}">
                <a16:creationId xmlns:a16="http://schemas.microsoft.com/office/drawing/2014/main" id="{CF95139D-6F32-57E3-6928-964948E5CB62}"/>
              </a:ext>
            </a:extLst>
          </p:cNvPr>
          <p:cNvSpPr txBox="1"/>
          <p:nvPr/>
        </p:nvSpPr>
        <p:spPr>
          <a:xfrm>
            <a:off x="1953133" y="257913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1" name="BlokTextu 16">
            <a:extLst>
              <a:ext uri="{FF2B5EF4-FFF2-40B4-BE49-F238E27FC236}">
                <a16:creationId xmlns:a16="http://schemas.microsoft.com/office/drawing/2014/main" id="{3CE6BBD1-E905-6E0A-F96E-B9CD2C7F06C7}"/>
              </a:ext>
            </a:extLst>
          </p:cNvPr>
          <p:cNvSpPr txBox="1"/>
          <p:nvPr/>
        </p:nvSpPr>
        <p:spPr>
          <a:xfrm>
            <a:off x="3312091" y="2587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3" name="BlokTextu 16">
            <a:extLst>
              <a:ext uri="{FF2B5EF4-FFF2-40B4-BE49-F238E27FC236}">
                <a16:creationId xmlns:a16="http://schemas.microsoft.com/office/drawing/2014/main" id="{058901B8-F468-5E2C-53CF-8CF2ECE11DC1}"/>
              </a:ext>
            </a:extLst>
          </p:cNvPr>
          <p:cNvSpPr txBox="1"/>
          <p:nvPr/>
        </p:nvSpPr>
        <p:spPr>
          <a:xfrm>
            <a:off x="392397" y="30845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5" name="BlokTextu 16">
            <a:extLst>
              <a:ext uri="{FF2B5EF4-FFF2-40B4-BE49-F238E27FC236}">
                <a16:creationId xmlns:a16="http://schemas.microsoft.com/office/drawing/2014/main" id="{06BA9153-BABE-4FFA-C2DD-2728B05542AE}"/>
              </a:ext>
            </a:extLst>
          </p:cNvPr>
          <p:cNvSpPr txBox="1"/>
          <p:nvPr/>
        </p:nvSpPr>
        <p:spPr>
          <a:xfrm>
            <a:off x="1967667" y="3076136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7" name="BlokTextu 16">
            <a:extLst>
              <a:ext uri="{FF2B5EF4-FFF2-40B4-BE49-F238E27FC236}">
                <a16:creationId xmlns:a16="http://schemas.microsoft.com/office/drawing/2014/main" id="{048FD0A8-AFF4-A0BB-447B-8E820D2F51E4}"/>
              </a:ext>
            </a:extLst>
          </p:cNvPr>
          <p:cNvSpPr txBox="1"/>
          <p:nvPr/>
        </p:nvSpPr>
        <p:spPr>
          <a:xfrm>
            <a:off x="3326625" y="30845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8" name="BlokTextu 16">
            <a:extLst>
              <a:ext uri="{FF2B5EF4-FFF2-40B4-BE49-F238E27FC236}">
                <a16:creationId xmlns:a16="http://schemas.microsoft.com/office/drawing/2014/main" id="{F325995C-D03B-2BBE-8451-74E56F8F649D}"/>
              </a:ext>
            </a:extLst>
          </p:cNvPr>
          <p:cNvSpPr txBox="1"/>
          <p:nvPr/>
        </p:nvSpPr>
        <p:spPr>
          <a:xfrm>
            <a:off x="401275" y="3599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9" name="BlokTextu 16">
            <a:extLst>
              <a:ext uri="{FF2B5EF4-FFF2-40B4-BE49-F238E27FC236}">
                <a16:creationId xmlns:a16="http://schemas.microsoft.com/office/drawing/2014/main" id="{08A80E87-55FA-85E3-E849-8E0AB755463D}"/>
              </a:ext>
            </a:extLst>
          </p:cNvPr>
          <p:cNvSpPr txBox="1"/>
          <p:nvPr/>
        </p:nvSpPr>
        <p:spPr>
          <a:xfrm>
            <a:off x="1976545" y="359075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4" name="BlokTextu 16">
            <a:extLst>
              <a:ext uri="{FF2B5EF4-FFF2-40B4-BE49-F238E27FC236}">
                <a16:creationId xmlns:a16="http://schemas.microsoft.com/office/drawing/2014/main" id="{2F73EB64-C927-B495-4D2F-7E2953459AD5}"/>
              </a:ext>
            </a:extLst>
          </p:cNvPr>
          <p:cNvSpPr txBox="1"/>
          <p:nvPr/>
        </p:nvSpPr>
        <p:spPr>
          <a:xfrm>
            <a:off x="3335503" y="3599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78" name="Obdĺžnik 12">
            <a:extLst>
              <a:ext uri="{FF2B5EF4-FFF2-40B4-BE49-F238E27FC236}">
                <a16:creationId xmlns:a16="http://schemas.microsoft.com/office/drawing/2014/main" id="{571E1CBE-9CCE-7074-0E43-AB333A8E48F7}"/>
              </a:ext>
            </a:extLst>
          </p:cNvPr>
          <p:cNvSpPr/>
          <p:nvPr/>
        </p:nvSpPr>
        <p:spPr>
          <a:xfrm>
            <a:off x="6007902" y="1595904"/>
            <a:ext cx="5806235" cy="43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9" name="Obdĺžnik 13">
            <a:extLst>
              <a:ext uri="{FF2B5EF4-FFF2-40B4-BE49-F238E27FC236}">
                <a16:creationId xmlns:a16="http://schemas.microsoft.com/office/drawing/2014/main" id="{CE41FD66-4D9A-9F87-117C-74265194D3FB}"/>
              </a:ext>
            </a:extLst>
          </p:cNvPr>
          <p:cNvSpPr/>
          <p:nvPr/>
        </p:nvSpPr>
        <p:spPr>
          <a:xfrm>
            <a:off x="6071645" y="2550775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80" name="Obdĺžnik 14">
            <a:extLst>
              <a:ext uri="{FF2B5EF4-FFF2-40B4-BE49-F238E27FC236}">
                <a16:creationId xmlns:a16="http://schemas.microsoft.com/office/drawing/2014/main" id="{B8813187-1AFA-F969-DBD1-5877D75DCBA0}"/>
              </a:ext>
            </a:extLst>
          </p:cNvPr>
          <p:cNvSpPr/>
          <p:nvPr/>
        </p:nvSpPr>
        <p:spPr>
          <a:xfrm>
            <a:off x="6071645" y="3060769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1" name="Obdĺžnik 15">
            <a:extLst>
              <a:ext uri="{FF2B5EF4-FFF2-40B4-BE49-F238E27FC236}">
                <a16:creationId xmlns:a16="http://schemas.microsoft.com/office/drawing/2014/main" id="{B6603F3C-B695-37ED-D857-29AD2CC13AAD}"/>
              </a:ext>
            </a:extLst>
          </p:cNvPr>
          <p:cNvSpPr/>
          <p:nvPr/>
        </p:nvSpPr>
        <p:spPr>
          <a:xfrm>
            <a:off x="6071645" y="3588990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BlokTextu 16">
            <a:extLst>
              <a:ext uri="{FF2B5EF4-FFF2-40B4-BE49-F238E27FC236}">
                <a16:creationId xmlns:a16="http://schemas.microsoft.com/office/drawing/2014/main" id="{D00CCB7B-5896-D874-4739-F621D915A1EE}"/>
              </a:ext>
            </a:extLst>
          </p:cNvPr>
          <p:cNvSpPr txBox="1"/>
          <p:nvPr/>
        </p:nvSpPr>
        <p:spPr>
          <a:xfrm>
            <a:off x="6071645" y="40328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83" name="Zaoblený obdĺžnik 17">
            <a:extLst>
              <a:ext uri="{FF2B5EF4-FFF2-40B4-BE49-F238E27FC236}">
                <a16:creationId xmlns:a16="http://schemas.microsoft.com/office/drawing/2014/main" id="{C6AB7CE8-AD29-911D-8FDE-427D2C77EEB1}"/>
              </a:ext>
            </a:extLst>
          </p:cNvPr>
          <p:cNvSpPr/>
          <p:nvPr/>
        </p:nvSpPr>
        <p:spPr>
          <a:xfrm>
            <a:off x="10569519" y="2626612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84" name="Zaoblený obdĺžnik 18">
            <a:extLst>
              <a:ext uri="{FF2B5EF4-FFF2-40B4-BE49-F238E27FC236}">
                <a16:creationId xmlns:a16="http://schemas.microsoft.com/office/drawing/2014/main" id="{4CAFB01F-6A1F-8BD6-98AE-8F4D0D500A2B}"/>
              </a:ext>
            </a:extLst>
          </p:cNvPr>
          <p:cNvSpPr/>
          <p:nvPr/>
        </p:nvSpPr>
        <p:spPr>
          <a:xfrm>
            <a:off x="10569519" y="3136606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85" name="Zaoblený obdĺžnik 19">
            <a:extLst>
              <a:ext uri="{FF2B5EF4-FFF2-40B4-BE49-F238E27FC236}">
                <a16:creationId xmlns:a16="http://schemas.microsoft.com/office/drawing/2014/main" id="{556D8838-4BAE-E730-049D-EE9D5A8DCB8D}"/>
              </a:ext>
            </a:extLst>
          </p:cNvPr>
          <p:cNvSpPr/>
          <p:nvPr/>
        </p:nvSpPr>
        <p:spPr>
          <a:xfrm>
            <a:off x="10569520" y="3664827"/>
            <a:ext cx="819412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86" name="Zaoblený obdĺžnik 31">
            <a:extLst>
              <a:ext uri="{FF2B5EF4-FFF2-40B4-BE49-F238E27FC236}">
                <a16:creationId xmlns:a16="http://schemas.microsoft.com/office/drawing/2014/main" id="{35D747A1-B887-4296-3D70-B88C1A6737D5}"/>
              </a:ext>
            </a:extLst>
          </p:cNvPr>
          <p:cNvSpPr/>
          <p:nvPr/>
        </p:nvSpPr>
        <p:spPr>
          <a:xfrm>
            <a:off x="6071645" y="1781416"/>
            <a:ext cx="966616" cy="332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Pridať</a:t>
            </a:r>
          </a:p>
        </p:txBody>
      </p:sp>
      <p:cxnSp>
        <p:nvCxnSpPr>
          <p:cNvPr id="87" name="Rovná spojnica 33">
            <a:extLst>
              <a:ext uri="{FF2B5EF4-FFF2-40B4-BE49-F238E27FC236}">
                <a16:creationId xmlns:a16="http://schemas.microsoft.com/office/drawing/2014/main" id="{4EDFC58B-21C2-3B4A-4FA0-0F312427A801}"/>
              </a:ext>
            </a:extLst>
          </p:cNvPr>
          <p:cNvCxnSpPr/>
          <p:nvPr/>
        </p:nvCxnSpPr>
        <p:spPr>
          <a:xfrm>
            <a:off x="11469448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Rovná spojnica 35">
            <a:extLst>
              <a:ext uri="{FF2B5EF4-FFF2-40B4-BE49-F238E27FC236}">
                <a16:creationId xmlns:a16="http://schemas.microsoft.com/office/drawing/2014/main" id="{5B43682B-BEFE-757E-CA6D-B7A7DA883CF0}"/>
              </a:ext>
            </a:extLst>
          </p:cNvPr>
          <p:cNvCxnSpPr/>
          <p:nvPr/>
        </p:nvCxnSpPr>
        <p:spPr>
          <a:xfrm flipV="1">
            <a:off x="11469448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Rovná spojnica 39">
            <a:extLst>
              <a:ext uri="{FF2B5EF4-FFF2-40B4-BE49-F238E27FC236}">
                <a16:creationId xmlns:a16="http://schemas.microsoft.com/office/drawing/2014/main" id="{09BCF227-0BEA-AEA1-5E50-5121AB03CB9B}"/>
              </a:ext>
            </a:extLst>
          </p:cNvPr>
          <p:cNvCxnSpPr/>
          <p:nvPr/>
        </p:nvCxnSpPr>
        <p:spPr>
          <a:xfrm>
            <a:off x="11453911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Rovná spojnica 40">
            <a:extLst>
              <a:ext uri="{FF2B5EF4-FFF2-40B4-BE49-F238E27FC236}">
                <a16:creationId xmlns:a16="http://schemas.microsoft.com/office/drawing/2014/main" id="{35675419-FF40-A793-6186-3F706454937D}"/>
              </a:ext>
            </a:extLst>
          </p:cNvPr>
          <p:cNvCxnSpPr/>
          <p:nvPr/>
        </p:nvCxnSpPr>
        <p:spPr>
          <a:xfrm flipV="1">
            <a:off x="11453911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Rovná spojnica 41">
            <a:extLst>
              <a:ext uri="{FF2B5EF4-FFF2-40B4-BE49-F238E27FC236}">
                <a16:creationId xmlns:a16="http://schemas.microsoft.com/office/drawing/2014/main" id="{23D1749B-3C55-A034-6C1F-E9C2DA810A94}"/>
              </a:ext>
            </a:extLst>
          </p:cNvPr>
          <p:cNvCxnSpPr/>
          <p:nvPr/>
        </p:nvCxnSpPr>
        <p:spPr>
          <a:xfrm>
            <a:off x="11453911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Rovná spojnica 42">
            <a:extLst>
              <a:ext uri="{FF2B5EF4-FFF2-40B4-BE49-F238E27FC236}">
                <a16:creationId xmlns:a16="http://schemas.microsoft.com/office/drawing/2014/main" id="{0A176500-0FFB-5DA1-C02D-ED4CDD650538}"/>
              </a:ext>
            </a:extLst>
          </p:cNvPr>
          <p:cNvCxnSpPr/>
          <p:nvPr/>
        </p:nvCxnSpPr>
        <p:spPr>
          <a:xfrm flipV="1">
            <a:off x="11453911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7EE189C-B574-0E4B-D17B-B5A7537F94CA}"/>
              </a:ext>
            </a:extLst>
          </p:cNvPr>
          <p:cNvSpPr txBox="1"/>
          <p:nvPr/>
        </p:nvSpPr>
        <p:spPr>
          <a:xfrm>
            <a:off x="5969060" y="1226572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Správa značiek bagrov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43E34B-DB91-428C-F548-858C91DF4DE0}"/>
              </a:ext>
            </a:extLst>
          </p:cNvPr>
          <p:cNvSpPr/>
          <p:nvPr/>
        </p:nvSpPr>
        <p:spPr>
          <a:xfrm>
            <a:off x="10093408" y="1730350"/>
            <a:ext cx="150032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Vyhľadávanie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EEBEB7-106B-B53C-736B-1CF66A04E0D5}"/>
              </a:ext>
            </a:extLst>
          </p:cNvPr>
          <p:cNvSpPr txBox="1"/>
          <p:nvPr/>
        </p:nvSpPr>
        <p:spPr>
          <a:xfrm>
            <a:off x="6007902" y="2189278"/>
            <a:ext cx="168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Názov značky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E5EEB2-6E31-F7DA-4D1B-5E6812C1EFA3}"/>
              </a:ext>
            </a:extLst>
          </p:cNvPr>
          <p:cNvSpPr txBox="1"/>
          <p:nvPr/>
        </p:nvSpPr>
        <p:spPr>
          <a:xfrm>
            <a:off x="8216727" y="2198041"/>
            <a:ext cx="132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Počet bagrov</a:t>
            </a:r>
          </a:p>
        </p:txBody>
      </p:sp>
      <p:sp>
        <p:nvSpPr>
          <p:cNvPr id="98" name="BlokTextu 16">
            <a:extLst>
              <a:ext uri="{FF2B5EF4-FFF2-40B4-BE49-F238E27FC236}">
                <a16:creationId xmlns:a16="http://schemas.microsoft.com/office/drawing/2014/main" id="{ECE0130A-651F-4EF5-F5A1-E9E6F94A6D03}"/>
              </a:ext>
            </a:extLst>
          </p:cNvPr>
          <p:cNvSpPr txBox="1"/>
          <p:nvPr/>
        </p:nvSpPr>
        <p:spPr>
          <a:xfrm>
            <a:off x="6268876" y="2587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99" name="BlokTextu 16">
            <a:extLst>
              <a:ext uri="{FF2B5EF4-FFF2-40B4-BE49-F238E27FC236}">
                <a16:creationId xmlns:a16="http://schemas.microsoft.com/office/drawing/2014/main" id="{AB774CBD-9D38-5D5F-71A9-2778A4A6A6E8}"/>
              </a:ext>
            </a:extLst>
          </p:cNvPr>
          <p:cNvSpPr txBox="1"/>
          <p:nvPr/>
        </p:nvSpPr>
        <p:spPr>
          <a:xfrm>
            <a:off x="8607264" y="257913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1" name="BlokTextu 16">
            <a:extLst>
              <a:ext uri="{FF2B5EF4-FFF2-40B4-BE49-F238E27FC236}">
                <a16:creationId xmlns:a16="http://schemas.microsoft.com/office/drawing/2014/main" id="{DE8FDB6B-CE07-03D1-084E-794EF453D702}"/>
              </a:ext>
            </a:extLst>
          </p:cNvPr>
          <p:cNvSpPr txBox="1"/>
          <p:nvPr/>
        </p:nvSpPr>
        <p:spPr>
          <a:xfrm>
            <a:off x="6283410" y="30845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2" name="BlokTextu 16">
            <a:extLst>
              <a:ext uri="{FF2B5EF4-FFF2-40B4-BE49-F238E27FC236}">
                <a16:creationId xmlns:a16="http://schemas.microsoft.com/office/drawing/2014/main" id="{09C85E96-6F28-F82B-021A-035A27F48E26}"/>
              </a:ext>
            </a:extLst>
          </p:cNvPr>
          <p:cNvSpPr txBox="1"/>
          <p:nvPr/>
        </p:nvSpPr>
        <p:spPr>
          <a:xfrm>
            <a:off x="8621798" y="3076136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4" name="BlokTextu 16">
            <a:extLst>
              <a:ext uri="{FF2B5EF4-FFF2-40B4-BE49-F238E27FC236}">
                <a16:creationId xmlns:a16="http://schemas.microsoft.com/office/drawing/2014/main" id="{20547DB6-2573-6F47-C071-CF73C4597BC0}"/>
              </a:ext>
            </a:extLst>
          </p:cNvPr>
          <p:cNvSpPr txBox="1"/>
          <p:nvPr/>
        </p:nvSpPr>
        <p:spPr>
          <a:xfrm>
            <a:off x="6292288" y="3599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5" name="BlokTextu 16">
            <a:extLst>
              <a:ext uri="{FF2B5EF4-FFF2-40B4-BE49-F238E27FC236}">
                <a16:creationId xmlns:a16="http://schemas.microsoft.com/office/drawing/2014/main" id="{188289E3-AB45-267F-FDF4-75A27B614DE3}"/>
              </a:ext>
            </a:extLst>
          </p:cNvPr>
          <p:cNvSpPr txBox="1"/>
          <p:nvPr/>
        </p:nvSpPr>
        <p:spPr>
          <a:xfrm>
            <a:off x="8630676" y="359075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8FFEA7-0159-B88D-D00F-642C33F222BB}"/>
              </a:ext>
            </a:extLst>
          </p:cNvPr>
          <p:cNvSpPr txBox="1"/>
          <p:nvPr/>
        </p:nvSpPr>
        <p:spPr>
          <a:xfrm>
            <a:off x="4867608" y="2207128"/>
            <a:ext cx="67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Akcie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52E8E9-7876-56FF-40C9-B9D9D2C85AAC}"/>
              </a:ext>
            </a:extLst>
          </p:cNvPr>
          <p:cNvSpPr txBox="1"/>
          <p:nvPr/>
        </p:nvSpPr>
        <p:spPr>
          <a:xfrm>
            <a:off x="10840381" y="2198041"/>
            <a:ext cx="67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Akcie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23596-76DA-5CD1-7973-34DDF22E8538}"/>
              </a:ext>
            </a:extLst>
          </p:cNvPr>
          <p:cNvSpPr txBox="1"/>
          <p:nvPr/>
        </p:nvSpPr>
        <p:spPr>
          <a:xfrm>
            <a:off x="1075827" y="5471692"/>
            <a:ext cx="7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1 ... 2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D36857-FBD7-2D74-C527-F983F1812AD8}"/>
              </a:ext>
            </a:extLst>
          </p:cNvPr>
          <p:cNvSpPr/>
          <p:nvPr/>
        </p:nvSpPr>
        <p:spPr>
          <a:xfrm>
            <a:off x="192942" y="5543130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61AEE-0F1C-1055-15F6-6C1DB9F3A52C}"/>
              </a:ext>
            </a:extLst>
          </p:cNvPr>
          <p:cNvSpPr/>
          <p:nvPr/>
        </p:nvSpPr>
        <p:spPr>
          <a:xfrm>
            <a:off x="702356" y="5543130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4599A-2545-CEB1-B844-A3209D7910C1}"/>
              </a:ext>
            </a:extLst>
          </p:cNvPr>
          <p:cNvSpPr/>
          <p:nvPr/>
        </p:nvSpPr>
        <p:spPr>
          <a:xfrm>
            <a:off x="2283994" y="5520986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AD04A3-4D4D-E3C1-8C3D-68C1D9F4B710}"/>
              </a:ext>
            </a:extLst>
          </p:cNvPr>
          <p:cNvSpPr/>
          <p:nvPr/>
        </p:nvSpPr>
        <p:spPr>
          <a:xfrm>
            <a:off x="1850609" y="5531973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18E36-3BA2-BB60-261C-010953EA17BB}"/>
              </a:ext>
            </a:extLst>
          </p:cNvPr>
          <p:cNvSpPr txBox="1"/>
          <p:nvPr/>
        </p:nvSpPr>
        <p:spPr>
          <a:xfrm flipH="1">
            <a:off x="3924919" y="5503226"/>
            <a:ext cx="20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z 2 str. (x položky)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9D0220-DB82-A674-B715-B4B8EBA36799}"/>
              </a:ext>
            </a:extLst>
          </p:cNvPr>
          <p:cNvSpPr txBox="1"/>
          <p:nvPr/>
        </p:nvSpPr>
        <p:spPr>
          <a:xfrm>
            <a:off x="6968558" y="5471692"/>
            <a:ext cx="7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1 ... 2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313BE6-362B-E3A6-2975-42284D441E8C}"/>
              </a:ext>
            </a:extLst>
          </p:cNvPr>
          <p:cNvSpPr/>
          <p:nvPr/>
        </p:nvSpPr>
        <p:spPr>
          <a:xfrm>
            <a:off x="6085673" y="5543130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10FD21-CB09-DDED-302C-DC986AD7C17F}"/>
              </a:ext>
            </a:extLst>
          </p:cNvPr>
          <p:cNvSpPr/>
          <p:nvPr/>
        </p:nvSpPr>
        <p:spPr>
          <a:xfrm>
            <a:off x="6595087" y="5543130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8F8084-5C1E-6B49-61CD-222E655ECB86}"/>
              </a:ext>
            </a:extLst>
          </p:cNvPr>
          <p:cNvSpPr/>
          <p:nvPr/>
        </p:nvSpPr>
        <p:spPr>
          <a:xfrm>
            <a:off x="8176725" y="5520986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851702-90F9-51D6-C35C-001ABA38B800}"/>
              </a:ext>
            </a:extLst>
          </p:cNvPr>
          <p:cNvSpPr/>
          <p:nvPr/>
        </p:nvSpPr>
        <p:spPr>
          <a:xfrm>
            <a:off x="7743340" y="5531973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EA94B3-4456-B5D7-86AF-2C5F8FD867BB}"/>
              </a:ext>
            </a:extLst>
          </p:cNvPr>
          <p:cNvSpPr txBox="1"/>
          <p:nvPr/>
        </p:nvSpPr>
        <p:spPr>
          <a:xfrm flipH="1">
            <a:off x="9817650" y="5503226"/>
            <a:ext cx="20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z 2 str. (x položky)</a:t>
            </a:r>
          </a:p>
        </p:txBody>
      </p:sp>
    </p:spTree>
    <p:extLst>
      <p:ext uri="{BB962C8B-B14F-4D97-AF65-F5344CB8AC3E}">
        <p14:creationId xmlns:p14="http://schemas.microsoft.com/office/powerpoint/2010/main" val="383771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99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63198" y="1089573"/>
            <a:ext cx="21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Paleta farieb (cca):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733571" y="4103247"/>
            <a:ext cx="914400" cy="914400"/>
          </a:xfrm>
          <a:prstGeom prst="rect">
            <a:avLst/>
          </a:prstGeom>
          <a:solidFill>
            <a:srgbClr val="FF8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840645" y="4103247"/>
            <a:ext cx="914400" cy="9144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840645" y="3027284"/>
            <a:ext cx="914400" cy="914400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840645" y="1951321"/>
            <a:ext cx="914400" cy="91440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733571" y="3027284"/>
            <a:ext cx="914400" cy="914400"/>
          </a:xfrm>
          <a:prstGeom prst="rect">
            <a:avLst/>
          </a:prstGeom>
          <a:solidFill>
            <a:srgbClr val="F9B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947719" y="4103247"/>
            <a:ext cx="914400" cy="914400"/>
          </a:xfrm>
          <a:prstGeom prst="rect">
            <a:avLst/>
          </a:prstGeom>
          <a:solidFill>
            <a:srgbClr val="FF3A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011921" y="410324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563198" y="410324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00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96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6">
            <a:extLst>
              <a:ext uri="{FF2B5EF4-FFF2-40B4-BE49-F238E27FC236}">
                <a16:creationId xmlns:a16="http://schemas.microsoft.com/office/drawing/2014/main" id="{6492307C-5706-CCD1-442F-9F0C61CE61C3}"/>
              </a:ext>
            </a:extLst>
          </p:cNvPr>
          <p:cNvSpPr/>
          <p:nvPr/>
        </p:nvSpPr>
        <p:spPr>
          <a:xfrm>
            <a:off x="3339371" y="2247744"/>
            <a:ext cx="5248988" cy="163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 8">
            <a:extLst>
              <a:ext uri="{FF2B5EF4-FFF2-40B4-BE49-F238E27FC236}">
                <a16:creationId xmlns:a16="http://schemas.microsoft.com/office/drawing/2014/main" id="{EF085DAD-9B7B-1E9F-8AB3-B07A0D4085B2}"/>
              </a:ext>
            </a:extLst>
          </p:cNvPr>
          <p:cNvSpPr/>
          <p:nvPr/>
        </p:nvSpPr>
        <p:spPr>
          <a:xfrm>
            <a:off x="3605098" y="27357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A6227-6967-574B-17A3-D983AE1A6F00}"/>
              </a:ext>
            </a:extLst>
          </p:cNvPr>
          <p:cNvSpPr txBox="1"/>
          <p:nvPr/>
        </p:nvSpPr>
        <p:spPr>
          <a:xfrm>
            <a:off x="3532597" y="2366650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kategórie: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FE7C98-1AD8-B9DF-5EA7-3558759D138F}"/>
              </a:ext>
            </a:extLst>
          </p:cNvPr>
          <p:cNvSpPr/>
          <p:nvPr/>
        </p:nvSpPr>
        <p:spPr>
          <a:xfrm>
            <a:off x="3605098" y="3328928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B37A4C-E4B7-FD43-D3C5-C7471DEB3802}"/>
              </a:ext>
            </a:extLst>
          </p:cNvPr>
          <p:cNvSpPr/>
          <p:nvPr/>
        </p:nvSpPr>
        <p:spPr>
          <a:xfrm>
            <a:off x="4592410" y="3328927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17337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6">
            <a:extLst>
              <a:ext uri="{FF2B5EF4-FFF2-40B4-BE49-F238E27FC236}">
                <a16:creationId xmlns:a16="http://schemas.microsoft.com/office/drawing/2014/main" id="{018652A4-9BFE-B490-15C9-ED6D60CF21F4}"/>
              </a:ext>
            </a:extLst>
          </p:cNvPr>
          <p:cNvSpPr/>
          <p:nvPr/>
        </p:nvSpPr>
        <p:spPr>
          <a:xfrm>
            <a:off x="3308621" y="2194477"/>
            <a:ext cx="5248988" cy="16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8">
            <a:extLst>
              <a:ext uri="{FF2B5EF4-FFF2-40B4-BE49-F238E27FC236}">
                <a16:creationId xmlns:a16="http://schemas.microsoft.com/office/drawing/2014/main" id="{864070CB-E122-093B-312A-964591E3D05E}"/>
              </a:ext>
            </a:extLst>
          </p:cNvPr>
          <p:cNvSpPr/>
          <p:nvPr/>
        </p:nvSpPr>
        <p:spPr>
          <a:xfrm>
            <a:off x="3574348" y="2682493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DC358-90B3-BA21-E344-3633D4CF8FDA}"/>
              </a:ext>
            </a:extLst>
          </p:cNvPr>
          <p:cNvSpPr txBox="1"/>
          <p:nvPr/>
        </p:nvSpPr>
        <p:spPr>
          <a:xfrm>
            <a:off x="3488232" y="2316059"/>
            <a:ext cx="15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značky: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5209B4-1BA3-91FC-3501-8D15C99477A5}"/>
              </a:ext>
            </a:extLst>
          </p:cNvPr>
          <p:cNvSpPr/>
          <p:nvPr/>
        </p:nvSpPr>
        <p:spPr>
          <a:xfrm>
            <a:off x="3574348" y="3275661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5BB667-2B4A-079B-EB8C-E0F6A624C747}"/>
              </a:ext>
            </a:extLst>
          </p:cNvPr>
          <p:cNvSpPr/>
          <p:nvPr/>
        </p:nvSpPr>
        <p:spPr>
          <a:xfrm>
            <a:off x="4561660" y="3275660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356791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dĺžnik 6">
            <a:extLst>
              <a:ext uri="{FF2B5EF4-FFF2-40B4-BE49-F238E27FC236}">
                <a16:creationId xmlns:a16="http://schemas.microsoft.com/office/drawing/2014/main" id="{590313C6-EBAD-E92E-253B-98AF3D5DF229}"/>
              </a:ext>
            </a:extLst>
          </p:cNvPr>
          <p:cNvSpPr/>
          <p:nvPr/>
        </p:nvSpPr>
        <p:spPr>
          <a:xfrm>
            <a:off x="3471506" y="507925"/>
            <a:ext cx="5248988" cy="618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5" name="Obdĺžnik 8">
            <a:extLst>
              <a:ext uri="{FF2B5EF4-FFF2-40B4-BE49-F238E27FC236}">
                <a16:creationId xmlns:a16="http://schemas.microsoft.com/office/drawing/2014/main" id="{628E044C-EB5A-8929-8631-38B16F9EA473}"/>
              </a:ext>
            </a:extLst>
          </p:cNvPr>
          <p:cNvSpPr/>
          <p:nvPr/>
        </p:nvSpPr>
        <p:spPr>
          <a:xfrm>
            <a:off x="3680631" y="716912"/>
            <a:ext cx="1292266" cy="33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6F2681-8C0C-14B5-2AA0-FD0F564EA104}"/>
              </a:ext>
            </a:extLst>
          </p:cNvPr>
          <p:cNvSpPr txBox="1"/>
          <p:nvPr/>
        </p:nvSpPr>
        <p:spPr>
          <a:xfrm>
            <a:off x="3723618" y="733123"/>
            <a:ext cx="12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/>
              <a:t>Vybrať súbory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F56F60-6A92-2183-C1CC-B0892DDE425E}"/>
              </a:ext>
            </a:extLst>
          </p:cNvPr>
          <p:cNvSpPr/>
          <p:nvPr/>
        </p:nvSpPr>
        <p:spPr>
          <a:xfrm>
            <a:off x="3677124" y="6170504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08D049-8E99-5710-9DB8-8EBD9611B82A}"/>
              </a:ext>
            </a:extLst>
          </p:cNvPr>
          <p:cNvSpPr/>
          <p:nvPr/>
        </p:nvSpPr>
        <p:spPr>
          <a:xfrm>
            <a:off x="4664436" y="6170503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79" name="Obdĺžnik 8">
            <a:extLst>
              <a:ext uri="{FF2B5EF4-FFF2-40B4-BE49-F238E27FC236}">
                <a16:creationId xmlns:a16="http://schemas.microsoft.com/office/drawing/2014/main" id="{36F0C615-4FA7-0FE8-96CF-BF9E6D369942}"/>
              </a:ext>
            </a:extLst>
          </p:cNvPr>
          <p:cNvSpPr/>
          <p:nvPr/>
        </p:nvSpPr>
        <p:spPr>
          <a:xfrm>
            <a:off x="3680631" y="2506770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8D24E8-95C8-CBA4-7006-2EE3D891576F}"/>
              </a:ext>
            </a:extLst>
          </p:cNvPr>
          <p:cNvSpPr txBox="1"/>
          <p:nvPr/>
        </p:nvSpPr>
        <p:spPr>
          <a:xfrm>
            <a:off x="3632777" y="2208785"/>
            <a:ext cx="204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Pre akú kategóriu bagrov: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65E5FB-534F-1974-6863-16FA473F75D4}"/>
              </a:ext>
            </a:extLst>
          </p:cNvPr>
          <p:cNvSpPr txBox="1"/>
          <p:nvPr/>
        </p:nvSpPr>
        <p:spPr>
          <a:xfrm>
            <a:off x="4929910" y="719670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Počet súborov: 2</a:t>
            </a:r>
          </a:p>
        </p:txBody>
      </p:sp>
      <p:sp>
        <p:nvSpPr>
          <p:cNvPr id="82" name="Obdĺžnik 8">
            <a:extLst>
              <a:ext uri="{FF2B5EF4-FFF2-40B4-BE49-F238E27FC236}">
                <a16:creationId xmlns:a16="http://schemas.microsoft.com/office/drawing/2014/main" id="{5261BC70-8809-A666-BE61-93081C614050}"/>
              </a:ext>
            </a:extLst>
          </p:cNvPr>
          <p:cNvSpPr/>
          <p:nvPr/>
        </p:nvSpPr>
        <p:spPr>
          <a:xfrm>
            <a:off x="3727942" y="1423433"/>
            <a:ext cx="798654" cy="68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3" name="Obdĺžnik 8">
            <a:extLst>
              <a:ext uri="{FF2B5EF4-FFF2-40B4-BE49-F238E27FC236}">
                <a16:creationId xmlns:a16="http://schemas.microsoft.com/office/drawing/2014/main" id="{D3BA6E8A-9127-3DD1-460F-E42721C6F8B0}"/>
              </a:ext>
            </a:extLst>
          </p:cNvPr>
          <p:cNvSpPr/>
          <p:nvPr/>
        </p:nvSpPr>
        <p:spPr>
          <a:xfrm>
            <a:off x="4577894" y="1433225"/>
            <a:ext cx="798654" cy="68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F89446-AF4E-36A6-4C24-60EC9D0CCE34}"/>
              </a:ext>
            </a:extLst>
          </p:cNvPr>
          <p:cNvSpPr/>
          <p:nvPr/>
        </p:nvSpPr>
        <p:spPr>
          <a:xfrm>
            <a:off x="4358787" y="1380810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3AF0BFD-B10E-9A8C-35F1-3586B7EE8AC0}"/>
              </a:ext>
            </a:extLst>
          </p:cNvPr>
          <p:cNvSpPr/>
          <p:nvPr/>
        </p:nvSpPr>
        <p:spPr>
          <a:xfrm>
            <a:off x="5224190" y="1383670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6F59F1-072D-3722-82A1-A4B320FFC8E9}"/>
              </a:ext>
            </a:extLst>
          </p:cNvPr>
          <p:cNvSpPr txBox="1"/>
          <p:nvPr/>
        </p:nvSpPr>
        <p:spPr>
          <a:xfrm>
            <a:off x="3632168" y="1073033"/>
            <a:ext cx="126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Nahrané fotky:</a:t>
            </a:r>
          </a:p>
        </p:txBody>
      </p:sp>
      <p:sp>
        <p:nvSpPr>
          <p:cNvPr id="87" name="Obdĺžnik 8">
            <a:extLst>
              <a:ext uri="{FF2B5EF4-FFF2-40B4-BE49-F238E27FC236}">
                <a16:creationId xmlns:a16="http://schemas.microsoft.com/office/drawing/2014/main" id="{EA74BF93-F8CC-CF12-14A3-3AE607592F12}"/>
              </a:ext>
            </a:extLst>
          </p:cNvPr>
          <p:cNvSpPr/>
          <p:nvPr/>
        </p:nvSpPr>
        <p:spPr>
          <a:xfrm>
            <a:off x="3680631" y="3231418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873E5F-1DB4-AB24-62DA-D746C06ABEFE}"/>
              </a:ext>
            </a:extLst>
          </p:cNvPr>
          <p:cNvSpPr txBox="1"/>
          <p:nvPr/>
        </p:nvSpPr>
        <p:spPr>
          <a:xfrm>
            <a:off x="3652384" y="2948287"/>
            <a:ext cx="92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Kategória:</a:t>
            </a:r>
          </a:p>
        </p:txBody>
      </p:sp>
      <p:sp>
        <p:nvSpPr>
          <p:cNvPr id="89" name="Obdĺžnik 8">
            <a:extLst>
              <a:ext uri="{FF2B5EF4-FFF2-40B4-BE49-F238E27FC236}">
                <a16:creationId xmlns:a16="http://schemas.microsoft.com/office/drawing/2014/main" id="{8A8D3DF7-8C0E-9FFA-ACF9-D6F70D9FE7CD}"/>
              </a:ext>
            </a:extLst>
          </p:cNvPr>
          <p:cNvSpPr/>
          <p:nvPr/>
        </p:nvSpPr>
        <p:spPr>
          <a:xfrm>
            <a:off x="3680631" y="3911499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E16FF0-E9D3-BAF8-21F5-40C3A544B7A5}"/>
              </a:ext>
            </a:extLst>
          </p:cNvPr>
          <p:cNvSpPr txBox="1"/>
          <p:nvPr/>
        </p:nvSpPr>
        <p:spPr>
          <a:xfrm>
            <a:off x="3652384" y="3631591"/>
            <a:ext cx="73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Značka:</a:t>
            </a:r>
          </a:p>
        </p:txBody>
      </p:sp>
      <p:sp>
        <p:nvSpPr>
          <p:cNvPr id="91" name="Obdĺžnik 8">
            <a:extLst>
              <a:ext uri="{FF2B5EF4-FFF2-40B4-BE49-F238E27FC236}">
                <a16:creationId xmlns:a16="http://schemas.microsoft.com/office/drawing/2014/main" id="{617E9008-24E1-50CD-C20C-15A5C6204CD2}"/>
              </a:ext>
            </a:extLst>
          </p:cNvPr>
          <p:cNvSpPr/>
          <p:nvPr/>
        </p:nvSpPr>
        <p:spPr>
          <a:xfrm>
            <a:off x="3677124" y="4571352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50CAA9-0A0D-A543-F6D3-69AF9AA9235B}"/>
              </a:ext>
            </a:extLst>
          </p:cNvPr>
          <p:cNvSpPr txBox="1"/>
          <p:nvPr/>
        </p:nvSpPr>
        <p:spPr>
          <a:xfrm>
            <a:off x="3632168" y="4293957"/>
            <a:ext cx="67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Názov:</a:t>
            </a:r>
          </a:p>
        </p:txBody>
      </p:sp>
      <p:sp>
        <p:nvSpPr>
          <p:cNvPr id="93" name="Obdĺžnik 8">
            <a:extLst>
              <a:ext uri="{FF2B5EF4-FFF2-40B4-BE49-F238E27FC236}">
                <a16:creationId xmlns:a16="http://schemas.microsoft.com/office/drawing/2014/main" id="{0F821206-7EE1-0300-23BE-845CF637990E}"/>
              </a:ext>
            </a:extLst>
          </p:cNvPr>
          <p:cNvSpPr/>
          <p:nvPr/>
        </p:nvSpPr>
        <p:spPr>
          <a:xfrm>
            <a:off x="3677124" y="5215113"/>
            <a:ext cx="4664379" cy="827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EFFCF-89C9-A191-DD31-1009B89A79C7}"/>
              </a:ext>
            </a:extLst>
          </p:cNvPr>
          <p:cNvSpPr txBox="1"/>
          <p:nvPr/>
        </p:nvSpPr>
        <p:spPr>
          <a:xfrm>
            <a:off x="3632168" y="4933637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B1AC96-2F34-11BE-D94F-937B4B2695BA}"/>
              </a:ext>
            </a:extLst>
          </p:cNvPr>
          <p:cNvSpPr txBox="1"/>
          <p:nvPr/>
        </p:nvSpPr>
        <p:spPr>
          <a:xfrm>
            <a:off x="3391608" y="143943"/>
            <a:ext cx="477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Prídavné zariadenia- vytvorenie nového záznamu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7F93A-A928-019F-E7BA-71119960B0E9}"/>
              </a:ext>
            </a:extLst>
          </p:cNvPr>
          <p:cNvSpPr txBox="1"/>
          <p:nvPr/>
        </p:nvSpPr>
        <p:spPr>
          <a:xfrm>
            <a:off x="5412936" y="1648906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1755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6">
            <a:extLst>
              <a:ext uri="{FF2B5EF4-FFF2-40B4-BE49-F238E27FC236}">
                <a16:creationId xmlns:a16="http://schemas.microsoft.com/office/drawing/2014/main" id="{31C76921-00DF-F8BD-21A2-33F06EC454F5}"/>
              </a:ext>
            </a:extLst>
          </p:cNvPr>
          <p:cNvSpPr/>
          <p:nvPr/>
        </p:nvSpPr>
        <p:spPr>
          <a:xfrm>
            <a:off x="2376577" y="1475913"/>
            <a:ext cx="7616704" cy="390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88F98-8F63-020F-673F-4302EF59BAE3}"/>
              </a:ext>
            </a:extLst>
          </p:cNvPr>
          <p:cNvSpPr/>
          <p:nvPr/>
        </p:nvSpPr>
        <p:spPr>
          <a:xfrm>
            <a:off x="2540781" y="4775193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EC4835-6CEA-8988-B8BC-A4BCE76B70BD}"/>
              </a:ext>
            </a:extLst>
          </p:cNvPr>
          <p:cNvSpPr/>
          <p:nvPr/>
        </p:nvSpPr>
        <p:spPr>
          <a:xfrm>
            <a:off x="3528093" y="4775192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2" name="Obdĺžnik 8">
            <a:extLst>
              <a:ext uri="{FF2B5EF4-FFF2-40B4-BE49-F238E27FC236}">
                <a16:creationId xmlns:a16="http://schemas.microsoft.com/office/drawing/2014/main" id="{AC37C616-A05F-78F2-1171-DF41C13B3249}"/>
              </a:ext>
            </a:extLst>
          </p:cNvPr>
          <p:cNvSpPr/>
          <p:nvPr/>
        </p:nvSpPr>
        <p:spPr>
          <a:xfrm>
            <a:off x="2540781" y="1905691"/>
            <a:ext cx="3380625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85567-3270-329F-E484-8CF0E0EB94B3}"/>
              </a:ext>
            </a:extLst>
          </p:cNvPr>
          <p:cNvSpPr txBox="1"/>
          <p:nvPr/>
        </p:nvSpPr>
        <p:spPr>
          <a:xfrm>
            <a:off x="2457996" y="1563418"/>
            <a:ext cx="141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Počiatočná cena:</a:t>
            </a:r>
          </a:p>
        </p:txBody>
      </p:sp>
      <p:sp>
        <p:nvSpPr>
          <p:cNvPr id="30" name="Obdĺžnik 8">
            <a:extLst>
              <a:ext uri="{FF2B5EF4-FFF2-40B4-BE49-F238E27FC236}">
                <a16:creationId xmlns:a16="http://schemas.microsoft.com/office/drawing/2014/main" id="{6ED7EF07-6139-0C5A-E747-588E87E93942}"/>
              </a:ext>
            </a:extLst>
          </p:cNvPr>
          <p:cNvSpPr/>
          <p:nvPr/>
        </p:nvSpPr>
        <p:spPr>
          <a:xfrm>
            <a:off x="6246324" y="1905691"/>
            <a:ext cx="3380625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E0EDA-6CE0-F9A6-7667-47F47540383D}"/>
              </a:ext>
            </a:extLst>
          </p:cNvPr>
          <p:cNvSpPr txBox="1"/>
          <p:nvPr/>
        </p:nvSpPr>
        <p:spPr>
          <a:xfrm>
            <a:off x="6184929" y="1611586"/>
            <a:ext cx="112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Koniec akcie:</a:t>
            </a:r>
          </a:p>
        </p:txBody>
      </p:sp>
      <p:sp>
        <p:nvSpPr>
          <p:cNvPr id="32" name="Obdĺžnik 8">
            <a:extLst>
              <a:ext uri="{FF2B5EF4-FFF2-40B4-BE49-F238E27FC236}">
                <a16:creationId xmlns:a16="http://schemas.microsoft.com/office/drawing/2014/main" id="{C86022DD-0A8A-61C0-8273-89D57207EBB1}"/>
              </a:ext>
            </a:extLst>
          </p:cNvPr>
          <p:cNvSpPr/>
          <p:nvPr/>
        </p:nvSpPr>
        <p:spPr>
          <a:xfrm>
            <a:off x="2540782" y="2695139"/>
            <a:ext cx="7086167" cy="1312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8C2E-F813-B5ED-DF6F-AE36E11CAEEB}"/>
              </a:ext>
            </a:extLst>
          </p:cNvPr>
          <p:cNvSpPr txBox="1"/>
          <p:nvPr/>
        </p:nvSpPr>
        <p:spPr>
          <a:xfrm>
            <a:off x="2502912" y="2395563"/>
            <a:ext cx="62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34" name="Obdĺžnik 8">
            <a:extLst>
              <a:ext uri="{FF2B5EF4-FFF2-40B4-BE49-F238E27FC236}">
                <a16:creationId xmlns:a16="http://schemas.microsoft.com/office/drawing/2014/main" id="{61DC776E-BF27-0043-6797-9FA7DDC697CF}"/>
              </a:ext>
            </a:extLst>
          </p:cNvPr>
          <p:cNvSpPr/>
          <p:nvPr/>
        </p:nvSpPr>
        <p:spPr>
          <a:xfrm>
            <a:off x="2540782" y="4298364"/>
            <a:ext cx="7086167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A033C7-33C0-E1DF-0FC3-1EC48863E805}"/>
              </a:ext>
            </a:extLst>
          </p:cNvPr>
          <p:cNvSpPr txBox="1"/>
          <p:nvPr/>
        </p:nvSpPr>
        <p:spPr>
          <a:xfrm>
            <a:off x="2502912" y="4020969"/>
            <a:ext cx="662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Stroje: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C61C2-AC83-C5C2-46F6-13DD70731ABD}"/>
              </a:ext>
            </a:extLst>
          </p:cNvPr>
          <p:cNvSpPr txBox="1"/>
          <p:nvPr/>
        </p:nvSpPr>
        <p:spPr>
          <a:xfrm>
            <a:off x="2278029" y="983195"/>
            <a:ext cx="437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Aukčné ponuky- vytvorenie nového záznamu</a:t>
            </a:r>
          </a:p>
        </p:txBody>
      </p:sp>
    </p:spTree>
    <p:extLst>
      <p:ext uri="{BB962C8B-B14F-4D97-AF65-F5344CB8AC3E}">
        <p14:creationId xmlns:p14="http://schemas.microsoft.com/office/powerpoint/2010/main" val="344852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74156" y="12238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096828" y="2238739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005712" y="306559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2238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652186" y="2243123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2238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574156" y="3968669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5129513" y="3968669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8684870" y="3968669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D341B4-98A2-7C64-B795-D961956854AD}"/>
              </a:ext>
            </a:extLst>
          </p:cNvPr>
          <p:cNvSpPr/>
          <p:nvPr/>
        </p:nvSpPr>
        <p:spPr>
          <a:xfrm>
            <a:off x="3564720" y="101525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DC889-BB0A-A168-9172-23FA05E8AB47}"/>
              </a:ext>
            </a:extLst>
          </p:cNvPr>
          <p:cNvSpPr/>
          <p:nvPr/>
        </p:nvSpPr>
        <p:spPr>
          <a:xfrm>
            <a:off x="7120076" y="101525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3B597D-F214-D275-1E94-69BBDA3C419F}"/>
              </a:ext>
            </a:extLst>
          </p:cNvPr>
          <p:cNvSpPr/>
          <p:nvPr/>
        </p:nvSpPr>
        <p:spPr>
          <a:xfrm>
            <a:off x="10626758" y="101525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D0170E-FB8F-718D-6527-EA9816755DB3}"/>
              </a:ext>
            </a:extLst>
          </p:cNvPr>
          <p:cNvSpPr/>
          <p:nvPr/>
        </p:nvSpPr>
        <p:spPr>
          <a:xfrm>
            <a:off x="3564720" y="37512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15A396-D88F-CEF9-F86C-01B080F286CD}"/>
              </a:ext>
            </a:extLst>
          </p:cNvPr>
          <p:cNvSpPr/>
          <p:nvPr/>
        </p:nvSpPr>
        <p:spPr>
          <a:xfrm>
            <a:off x="7120076" y="37512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1BC3FB-393C-DDEF-A982-0D48DCDE1F5C}"/>
              </a:ext>
            </a:extLst>
          </p:cNvPr>
          <p:cNvSpPr/>
          <p:nvPr/>
        </p:nvSpPr>
        <p:spPr>
          <a:xfrm>
            <a:off x="10626758" y="37512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6" name="BlokTextu 5">
            <a:extLst>
              <a:ext uri="{FF2B5EF4-FFF2-40B4-BE49-F238E27FC236}">
                <a16:creationId xmlns:a16="http://schemas.microsoft.com/office/drawing/2014/main" id="{13741FE4-5D90-336B-9424-A39F7CF58C52}"/>
              </a:ext>
            </a:extLst>
          </p:cNvPr>
          <p:cNvSpPr txBox="1"/>
          <p:nvPr/>
        </p:nvSpPr>
        <p:spPr>
          <a:xfrm>
            <a:off x="9205931" y="2243123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7" name="BlokTextu 2">
            <a:extLst>
              <a:ext uri="{FF2B5EF4-FFF2-40B4-BE49-F238E27FC236}">
                <a16:creationId xmlns:a16="http://schemas.microsoft.com/office/drawing/2014/main" id="{24625326-2F23-5661-036B-511420DB7F85}"/>
              </a:ext>
            </a:extLst>
          </p:cNvPr>
          <p:cNvSpPr txBox="1"/>
          <p:nvPr/>
        </p:nvSpPr>
        <p:spPr>
          <a:xfrm>
            <a:off x="2096829" y="498352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8" name="BlokTextu 5">
            <a:extLst>
              <a:ext uri="{FF2B5EF4-FFF2-40B4-BE49-F238E27FC236}">
                <a16:creationId xmlns:a16="http://schemas.microsoft.com/office/drawing/2014/main" id="{683C3593-BFF9-D3F7-7846-79C2B01DFC60}"/>
              </a:ext>
            </a:extLst>
          </p:cNvPr>
          <p:cNvSpPr txBox="1"/>
          <p:nvPr/>
        </p:nvSpPr>
        <p:spPr>
          <a:xfrm>
            <a:off x="5652186" y="498352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9" name="BlokTextu 5">
            <a:extLst>
              <a:ext uri="{FF2B5EF4-FFF2-40B4-BE49-F238E27FC236}">
                <a16:creationId xmlns:a16="http://schemas.microsoft.com/office/drawing/2014/main" id="{C2D4F946-3F84-5B59-05B0-F2B20C6DCF52}"/>
              </a:ext>
            </a:extLst>
          </p:cNvPr>
          <p:cNvSpPr txBox="1"/>
          <p:nvPr/>
        </p:nvSpPr>
        <p:spPr>
          <a:xfrm>
            <a:off x="9205931" y="498352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618F4-C2E2-F9E2-8848-5AECEAAC2DD8}"/>
              </a:ext>
            </a:extLst>
          </p:cNvPr>
          <p:cNvSpPr txBox="1"/>
          <p:nvPr/>
        </p:nvSpPr>
        <p:spPr>
          <a:xfrm>
            <a:off x="1150915" y="613597"/>
            <a:ext cx="429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Kátegória bagrov - značka bagrov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01E646-6F6F-8ABA-20FB-43AE3C135A75}"/>
              </a:ext>
            </a:extLst>
          </p:cNvPr>
          <p:cNvSpPr txBox="1"/>
          <p:nvPr/>
        </p:nvSpPr>
        <p:spPr>
          <a:xfrm>
            <a:off x="1150915" y="264830"/>
            <a:ext cx="28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nový bager tohto typu</a:t>
            </a:r>
          </a:p>
        </p:txBody>
      </p:sp>
      <p:sp>
        <p:nvSpPr>
          <p:cNvPr id="32" name="BlokTextu 3">
            <a:extLst>
              <a:ext uri="{FF2B5EF4-FFF2-40B4-BE49-F238E27FC236}">
                <a16:creationId xmlns:a16="http://schemas.microsoft.com/office/drawing/2014/main" id="{22FEF30A-5180-9BEB-B8B8-8AEC4BCDC54B}"/>
              </a:ext>
            </a:extLst>
          </p:cNvPr>
          <p:cNvSpPr txBox="1"/>
          <p:nvPr/>
        </p:nvSpPr>
        <p:spPr>
          <a:xfrm>
            <a:off x="9116427" y="3065419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3" name="BlokTextu 3">
            <a:extLst>
              <a:ext uri="{FF2B5EF4-FFF2-40B4-BE49-F238E27FC236}">
                <a16:creationId xmlns:a16="http://schemas.microsoft.com/office/drawing/2014/main" id="{D169B2AE-5B83-AC95-7952-A5CC7A431D2D}"/>
              </a:ext>
            </a:extLst>
          </p:cNvPr>
          <p:cNvSpPr txBox="1"/>
          <p:nvPr/>
        </p:nvSpPr>
        <p:spPr>
          <a:xfrm>
            <a:off x="5561070" y="306559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4" name="BlokTextu 3">
            <a:extLst>
              <a:ext uri="{FF2B5EF4-FFF2-40B4-BE49-F238E27FC236}">
                <a16:creationId xmlns:a16="http://schemas.microsoft.com/office/drawing/2014/main" id="{1AD326A8-3206-1BDE-1073-616769B80C66}"/>
              </a:ext>
            </a:extLst>
          </p:cNvPr>
          <p:cNvSpPr txBox="1"/>
          <p:nvPr/>
        </p:nvSpPr>
        <p:spPr>
          <a:xfrm>
            <a:off x="2005712" y="579852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5" name="BlokTextu 3">
            <a:extLst>
              <a:ext uri="{FF2B5EF4-FFF2-40B4-BE49-F238E27FC236}">
                <a16:creationId xmlns:a16="http://schemas.microsoft.com/office/drawing/2014/main" id="{454232EA-6FC1-C036-0A27-51D67A717DFE}"/>
              </a:ext>
            </a:extLst>
          </p:cNvPr>
          <p:cNvSpPr txBox="1"/>
          <p:nvPr/>
        </p:nvSpPr>
        <p:spPr>
          <a:xfrm>
            <a:off x="9116427" y="5798349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6" name="BlokTextu 3">
            <a:extLst>
              <a:ext uri="{FF2B5EF4-FFF2-40B4-BE49-F238E27FC236}">
                <a16:creationId xmlns:a16="http://schemas.microsoft.com/office/drawing/2014/main" id="{278E7DF7-17FA-77C2-18E6-3EB75C4BEA53}"/>
              </a:ext>
            </a:extLst>
          </p:cNvPr>
          <p:cNvSpPr txBox="1"/>
          <p:nvPr/>
        </p:nvSpPr>
        <p:spPr>
          <a:xfrm>
            <a:off x="5561070" y="579852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</p:spTree>
    <p:extLst>
      <p:ext uri="{BB962C8B-B14F-4D97-AF65-F5344CB8AC3E}">
        <p14:creationId xmlns:p14="http://schemas.microsoft.com/office/powerpoint/2010/main" val="226096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dĺžnik 6">
            <a:extLst>
              <a:ext uri="{FF2B5EF4-FFF2-40B4-BE49-F238E27FC236}">
                <a16:creationId xmlns:a16="http://schemas.microsoft.com/office/drawing/2014/main" id="{590313C6-EBAD-E92E-253B-98AF3D5DF229}"/>
              </a:ext>
            </a:extLst>
          </p:cNvPr>
          <p:cNvSpPr/>
          <p:nvPr/>
        </p:nvSpPr>
        <p:spPr>
          <a:xfrm>
            <a:off x="3471506" y="541535"/>
            <a:ext cx="5248988" cy="604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5" name="Obdĺžnik 8">
            <a:extLst>
              <a:ext uri="{FF2B5EF4-FFF2-40B4-BE49-F238E27FC236}">
                <a16:creationId xmlns:a16="http://schemas.microsoft.com/office/drawing/2014/main" id="{628E044C-EB5A-8929-8631-38B16F9EA473}"/>
              </a:ext>
            </a:extLst>
          </p:cNvPr>
          <p:cNvSpPr/>
          <p:nvPr/>
        </p:nvSpPr>
        <p:spPr>
          <a:xfrm>
            <a:off x="3684751" y="724498"/>
            <a:ext cx="1230722" cy="31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6F2681-8C0C-14B5-2AA0-FD0F564EA104}"/>
              </a:ext>
            </a:extLst>
          </p:cNvPr>
          <p:cNvSpPr txBox="1"/>
          <p:nvPr/>
        </p:nvSpPr>
        <p:spPr>
          <a:xfrm>
            <a:off x="3765385" y="732661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/>
              <a:t>Vybrať súbory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F56F60-6A92-2183-C1CC-B0892DDE425E}"/>
              </a:ext>
            </a:extLst>
          </p:cNvPr>
          <p:cNvSpPr/>
          <p:nvPr/>
        </p:nvSpPr>
        <p:spPr>
          <a:xfrm>
            <a:off x="3712971" y="6121406"/>
            <a:ext cx="653711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08D049-8E99-5710-9DB8-8EBD9611B82A}"/>
              </a:ext>
            </a:extLst>
          </p:cNvPr>
          <p:cNvSpPr/>
          <p:nvPr/>
        </p:nvSpPr>
        <p:spPr>
          <a:xfrm>
            <a:off x="4499492" y="6121405"/>
            <a:ext cx="653711" cy="30777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Reset</a:t>
            </a:r>
          </a:p>
        </p:txBody>
      </p:sp>
      <p:sp>
        <p:nvSpPr>
          <p:cNvPr id="79" name="Obdĺžnik 8">
            <a:extLst>
              <a:ext uri="{FF2B5EF4-FFF2-40B4-BE49-F238E27FC236}">
                <a16:creationId xmlns:a16="http://schemas.microsoft.com/office/drawing/2014/main" id="{36F0C615-4FA7-0FE8-96CF-BF9E6D369942}"/>
              </a:ext>
            </a:extLst>
          </p:cNvPr>
          <p:cNvSpPr/>
          <p:nvPr/>
        </p:nvSpPr>
        <p:spPr>
          <a:xfrm>
            <a:off x="3677123" y="2184548"/>
            <a:ext cx="4664379" cy="305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8D24E8-95C8-CBA4-7006-2EE3D891576F}"/>
              </a:ext>
            </a:extLst>
          </p:cNvPr>
          <p:cNvSpPr txBox="1"/>
          <p:nvPr/>
        </p:nvSpPr>
        <p:spPr>
          <a:xfrm>
            <a:off x="3640439" y="1931144"/>
            <a:ext cx="60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Názov: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65E5FB-534F-1974-6863-16FA473F75D4}"/>
              </a:ext>
            </a:extLst>
          </p:cNvPr>
          <p:cNvSpPr txBox="1"/>
          <p:nvPr/>
        </p:nvSpPr>
        <p:spPr>
          <a:xfrm>
            <a:off x="4915473" y="728476"/>
            <a:ext cx="1230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Počet súborov: 2</a:t>
            </a:r>
          </a:p>
        </p:txBody>
      </p:sp>
      <p:sp>
        <p:nvSpPr>
          <p:cNvPr id="82" name="Obdĺžnik 8">
            <a:extLst>
              <a:ext uri="{FF2B5EF4-FFF2-40B4-BE49-F238E27FC236}">
                <a16:creationId xmlns:a16="http://schemas.microsoft.com/office/drawing/2014/main" id="{5261BC70-8809-A666-BE61-93081C614050}"/>
              </a:ext>
            </a:extLst>
          </p:cNvPr>
          <p:cNvSpPr/>
          <p:nvPr/>
        </p:nvSpPr>
        <p:spPr>
          <a:xfrm>
            <a:off x="3690583" y="1358782"/>
            <a:ext cx="640251" cy="54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3" name="Obdĺžnik 8">
            <a:extLst>
              <a:ext uri="{FF2B5EF4-FFF2-40B4-BE49-F238E27FC236}">
                <a16:creationId xmlns:a16="http://schemas.microsoft.com/office/drawing/2014/main" id="{D3BA6E8A-9127-3DD1-460F-E42721C6F8B0}"/>
              </a:ext>
            </a:extLst>
          </p:cNvPr>
          <p:cNvSpPr/>
          <p:nvPr/>
        </p:nvSpPr>
        <p:spPr>
          <a:xfrm>
            <a:off x="4438707" y="1378984"/>
            <a:ext cx="640251" cy="54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F89446-AF4E-36A6-4C24-60EC9D0CCE34}"/>
              </a:ext>
            </a:extLst>
          </p:cNvPr>
          <p:cNvSpPr/>
          <p:nvPr/>
        </p:nvSpPr>
        <p:spPr>
          <a:xfrm>
            <a:off x="4163026" y="1316159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3AF0BFD-B10E-9A8C-35F1-3586B7EE8AC0}"/>
              </a:ext>
            </a:extLst>
          </p:cNvPr>
          <p:cNvSpPr/>
          <p:nvPr/>
        </p:nvSpPr>
        <p:spPr>
          <a:xfrm>
            <a:off x="4926601" y="1329429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6F59F1-072D-3722-82A1-A4B320FFC8E9}"/>
              </a:ext>
            </a:extLst>
          </p:cNvPr>
          <p:cNvSpPr txBox="1"/>
          <p:nvPr/>
        </p:nvSpPr>
        <p:spPr>
          <a:xfrm>
            <a:off x="3630891" y="1061641"/>
            <a:ext cx="111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Nahrané fotky:</a:t>
            </a:r>
          </a:p>
        </p:txBody>
      </p:sp>
      <p:sp>
        <p:nvSpPr>
          <p:cNvPr id="87" name="Obdĺžnik 8">
            <a:extLst>
              <a:ext uri="{FF2B5EF4-FFF2-40B4-BE49-F238E27FC236}">
                <a16:creationId xmlns:a16="http://schemas.microsoft.com/office/drawing/2014/main" id="{EA74BF93-F8CC-CF12-14A3-3AE607592F12}"/>
              </a:ext>
            </a:extLst>
          </p:cNvPr>
          <p:cNvSpPr/>
          <p:nvPr/>
        </p:nvSpPr>
        <p:spPr>
          <a:xfrm>
            <a:off x="3677123" y="2757315"/>
            <a:ext cx="4664379" cy="543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873E5F-1DB4-AB24-62DA-D746C06ABEFE}"/>
              </a:ext>
            </a:extLst>
          </p:cNvPr>
          <p:cNvSpPr txBox="1"/>
          <p:nvPr/>
        </p:nvSpPr>
        <p:spPr>
          <a:xfrm>
            <a:off x="3616938" y="2498675"/>
            <a:ext cx="56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89" name="Obdĺžnik 8">
            <a:extLst>
              <a:ext uri="{FF2B5EF4-FFF2-40B4-BE49-F238E27FC236}">
                <a16:creationId xmlns:a16="http://schemas.microsoft.com/office/drawing/2014/main" id="{8A8D3DF7-8C0E-9FFA-ACF9-D6F70D9FE7CD}"/>
              </a:ext>
            </a:extLst>
          </p:cNvPr>
          <p:cNvSpPr/>
          <p:nvPr/>
        </p:nvSpPr>
        <p:spPr>
          <a:xfrm>
            <a:off x="3694882" y="3420991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E16FF0-E9D3-BAF8-21F5-40C3A544B7A5}"/>
              </a:ext>
            </a:extLst>
          </p:cNvPr>
          <p:cNvSpPr txBox="1"/>
          <p:nvPr/>
        </p:nvSpPr>
        <p:spPr>
          <a:xfrm>
            <a:off x="3792776" y="3343598"/>
            <a:ext cx="123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Je IBA pre aukciu</a:t>
            </a:r>
          </a:p>
        </p:txBody>
      </p:sp>
      <p:sp>
        <p:nvSpPr>
          <p:cNvPr id="91" name="Obdĺžnik 8">
            <a:extLst>
              <a:ext uri="{FF2B5EF4-FFF2-40B4-BE49-F238E27FC236}">
                <a16:creationId xmlns:a16="http://schemas.microsoft.com/office/drawing/2014/main" id="{617E9008-24E1-50CD-C20C-15A5C6204CD2}"/>
              </a:ext>
            </a:extLst>
          </p:cNvPr>
          <p:cNvSpPr/>
          <p:nvPr/>
        </p:nvSpPr>
        <p:spPr>
          <a:xfrm>
            <a:off x="3685134" y="4097744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50CAA9-0A0D-A543-F6D3-69AF9AA9235B}"/>
              </a:ext>
            </a:extLst>
          </p:cNvPr>
          <p:cNvSpPr txBox="1"/>
          <p:nvPr/>
        </p:nvSpPr>
        <p:spPr>
          <a:xfrm>
            <a:off x="3616938" y="3633997"/>
            <a:ext cx="162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Náhradné diely v bagri: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EFFCF-89C9-A191-DD31-1009B89A79C7}"/>
              </a:ext>
            </a:extLst>
          </p:cNvPr>
          <p:cNvSpPr txBox="1"/>
          <p:nvPr/>
        </p:nvSpPr>
        <p:spPr>
          <a:xfrm>
            <a:off x="3616938" y="5127574"/>
            <a:ext cx="169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Špecifické vlastnosti: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B1AC96-2F34-11BE-D94F-937B4B2695BA}"/>
              </a:ext>
            </a:extLst>
          </p:cNvPr>
          <p:cNvSpPr txBox="1"/>
          <p:nvPr/>
        </p:nvSpPr>
        <p:spPr>
          <a:xfrm>
            <a:off x="3391608" y="177553"/>
            <a:ext cx="347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Bagre- vytvorenie nového záznamu</a:t>
            </a:r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89D61738-636F-4654-F35F-FF375787975B}"/>
              </a:ext>
            </a:extLst>
          </p:cNvPr>
          <p:cNvSpPr/>
          <p:nvPr/>
        </p:nvSpPr>
        <p:spPr>
          <a:xfrm>
            <a:off x="3778676" y="4217458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374E4-FE76-C931-CC42-423532E7F969}"/>
              </a:ext>
            </a:extLst>
          </p:cNvPr>
          <p:cNvSpPr txBox="1"/>
          <p:nvPr/>
        </p:nvSpPr>
        <p:spPr>
          <a:xfrm>
            <a:off x="5242768" y="4119804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FF3EB-5929-9103-79E4-50FE83E45AEF}"/>
              </a:ext>
            </a:extLst>
          </p:cNvPr>
          <p:cNvSpPr txBox="1"/>
          <p:nvPr/>
        </p:nvSpPr>
        <p:spPr>
          <a:xfrm>
            <a:off x="7357133" y="4111948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E342A-4C77-880B-1F91-E33C568C56F5}"/>
              </a:ext>
            </a:extLst>
          </p:cNvPr>
          <p:cNvSpPr txBox="1"/>
          <p:nvPr/>
        </p:nvSpPr>
        <p:spPr>
          <a:xfrm>
            <a:off x="3813894" y="4362306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DFBA-7E93-04DB-42FC-4484BDDEE59B}"/>
              </a:ext>
            </a:extLst>
          </p:cNvPr>
          <p:cNvSpPr txBox="1"/>
          <p:nvPr/>
        </p:nvSpPr>
        <p:spPr>
          <a:xfrm>
            <a:off x="3594295" y="3858848"/>
            <a:ext cx="610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1FAA8-EDEB-C24E-8D83-D879B5431215}"/>
              </a:ext>
            </a:extLst>
          </p:cNvPr>
          <p:cNvSpPr txBox="1"/>
          <p:nvPr/>
        </p:nvSpPr>
        <p:spPr>
          <a:xfrm>
            <a:off x="4809721" y="3858848"/>
            <a:ext cx="121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b="1" dirty="0">
                <a:solidFill>
                  <a:schemeClr val="bg1"/>
                </a:solidFill>
              </a:rPr>
              <a:t>Katalógové číslo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AC542-DF75-0738-744A-E777BE0D55D4}"/>
              </a:ext>
            </a:extLst>
          </p:cNvPr>
          <p:cNvSpPr txBox="1"/>
          <p:nvPr/>
        </p:nvSpPr>
        <p:spPr>
          <a:xfrm>
            <a:off x="7215203" y="3874235"/>
            <a:ext cx="57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b="1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0" name="Obdĺžnik 8">
            <a:extLst>
              <a:ext uri="{FF2B5EF4-FFF2-40B4-BE49-F238E27FC236}">
                <a16:creationId xmlns:a16="http://schemas.microsoft.com/office/drawing/2014/main" id="{B10154DD-AD00-8DC8-D4CF-AC11F2994A86}"/>
              </a:ext>
            </a:extLst>
          </p:cNvPr>
          <p:cNvSpPr/>
          <p:nvPr/>
        </p:nvSpPr>
        <p:spPr>
          <a:xfrm>
            <a:off x="3677123" y="4805114"/>
            <a:ext cx="4664379" cy="305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CA4A0-6DB6-E9F0-4E88-9C86A8490179}"/>
              </a:ext>
            </a:extLst>
          </p:cNvPr>
          <p:cNvSpPr txBox="1"/>
          <p:nvPr/>
        </p:nvSpPr>
        <p:spPr>
          <a:xfrm>
            <a:off x="3641653" y="4551710"/>
            <a:ext cx="90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Typ bagrov: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10803-B709-F222-18ED-95D5B171A28D}"/>
              </a:ext>
            </a:extLst>
          </p:cNvPr>
          <p:cNvSpPr txBox="1"/>
          <p:nvPr/>
        </p:nvSpPr>
        <p:spPr>
          <a:xfrm>
            <a:off x="3677123" y="5387465"/>
            <a:ext cx="1401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b="1" dirty="0">
                <a:solidFill>
                  <a:schemeClr val="bg1"/>
                </a:solidFill>
              </a:rPr>
              <a:t>Názov vlastnosti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9FFBC-35BA-7D79-5DDF-D30DACB6164A}"/>
              </a:ext>
            </a:extLst>
          </p:cNvPr>
          <p:cNvSpPr txBox="1"/>
          <p:nvPr/>
        </p:nvSpPr>
        <p:spPr>
          <a:xfrm>
            <a:off x="5284534" y="5387464"/>
            <a:ext cx="832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b="1" dirty="0">
                <a:solidFill>
                  <a:schemeClr val="bg1"/>
                </a:solidFill>
              </a:rPr>
              <a:t>Hodnota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316E8-1252-2EC9-382B-188206B3616E}"/>
              </a:ext>
            </a:extLst>
          </p:cNvPr>
          <p:cNvSpPr txBox="1"/>
          <p:nvPr/>
        </p:nvSpPr>
        <p:spPr>
          <a:xfrm>
            <a:off x="4114813" y="560974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5" name="Obdĺžnik 8">
            <a:extLst>
              <a:ext uri="{FF2B5EF4-FFF2-40B4-BE49-F238E27FC236}">
                <a16:creationId xmlns:a16="http://schemas.microsoft.com/office/drawing/2014/main" id="{4E495D85-67FA-AFB3-1B4B-7F9AB3AA71FD}"/>
              </a:ext>
            </a:extLst>
          </p:cNvPr>
          <p:cNvSpPr/>
          <p:nvPr/>
        </p:nvSpPr>
        <p:spPr>
          <a:xfrm>
            <a:off x="5229174" y="5663209"/>
            <a:ext cx="942870" cy="22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AD7A7-5E6A-B271-CDF2-946190960B42}"/>
              </a:ext>
            </a:extLst>
          </p:cNvPr>
          <p:cNvSpPr txBox="1"/>
          <p:nvPr/>
        </p:nvSpPr>
        <p:spPr>
          <a:xfrm>
            <a:off x="3765385" y="57635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6A3AB-97F2-1D32-87D6-B9EF585754CF}"/>
              </a:ext>
            </a:extLst>
          </p:cNvPr>
          <p:cNvSpPr txBox="1"/>
          <p:nvPr/>
        </p:nvSpPr>
        <p:spPr>
          <a:xfrm>
            <a:off x="5090793" y="159199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930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855434"/>
            <a:ext cx="5248988" cy="259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737233" y="236377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76307" y="199444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vlastnosti: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737233" y="3856237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724545" y="3856236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737233" y="3220374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89922" y="2852271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Typ vlastnosti:</a:t>
            </a:r>
          </a:p>
        </p:txBody>
      </p:sp>
    </p:spTree>
    <p:extLst>
      <p:ext uri="{BB962C8B-B14F-4D97-AF65-F5344CB8AC3E}">
        <p14:creationId xmlns:p14="http://schemas.microsoft.com/office/powerpoint/2010/main" val="314770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065320"/>
            <a:ext cx="5248988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691080" y="15613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84398" y="1193441"/>
            <a:ext cx="89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Značka: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684398" y="4385529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671710" y="4385528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687704" y="240002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54420" y="2021792"/>
            <a:ext cx="113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Kategória:</a:t>
            </a:r>
          </a:p>
        </p:txBody>
      </p:sp>
      <p:sp>
        <p:nvSpPr>
          <p:cNvPr id="12" name="Obdĺžnik 8">
            <a:extLst>
              <a:ext uri="{FF2B5EF4-FFF2-40B4-BE49-F238E27FC236}">
                <a16:creationId xmlns:a16="http://schemas.microsoft.com/office/drawing/2014/main" id="{D481A624-5283-C93D-8737-E2C2BB005AD3}"/>
              </a:ext>
            </a:extLst>
          </p:cNvPr>
          <p:cNvSpPr/>
          <p:nvPr/>
        </p:nvSpPr>
        <p:spPr>
          <a:xfrm>
            <a:off x="3708597" y="3748043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3" name="Obdĺžnik 8">
            <a:extLst>
              <a:ext uri="{FF2B5EF4-FFF2-40B4-BE49-F238E27FC236}">
                <a16:creationId xmlns:a16="http://schemas.microsoft.com/office/drawing/2014/main" id="{04EF48CF-8225-2EBB-D5A4-9E2CC82BFA1E}"/>
              </a:ext>
            </a:extLst>
          </p:cNvPr>
          <p:cNvSpPr/>
          <p:nvPr/>
        </p:nvSpPr>
        <p:spPr>
          <a:xfrm>
            <a:off x="3802139" y="3867757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EACE1-59FA-0C6E-44DF-571C810DA19B}"/>
              </a:ext>
            </a:extLst>
          </p:cNvPr>
          <p:cNvSpPr txBox="1"/>
          <p:nvPr/>
        </p:nvSpPr>
        <p:spPr>
          <a:xfrm>
            <a:off x="5266231" y="3770103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32A1C-D51A-6BDA-8762-73CE9F13B219}"/>
              </a:ext>
            </a:extLst>
          </p:cNvPr>
          <p:cNvSpPr txBox="1"/>
          <p:nvPr/>
        </p:nvSpPr>
        <p:spPr>
          <a:xfrm>
            <a:off x="7380596" y="3762247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2C74F-BA98-89C9-C47A-4785455DF5C4}"/>
              </a:ext>
            </a:extLst>
          </p:cNvPr>
          <p:cNvSpPr txBox="1"/>
          <p:nvPr/>
        </p:nvSpPr>
        <p:spPr>
          <a:xfrm>
            <a:off x="3841749" y="403993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EE1A3-4983-9B0E-70A0-33358391C4EB}"/>
              </a:ext>
            </a:extLst>
          </p:cNvPr>
          <p:cNvSpPr txBox="1"/>
          <p:nvPr/>
        </p:nvSpPr>
        <p:spPr>
          <a:xfrm>
            <a:off x="3654420" y="3289923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1DBEE-2327-434F-7261-781E06100496}"/>
              </a:ext>
            </a:extLst>
          </p:cNvPr>
          <p:cNvSpPr txBox="1"/>
          <p:nvPr/>
        </p:nvSpPr>
        <p:spPr>
          <a:xfrm>
            <a:off x="4789219" y="3276359"/>
            <a:ext cx="17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Názov vlastnosti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BDA17-CAA1-6A08-9164-7F5C778C5001}"/>
              </a:ext>
            </a:extLst>
          </p:cNvPr>
          <p:cNvSpPr txBox="1"/>
          <p:nvPr/>
        </p:nvSpPr>
        <p:spPr>
          <a:xfrm>
            <a:off x="6852999" y="3289923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Typ vlastnosti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06511-719F-B523-3263-B0837579B633}"/>
              </a:ext>
            </a:extLst>
          </p:cNvPr>
          <p:cNvSpPr txBox="1"/>
          <p:nvPr/>
        </p:nvSpPr>
        <p:spPr>
          <a:xfrm>
            <a:off x="3642773" y="2924503"/>
            <a:ext cx="16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Typy vlastností:</a:t>
            </a:r>
          </a:p>
        </p:txBody>
      </p:sp>
    </p:spTree>
    <p:extLst>
      <p:ext uri="{BB962C8B-B14F-4D97-AF65-F5344CB8AC3E}">
        <p14:creationId xmlns:p14="http://schemas.microsoft.com/office/powerpoint/2010/main" val="2099178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6">
            <a:extLst>
              <a:ext uri="{FF2B5EF4-FFF2-40B4-BE49-F238E27FC236}">
                <a16:creationId xmlns:a16="http://schemas.microsoft.com/office/drawing/2014/main" id="{5CF71101-945E-96EC-9DD6-230B630479BD}"/>
              </a:ext>
            </a:extLst>
          </p:cNvPr>
          <p:cNvSpPr/>
          <p:nvPr/>
        </p:nvSpPr>
        <p:spPr>
          <a:xfrm>
            <a:off x="3533650" y="1325941"/>
            <a:ext cx="5248988" cy="420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8">
            <a:extLst>
              <a:ext uri="{FF2B5EF4-FFF2-40B4-BE49-F238E27FC236}">
                <a16:creationId xmlns:a16="http://schemas.microsoft.com/office/drawing/2014/main" id="{67F4517E-CA46-9664-A57B-1B8552655F6C}"/>
              </a:ext>
            </a:extLst>
          </p:cNvPr>
          <p:cNvSpPr/>
          <p:nvPr/>
        </p:nvSpPr>
        <p:spPr>
          <a:xfrm>
            <a:off x="3742775" y="1534928"/>
            <a:ext cx="1292266" cy="33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B40AB-9C83-9FD7-97A5-B05E86873F45}"/>
              </a:ext>
            </a:extLst>
          </p:cNvPr>
          <p:cNvSpPr txBox="1"/>
          <p:nvPr/>
        </p:nvSpPr>
        <p:spPr>
          <a:xfrm>
            <a:off x="3827087" y="1551139"/>
            <a:ext cx="1123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/>
              <a:t>Vybrať súbor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990BC0-3EEC-2EE0-E3D7-3F0DAA91C49C}"/>
              </a:ext>
            </a:extLst>
          </p:cNvPr>
          <p:cNvSpPr/>
          <p:nvPr/>
        </p:nvSpPr>
        <p:spPr>
          <a:xfrm>
            <a:off x="3742775" y="4944133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4BE994-F7A4-6EF9-E528-9BE75B930F9F}"/>
              </a:ext>
            </a:extLst>
          </p:cNvPr>
          <p:cNvSpPr/>
          <p:nvPr/>
        </p:nvSpPr>
        <p:spPr>
          <a:xfrm>
            <a:off x="4730087" y="4944132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F377105E-9385-69CF-350E-7A75C674F551}"/>
              </a:ext>
            </a:extLst>
          </p:cNvPr>
          <p:cNvSpPr/>
          <p:nvPr/>
        </p:nvSpPr>
        <p:spPr>
          <a:xfrm>
            <a:off x="3742775" y="3324786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8828F-DD11-5719-2A75-598A543C1D39}"/>
              </a:ext>
            </a:extLst>
          </p:cNvPr>
          <p:cNvSpPr txBox="1"/>
          <p:nvPr/>
        </p:nvSpPr>
        <p:spPr>
          <a:xfrm>
            <a:off x="3694312" y="2992232"/>
            <a:ext cx="1111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Typy bagrov: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E9543-4332-CF0C-9868-09A303BF9B30}"/>
              </a:ext>
            </a:extLst>
          </p:cNvPr>
          <p:cNvSpPr txBox="1"/>
          <p:nvPr/>
        </p:nvSpPr>
        <p:spPr>
          <a:xfrm>
            <a:off x="4992054" y="1563534"/>
            <a:ext cx="20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Názov nahraného súboru</a:t>
            </a:r>
          </a:p>
        </p:txBody>
      </p:sp>
      <p:sp>
        <p:nvSpPr>
          <p:cNvPr id="21" name="Obdĺžnik 8">
            <a:extLst>
              <a:ext uri="{FF2B5EF4-FFF2-40B4-BE49-F238E27FC236}">
                <a16:creationId xmlns:a16="http://schemas.microsoft.com/office/drawing/2014/main" id="{035E700A-D3CC-B356-B8AE-C91CFDAE07E8}"/>
              </a:ext>
            </a:extLst>
          </p:cNvPr>
          <p:cNvSpPr/>
          <p:nvPr/>
        </p:nvSpPr>
        <p:spPr>
          <a:xfrm>
            <a:off x="3790086" y="2241449"/>
            <a:ext cx="798654" cy="68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6D1AE-C9C8-02EA-631D-D13C770ECA56}"/>
              </a:ext>
            </a:extLst>
          </p:cNvPr>
          <p:cNvSpPr txBox="1"/>
          <p:nvPr/>
        </p:nvSpPr>
        <p:spPr>
          <a:xfrm>
            <a:off x="3694312" y="1891049"/>
            <a:ext cx="1267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Nahraná fotka:</a:t>
            </a:r>
          </a:p>
        </p:txBody>
      </p:sp>
      <p:sp>
        <p:nvSpPr>
          <p:cNvPr id="23" name="Obdĺžnik 8">
            <a:extLst>
              <a:ext uri="{FF2B5EF4-FFF2-40B4-BE49-F238E27FC236}">
                <a16:creationId xmlns:a16="http://schemas.microsoft.com/office/drawing/2014/main" id="{BEABC3D2-07D6-6AA0-334B-279C211F52FF}"/>
              </a:ext>
            </a:extLst>
          </p:cNvPr>
          <p:cNvSpPr/>
          <p:nvPr/>
        </p:nvSpPr>
        <p:spPr>
          <a:xfrm>
            <a:off x="3742775" y="3988742"/>
            <a:ext cx="4664379" cy="827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03451-C4F1-3907-DB28-4B3013A5AF95}"/>
              </a:ext>
            </a:extLst>
          </p:cNvPr>
          <p:cNvSpPr txBox="1"/>
          <p:nvPr/>
        </p:nvSpPr>
        <p:spPr>
          <a:xfrm>
            <a:off x="3697819" y="3707266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9BC2C-7134-6035-DF8E-1B2F075A396F}"/>
              </a:ext>
            </a:extLst>
          </p:cNvPr>
          <p:cNvSpPr txBox="1"/>
          <p:nvPr/>
        </p:nvSpPr>
        <p:spPr>
          <a:xfrm>
            <a:off x="2563051" y="646015"/>
            <a:ext cx="433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Hlavné ponuky- vytvorenie nového záznamu</a:t>
            </a:r>
          </a:p>
        </p:txBody>
      </p:sp>
    </p:spTree>
    <p:extLst>
      <p:ext uri="{BB962C8B-B14F-4D97-AF65-F5344CB8AC3E}">
        <p14:creationId xmlns:p14="http://schemas.microsoft.com/office/powerpoint/2010/main" val="623969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065320"/>
            <a:ext cx="5248988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691080" y="15613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42773" y="1192028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Katalógové číslo: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687704" y="4448353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675016" y="4448352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687704" y="240002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51996" y="2057400"/>
            <a:ext cx="81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Názov:</a:t>
            </a:r>
          </a:p>
        </p:txBody>
      </p:sp>
      <p:sp>
        <p:nvSpPr>
          <p:cNvPr id="12" name="Obdĺžnik 8">
            <a:extLst>
              <a:ext uri="{FF2B5EF4-FFF2-40B4-BE49-F238E27FC236}">
                <a16:creationId xmlns:a16="http://schemas.microsoft.com/office/drawing/2014/main" id="{D481A624-5283-C93D-8737-E2C2BB005AD3}"/>
              </a:ext>
            </a:extLst>
          </p:cNvPr>
          <p:cNvSpPr/>
          <p:nvPr/>
        </p:nvSpPr>
        <p:spPr>
          <a:xfrm>
            <a:off x="3708597" y="3748043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3" name="Obdĺžnik 8">
            <a:extLst>
              <a:ext uri="{FF2B5EF4-FFF2-40B4-BE49-F238E27FC236}">
                <a16:creationId xmlns:a16="http://schemas.microsoft.com/office/drawing/2014/main" id="{04EF48CF-8225-2EBB-D5A4-9E2CC82BFA1E}"/>
              </a:ext>
            </a:extLst>
          </p:cNvPr>
          <p:cNvSpPr/>
          <p:nvPr/>
        </p:nvSpPr>
        <p:spPr>
          <a:xfrm>
            <a:off x="3867969" y="3865258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32A1C-D51A-6BDA-8762-73CE9F13B219}"/>
              </a:ext>
            </a:extLst>
          </p:cNvPr>
          <p:cNvSpPr txBox="1"/>
          <p:nvPr/>
        </p:nvSpPr>
        <p:spPr>
          <a:xfrm>
            <a:off x="6850419" y="3785034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2C74F-BA98-89C9-C47A-4785455DF5C4}"/>
              </a:ext>
            </a:extLst>
          </p:cNvPr>
          <p:cNvSpPr txBox="1"/>
          <p:nvPr/>
        </p:nvSpPr>
        <p:spPr>
          <a:xfrm>
            <a:off x="3851121" y="4066969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EE1A3-4983-9B0E-70A0-33358391C4EB}"/>
              </a:ext>
            </a:extLst>
          </p:cNvPr>
          <p:cNvSpPr txBox="1"/>
          <p:nvPr/>
        </p:nvSpPr>
        <p:spPr>
          <a:xfrm>
            <a:off x="3708597" y="331536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1DBEE-2327-434F-7261-781E06100496}"/>
              </a:ext>
            </a:extLst>
          </p:cNvPr>
          <p:cNvSpPr txBox="1"/>
          <p:nvPr/>
        </p:nvSpPr>
        <p:spPr>
          <a:xfrm>
            <a:off x="6610706" y="3315367"/>
            <a:ext cx="76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06511-719F-B523-3263-B0837579B633}"/>
              </a:ext>
            </a:extLst>
          </p:cNvPr>
          <p:cNvSpPr txBox="1"/>
          <p:nvPr/>
        </p:nvSpPr>
        <p:spPr>
          <a:xfrm>
            <a:off x="3642773" y="2975243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Bagre obsahujúce diel:</a:t>
            </a:r>
          </a:p>
        </p:txBody>
      </p:sp>
    </p:spTree>
    <p:extLst>
      <p:ext uri="{BB962C8B-B14F-4D97-AF65-F5344CB8AC3E}">
        <p14:creationId xmlns:p14="http://schemas.microsoft.com/office/powerpoint/2010/main" val="15448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039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6">
            <a:extLst>
              <a:ext uri="{FF2B5EF4-FFF2-40B4-BE49-F238E27FC236}">
                <a16:creationId xmlns:a16="http://schemas.microsoft.com/office/drawing/2014/main" id="{FA28C51C-422A-CEE4-D893-77336457EEA6}"/>
              </a:ext>
            </a:extLst>
          </p:cNvPr>
          <p:cNvSpPr/>
          <p:nvPr/>
        </p:nvSpPr>
        <p:spPr>
          <a:xfrm>
            <a:off x="3471506" y="1802167"/>
            <a:ext cx="5248988" cy="288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4CE0D-019D-4358-5B4B-BA75C37FDF4A}"/>
              </a:ext>
            </a:extLst>
          </p:cNvPr>
          <p:cNvSpPr txBox="1"/>
          <p:nvPr/>
        </p:nvSpPr>
        <p:spPr>
          <a:xfrm>
            <a:off x="3568932" y="18980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{Nadpis}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0587C1-7D6A-1E5D-3327-351DB639D687}"/>
              </a:ext>
            </a:extLst>
          </p:cNvPr>
          <p:cNvSpPr/>
          <p:nvPr/>
        </p:nvSpPr>
        <p:spPr>
          <a:xfrm>
            <a:off x="6766402" y="4129956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7D765A-A3A3-602F-A84A-5F97177CA844}"/>
              </a:ext>
            </a:extLst>
          </p:cNvPr>
          <p:cNvSpPr/>
          <p:nvPr/>
        </p:nvSpPr>
        <p:spPr>
          <a:xfrm>
            <a:off x="7753714" y="4129955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Zrušiť</a:t>
            </a:r>
          </a:p>
        </p:txBody>
      </p:sp>
      <p:cxnSp>
        <p:nvCxnSpPr>
          <p:cNvPr id="18" name="Rovná spojnica 39">
            <a:extLst>
              <a:ext uri="{FF2B5EF4-FFF2-40B4-BE49-F238E27FC236}">
                <a16:creationId xmlns:a16="http://schemas.microsoft.com/office/drawing/2014/main" id="{CF92BCF8-E319-83D1-77E7-B8D986045F2F}"/>
              </a:ext>
            </a:extLst>
          </p:cNvPr>
          <p:cNvCxnSpPr/>
          <p:nvPr/>
        </p:nvCxnSpPr>
        <p:spPr>
          <a:xfrm>
            <a:off x="8392907" y="1997401"/>
            <a:ext cx="124287" cy="170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Rovná spojnica 40">
            <a:extLst>
              <a:ext uri="{FF2B5EF4-FFF2-40B4-BE49-F238E27FC236}">
                <a16:creationId xmlns:a16="http://schemas.microsoft.com/office/drawing/2014/main" id="{413DE89D-A3E1-A737-9B3E-FD28BE62D502}"/>
              </a:ext>
            </a:extLst>
          </p:cNvPr>
          <p:cNvCxnSpPr/>
          <p:nvPr/>
        </p:nvCxnSpPr>
        <p:spPr>
          <a:xfrm flipV="1">
            <a:off x="8392907" y="1997401"/>
            <a:ext cx="124287" cy="170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38821E-7CCB-AF98-C178-F01A0E47ACC3}"/>
              </a:ext>
            </a:extLst>
          </p:cNvPr>
          <p:cNvSpPr/>
          <p:nvPr/>
        </p:nvSpPr>
        <p:spPr>
          <a:xfrm>
            <a:off x="3471505" y="2363300"/>
            <a:ext cx="5248987" cy="1622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{Text}</a:t>
            </a:r>
          </a:p>
        </p:txBody>
      </p:sp>
    </p:spTree>
    <p:extLst>
      <p:ext uri="{BB962C8B-B14F-4D97-AF65-F5344CB8AC3E}">
        <p14:creationId xmlns:p14="http://schemas.microsoft.com/office/powerpoint/2010/main" val="2774521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15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9962223" y="3047166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7310339" y="2732817"/>
            <a:ext cx="1677231" cy="73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Hlavná ponuka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E1ADA-08D9-C4AC-5D1B-308A5A5DBC54}"/>
              </a:ext>
            </a:extLst>
          </p:cNvPr>
          <p:cNvSpPr/>
          <p:nvPr/>
        </p:nvSpPr>
        <p:spPr>
          <a:xfrm>
            <a:off x="6122488" y="3747610"/>
            <a:ext cx="2865082" cy="73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Ponuka prídavných zariadení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987570" y="3101241"/>
            <a:ext cx="1115218" cy="12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B328E4-DB5F-7AB1-1762-25DB7189C64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987570" y="3489432"/>
            <a:ext cx="1115218" cy="62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BE81F0-3011-79FF-5963-D720D289FB59}"/>
              </a:ext>
            </a:extLst>
          </p:cNvPr>
          <p:cNvSpPr/>
          <p:nvPr/>
        </p:nvSpPr>
        <p:spPr>
          <a:xfrm>
            <a:off x="4280604" y="2732817"/>
            <a:ext cx="2460594" cy="734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Ponuka (nových) bagrov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037F12-A2AF-CBB4-FD09-2199B5338B96}"/>
              </a:ext>
            </a:extLst>
          </p:cNvPr>
          <p:cNvSpPr/>
          <p:nvPr/>
        </p:nvSpPr>
        <p:spPr>
          <a:xfrm>
            <a:off x="2413853" y="2827000"/>
            <a:ext cx="1445211" cy="54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bagra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1F4096-6487-FBE6-676E-86E42277594F}"/>
              </a:ext>
            </a:extLst>
          </p:cNvPr>
          <p:cNvSpPr/>
          <p:nvPr/>
        </p:nvSpPr>
        <p:spPr>
          <a:xfrm>
            <a:off x="2636219" y="3750113"/>
            <a:ext cx="2993439" cy="734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prídavného zariadenia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0E8EF1-A7CC-27AA-A039-56D4EAB1FB9C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 flipV="1">
            <a:off x="6741198" y="3099989"/>
            <a:ext cx="569141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4E2A60-0882-00C6-5B8C-B24E594FAEAB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3859064" y="3099989"/>
            <a:ext cx="42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493C48-B816-D246-1620-E448672EE45E}"/>
              </a:ext>
            </a:extLst>
          </p:cNvPr>
          <p:cNvCxnSpPr>
            <a:cxnSpLocks/>
            <a:stCxn id="7" idx="1"/>
            <a:endCxn id="38" idx="3"/>
          </p:cNvCxnSpPr>
          <p:nvPr/>
        </p:nvCxnSpPr>
        <p:spPr>
          <a:xfrm flipH="1">
            <a:off x="5629658" y="4116034"/>
            <a:ext cx="492830" cy="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634BB09-258E-9952-C06F-ACF751C49E3F}"/>
              </a:ext>
            </a:extLst>
          </p:cNvPr>
          <p:cNvSpPr/>
          <p:nvPr/>
        </p:nvSpPr>
        <p:spPr>
          <a:xfrm>
            <a:off x="2413853" y="1677702"/>
            <a:ext cx="1445211" cy="54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bagra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63346A-64A8-E82C-127F-C2C9C1855A51}"/>
              </a:ext>
            </a:extLst>
          </p:cNvPr>
          <p:cNvCxnSpPr>
            <a:cxnSpLocks/>
            <a:stCxn id="36" idx="0"/>
            <a:endCxn id="2" idx="2"/>
          </p:cNvCxnSpPr>
          <p:nvPr/>
        </p:nvCxnSpPr>
        <p:spPr>
          <a:xfrm flipV="1">
            <a:off x="3136459" y="2223679"/>
            <a:ext cx="0" cy="60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6C0D97E-D59E-2C52-29E8-5BD9E0F1E66F}"/>
              </a:ext>
            </a:extLst>
          </p:cNvPr>
          <p:cNvSpPr/>
          <p:nvPr/>
        </p:nvSpPr>
        <p:spPr>
          <a:xfrm>
            <a:off x="2636219" y="4958236"/>
            <a:ext cx="2993439" cy="736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prídavného zariadenia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F957CB-722B-0D77-027E-6B7E346FC084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>
            <a:off x="4132939" y="4484457"/>
            <a:ext cx="0" cy="4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78B54C-619A-B5A8-D5A0-A1F52D0131D6}"/>
              </a:ext>
            </a:extLst>
          </p:cNvPr>
          <p:cNvSpPr/>
          <p:nvPr/>
        </p:nvSpPr>
        <p:spPr>
          <a:xfrm>
            <a:off x="6554868" y="597557"/>
            <a:ext cx="2386615" cy="687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existujúcej hlavnej ponuky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A9E3E-BDCA-8402-65E7-F8FBF53ADAE4}"/>
              </a:ext>
            </a:extLst>
          </p:cNvPr>
          <p:cNvSpPr/>
          <p:nvPr/>
        </p:nvSpPr>
        <p:spPr>
          <a:xfrm>
            <a:off x="9377352" y="597558"/>
            <a:ext cx="2386615" cy="687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novej hlavnej ponuky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A1A63-09C5-B206-5577-CFD587FAE4AA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8148955" y="1285452"/>
            <a:ext cx="2421705" cy="144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CE6753-A582-2D09-37F5-93578120DC0D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7748176" y="1285451"/>
            <a:ext cx="400779" cy="144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A840F7-B521-1E1A-CB2A-8C63F60EDD1D}"/>
              </a:ext>
            </a:extLst>
          </p:cNvPr>
          <p:cNvSpPr/>
          <p:nvPr/>
        </p:nvSpPr>
        <p:spPr>
          <a:xfrm>
            <a:off x="4226195" y="1661966"/>
            <a:ext cx="2566882" cy="57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nového bagra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40FBC3-BCBF-6CD0-FD05-0032ECEA26A1}"/>
              </a:ext>
            </a:extLst>
          </p:cNvPr>
          <p:cNvSpPr/>
          <p:nvPr/>
        </p:nvSpPr>
        <p:spPr>
          <a:xfrm>
            <a:off x="6122488" y="4958236"/>
            <a:ext cx="2865082" cy="736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nového prídavného zariadenia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3F3404-C622-868A-F707-9C0FC93637CF}"/>
              </a:ext>
            </a:extLst>
          </p:cNvPr>
          <p:cNvCxnSpPr>
            <a:cxnSpLocks/>
            <a:stCxn id="35" idx="0"/>
            <a:endCxn id="25" idx="2"/>
          </p:cNvCxnSpPr>
          <p:nvPr/>
        </p:nvCxnSpPr>
        <p:spPr>
          <a:xfrm flipH="1" flipV="1">
            <a:off x="5509636" y="2239416"/>
            <a:ext cx="1265" cy="49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80F5B9-6758-9EC6-933B-D4418175439F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555029" y="4484457"/>
            <a:ext cx="0" cy="4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8CB36-6707-569F-547C-A6954F5F63A7}"/>
              </a:ext>
            </a:extLst>
          </p:cNvPr>
          <p:cNvSpPr/>
          <p:nvPr/>
        </p:nvSpPr>
        <p:spPr>
          <a:xfrm>
            <a:off x="308867" y="3544756"/>
            <a:ext cx="1408685" cy="1142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Zásady ochrany osobných údajov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095D3C-21CC-4336-09D6-20C3178AFB55}"/>
              </a:ext>
            </a:extLst>
          </p:cNvPr>
          <p:cNvSpPr/>
          <p:nvPr/>
        </p:nvSpPr>
        <p:spPr>
          <a:xfrm>
            <a:off x="308867" y="2737156"/>
            <a:ext cx="1408684" cy="730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Podmienky používania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6253F5-BF7A-8EA9-03FE-82D245884FD8}"/>
              </a:ext>
            </a:extLst>
          </p:cNvPr>
          <p:cNvCxnSpPr>
            <a:cxnSpLocks/>
            <a:stCxn id="36" idx="1"/>
            <a:endCxn id="21" idx="3"/>
          </p:cNvCxnSpPr>
          <p:nvPr/>
        </p:nvCxnSpPr>
        <p:spPr>
          <a:xfrm flipH="1">
            <a:off x="1717552" y="3099989"/>
            <a:ext cx="696301" cy="101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DF3409-B362-7487-79EB-5DC2A41CFD74}"/>
              </a:ext>
            </a:extLst>
          </p:cNvPr>
          <p:cNvCxnSpPr>
            <a:cxnSpLocks/>
            <a:stCxn id="36" idx="1"/>
            <a:endCxn id="22" idx="3"/>
          </p:cNvCxnSpPr>
          <p:nvPr/>
        </p:nvCxnSpPr>
        <p:spPr>
          <a:xfrm flipH="1">
            <a:off x="1717551" y="3099989"/>
            <a:ext cx="696302" cy="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2F2A9F-080A-0D58-E7C7-64E09B72C1B7}"/>
              </a:ext>
            </a:extLst>
          </p:cNvPr>
          <p:cNvCxnSpPr>
            <a:cxnSpLocks/>
            <a:stCxn id="38" idx="1"/>
            <a:endCxn id="21" idx="3"/>
          </p:cNvCxnSpPr>
          <p:nvPr/>
        </p:nvCxnSpPr>
        <p:spPr>
          <a:xfrm flipH="1" flipV="1">
            <a:off x="1717552" y="4116033"/>
            <a:ext cx="918667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371DEB-4712-5D7C-5C57-13259CB9D06A}"/>
              </a:ext>
            </a:extLst>
          </p:cNvPr>
          <p:cNvCxnSpPr>
            <a:cxnSpLocks/>
            <a:stCxn id="38" idx="1"/>
            <a:endCxn id="22" idx="3"/>
          </p:cNvCxnSpPr>
          <p:nvPr/>
        </p:nvCxnSpPr>
        <p:spPr>
          <a:xfrm flipH="1" flipV="1">
            <a:off x="1717551" y="3102490"/>
            <a:ext cx="918668" cy="101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35F08E95-128B-A7D8-F25A-4035128AFC1F}"/>
              </a:ext>
            </a:extLst>
          </p:cNvPr>
          <p:cNvSpPr/>
          <p:nvPr/>
        </p:nvSpPr>
        <p:spPr>
          <a:xfrm>
            <a:off x="9387913" y="3011861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B2F52CC-B07C-AA0C-62BC-5022FF7247D2}"/>
              </a:ext>
            </a:extLst>
          </p:cNvPr>
          <p:cNvSpPr/>
          <p:nvPr/>
        </p:nvSpPr>
        <p:spPr>
          <a:xfrm>
            <a:off x="6933923" y="2977321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50F0D92-E3A6-1356-9C39-AD66FD38CC82}"/>
              </a:ext>
            </a:extLst>
          </p:cNvPr>
          <p:cNvSpPr/>
          <p:nvPr/>
        </p:nvSpPr>
        <p:spPr>
          <a:xfrm>
            <a:off x="3995717" y="2977321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C195F7E-92B3-950E-C180-B739E29A30F6}"/>
              </a:ext>
            </a:extLst>
          </p:cNvPr>
          <p:cNvSpPr/>
          <p:nvPr/>
        </p:nvSpPr>
        <p:spPr>
          <a:xfrm>
            <a:off x="5385348" y="2402520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8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F554DB4-7C97-E88F-48EA-98C76F43CA3B}"/>
              </a:ext>
            </a:extLst>
          </p:cNvPr>
          <p:cNvSpPr/>
          <p:nvPr/>
        </p:nvSpPr>
        <p:spPr>
          <a:xfrm>
            <a:off x="3008751" y="2419709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9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1CEFEA6-3D8C-0A41-8274-173DF57B3DE4}"/>
              </a:ext>
            </a:extLst>
          </p:cNvPr>
          <p:cNvSpPr/>
          <p:nvPr/>
        </p:nvSpPr>
        <p:spPr>
          <a:xfrm>
            <a:off x="7824278" y="190067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6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75B1FE3-E183-B5EC-C21B-1B78CB0AB76C}"/>
              </a:ext>
            </a:extLst>
          </p:cNvPr>
          <p:cNvSpPr/>
          <p:nvPr/>
        </p:nvSpPr>
        <p:spPr>
          <a:xfrm>
            <a:off x="9217975" y="1900676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7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9CA7737-E0B2-E9C2-7DFC-6F45940B7241}"/>
              </a:ext>
            </a:extLst>
          </p:cNvPr>
          <p:cNvSpPr/>
          <p:nvPr/>
        </p:nvSpPr>
        <p:spPr>
          <a:xfrm>
            <a:off x="5830053" y="4006259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09311481-B657-302F-D2EB-0D37D8E918A2}"/>
              </a:ext>
            </a:extLst>
          </p:cNvPr>
          <p:cNvSpPr/>
          <p:nvPr/>
        </p:nvSpPr>
        <p:spPr>
          <a:xfrm>
            <a:off x="9387913" y="3695169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EB2A74C-0FC4-BF7B-1FA4-EB89724BD0B5}"/>
              </a:ext>
            </a:extLst>
          </p:cNvPr>
          <p:cNvSpPr/>
          <p:nvPr/>
        </p:nvSpPr>
        <p:spPr>
          <a:xfrm>
            <a:off x="7441799" y="453231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12A44CB-2CAF-C11C-2279-DAE6E97BAEB6}"/>
              </a:ext>
            </a:extLst>
          </p:cNvPr>
          <p:cNvSpPr txBox="1"/>
          <p:nvPr/>
        </p:nvSpPr>
        <p:spPr>
          <a:xfrm>
            <a:off x="7406288" y="452212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FEFEF89D-3DF7-B48F-62AE-6082232CFCFB}"/>
              </a:ext>
            </a:extLst>
          </p:cNvPr>
          <p:cNvSpPr/>
          <p:nvPr/>
        </p:nvSpPr>
        <p:spPr>
          <a:xfrm>
            <a:off x="4031228" y="454250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E91BEC9-486F-4640-7225-41E550FAA5FC}"/>
              </a:ext>
            </a:extLst>
          </p:cNvPr>
          <p:cNvSpPr txBox="1"/>
          <p:nvPr/>
        </p:nvSpPr>
        <p:spPr>
          <a:xfrm>
            <a:off x="3995717" y="453231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2DAAA41-DA2C-4E07-DE49-A52D5F71CE2B}"/>
              </a:ext>
            </a:extLst>
          </p:cNvPr>
          <p:cNvSpPr/>
          <p:nvPr/>
        </p:nvSpPr>
        <p:spPr>
          <a:xfrm>
            <a:off x="1978298" y="2970744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0AC512B-ADC8-624C-EDCF-90367BAA0D22}"/>
              </a:ext>
            </a:extLst>
          </p:cNvPr>
          <p:cNvSpPr txBox="1"/>
          <p:nvPr/>
        </p:nvSpPr>
        <p:spPr>
          <a:xfrm>
            <a:off x="1942787" y="296055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EC88786-66BF-E7E9-4229-4911EBCCBB60}"/>
              </a:ext>
            </a:extLst>
          </p:cNvPr>
          <p:cNvSpPr/>
          <p:nvPr/>
        </p:nvSpPr>
        <p:spPr>
          <a:xfrm>
            <a:off x="2235729" y="366110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B6D7A0A-8B84-27A7-D078-547C98C1AA09}"/>
              </a:ext>
            </a:extLst>
          </p:cNvPr>
          <p:cNvSpPr txBox="1"/>
          <p:nvPr/>
        </p:nvSpPr>
        <p:spPr>
          <a:xfrm>
            <a:off x="2200218" y="365091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7A4448D-AC15-0715-C248-9DE6FBD39F24}"/>
              </a:ext>
            </a:extLst>
          </p:cNvPr>
          <p:cNvSpPr/>
          <p:nvPr/>
        </p:nvSpPr>
        <p:spPr>
          <a:xfrm>
            <a:off x="2115418" y="3261748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EECF21B-E19C-3135-B785-317BA0B60F32}"/>
              </a:ext>
            </a:extLst>
          </p:cNvPr>
          <p:cNvSpPr txBox="1"/>
          <p:nvPr/>
        </p:nvSpPr>
        <p:spPr>
          <a:xfrm>
            <a:off x="2079907" y="32515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E27025C-DBB5-2B60-1AE1-53CFCCC36131}"/>
              </a:ext>
            </a:extLst>
          </p:cNvPr>
          <p:cNvSpPr/>
          <p:nvPr/>
        </p:nvSpPr>
        <p:spPr>
          <a:xfrm>
            <a:off x="2250367" y="4020072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2615C16-5989-1E32-7F7E-A2D37AA0A101}"/>
              </a:ext>
            </a:extLst>
          </p:cNvPr>
          <p:cNvSpPr txBox="1"/>
          <p:nvPr/>
        </p:nvSpPr>
        <p:spPr>
          <a:xfrm>
            <a:off x="2214856" y="400988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96566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7716174" y="2317068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6010366" y="2956261"/>
            <a:ext cx="1047565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Aukčné ponuky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057931" y="3313588"/>
            <a:ext cx="789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BE81F0-3011-79FF-5963-D720D289FB59}"/>
              </a:ext>
            </a:extLst>
          </p:cNvPr>
          <p:cNvSpPr/>
          <p:nvPr/>
        </p:nvSpPr>
        <p:spPr>
          <a:xfrm>
            <a:off x="2908173" y="2956260"/>
            <a:ext cx="2460594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aukčnej ponuky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037F12-A2AF-CBB4-FD09-2199B5338B96}"/>
              </a:ext>
            </a:extLst>
          </p:cNvPr>
          <p:cNvSpPr/>
          <p:nvPr/>
        </p:nvSpPr>
        <p:spPr>
          <a:xfrm>
            <a:off x="2955709" y="1346071"/>
            <a:ext cx="2359611" cy="7146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existujúcej aukčnej ponuky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0E8EF1-A7CC-27AA-A039-56D4EAB1FB9C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 flipV="1">
            <a:off x="5368767" y="3313587"/>
            <a:ext cx="641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4E2A60-0882-00C6-5B8C-B24E594FAEAB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4135515" y="2060723"/>
            <a:ext cx="2955" cy="89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C3F2B4-FF88-DA54-16AA-FD383DC687EF}"/>
              </a:ext>
            </a:extLst>
          </p:cNvPr>
          <p:cNvSpPr/>
          <p:nvPr/>
        </p:nvSpPr>
        <p:spPr>
          <a:xfrm>
            <a:off x="5615401" y="1346070"/>
            <a:ext cx="1837494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novej aukčnej ponuky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18F862-2680-DA3F-C3B8-0A4A88D1763E}"/>
              </a:ext>
            </a:extLst>
          </p:cNvPr>
          <p:cNvCxnSpPr>
            <a:stCxn id="5" idx="0"/>
            <a:endCxn id="2" idx="2"/>
          </p:cNvCxnSpPr>
          <p:nvPr/>
        </p:nvCxnSpPr>
        <p:spPr>
          <a:xfrm flipH="1" flipV="1">
            <a:off x="6534148" y="2060723"/>
            <a:ext cx="1" cy="89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6F43AC6-BD50-734F-DDDB-F9A4B1CCEE5F}"/>
              </a:ext>
            </a:extLst>
          </p:cNvPr>
          <p:cNvSpPr/>
          <p:nvPr/>
        </p:nvSpPr>
        <p:spPr>
          <a:xfrm>
            <a:off x="726900" y="3249735"/>
            <a:ext cx="1408685" cy="1142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Zásady ochrany osobných údajov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39032-48A0-B6E3-D64D-C7F2F29EBF5E}"/>
              </a:ext>
            </a:extLst>
          </p:cNvPr>
          <p:cNvSpPr/>
          <p:nvPr/>
        </p:nvSpPr>
        <p:spPr>
          <a:xfrm>
            <a:off x="726900" y="2442135"/>
            <a:ext cx="1408684" cy="730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Podmienky používania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1DD5F-CE2B-AFC4-1C79-B461BEBC8FC0}"/>
              </a:ext>
            </a:extLst>
          </p:cNvPr>
          <p:cNvCxnSpPr>
            <a:stCxn id="35" idx="1"/>
            <a:endCxn id="7" idx="3"/>
          </p:cNvCxnSpPr>
          <p:nvPr/>
        </p:nvCxnSpPr>
        <p:spPr>
          <a:xfrm flipH="1" flipV="1">
            <a:off x="2135584" y="2807469"/>
            <a:ext cx="772589" cy="50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022306-FAA6-5DCB-53DD-0D29780AB28F}"/>
              </a:ext>
            </a:extLst>
          </p:cNvPr>
          <p:cNvCxnSpPr>
            <a:cxnSpLocks/>
            <a:stCxn id="35" idx="1"/>
            <a:endCxn id="3" idx="3"/>
          </p:cNvCxnSpPr>
          <p:nvPr/>
        </p:nvCxnSpPr>
        <p:spPr>
          <a:xfrm flipH="1">
            <a:off x="2135585" y="3313587"/>
            <a:ext cx="772588" cy="50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11B42D-82C5-139B-9414-4D1BD2AE5B09}"/>
              </a:ext>
            </a:extLst>
          </p:cNvPr>
          <p:cNvSpPr/>
          <p:nvPr/>
        </p:nvSpPr>
        <p:spPr>
          <a:xfrm>
            <a:off x="6418183" y="244213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F0DAFE-F3B1-C967-DDD1-8C8C12FCA752}"/>
              </a:ext>
            </a:extLst>
          </p:cNvPr>
          <p:cNvSpPr/>
          <p:nvPr/>
        </p:nvSpPr>
        <p:spPr>
          <a:xfrm>
            <a:off x="7328607" y="3193737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C7CA0A-6EB8-4319-D604-69B426910805}"/>
              </a:ext>
            </a:extLst>
          </p:cNvPr>
          <p:cNvSpPr/>
          <p:nvPr/>
        </p:nvSpPr>
        <p:spPr>
          <a:xfrm>
            <a:off x="5635652" y="318930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066B37-D356-AC58-501C-EFFEE06D7994}"/>
              </a:ext>
            </a:extLst>
          </p:cNvPr>
          <p:cNvSpPr/>
          <p:nvPr/>
        </p:nvSpPr>
        <p:spPr>
          <a:xfrm>
            <a:off x="4005860" y="2442134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E17B43-2063-6573-C8ED-C95B39C91478}"/>
              </a:ext>
            </a:extLst>
          </p:cNvPr>
          <p:cNvSpPr/>
          <p:nvPr/>
        </p:nvSpPr>
        <p:spPr>
          <a:xfrm>
            <a:off x="2479451" y="3384614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1FA087-2A07-7606-5D05-210072B89150}"/>
              </a:ext>
            </a:extLst>
          </p:cNvPr>
          <p:cNvSpPr/>
          <p:nvPr/>
        </p:nvSpPr>
        <p:spPr>
          <a:xfrm>
            <a:off x="2479451" y="2967390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7952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D16CA3-553C-BB6E-1ECC-A8DB2A8042F8}"/>
              </a:ext>
            </a:extLst>
          </p:cNvPr>
          <p:cNvSpPr/>
          <p:nvPr/>
        </p:nvSpPr>
        <p:spPr>
          <a:xfrm>
            <a:off x="939317" y="1275890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32">
            <a:extLst>
              <a:ext uri="{FF2B5EF4-FFF2-40B4-BE49-F238E27FC236}">
                <a16:creationId xmlns:a16="http://schemas.microsoft.com/office/drawing/2014/main" id="{FCB64C8E-9648-6BE4-DAC7-AEB7EDB22675}"/>
              </a:ext>
            </a:extLst>
          </p:cNvPr>
          <p:cNvSpPr txBox="1"/>
          <p:nvPr/>
        </p:nvSpPr>
        <p:spPr>
          <a:xfrm>
            <a:off x="1121234" y="166173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8" name="BlokTextu 32">
            <a:extLst>
              <a:ext uri="{FF2B5EF4-FFF2-40B4-BE49-F238E27FC236}">
                <a16:creationId xmlns:a16="http://schemas.microsoft.com/office/drawing/2014/main" id="{B8C6634E-899D-1828-C877-C524A4C74D05}"/>
              </a:ext>
            </a:extLst>
          </p:cNvPr>
          <p:cNvSpPr txBox="1"/>
          <p:nvPr/>
        </p:nvSpPr>
        <p:spPr>
          <a:xfrm>
            <a:off x="2196874" y="131275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4D767-BD3F-A7D5-6331-0188190EF8DA}"/>
              </a:ext>
            </a:extLst>
          </p:cNvPr>
          <p:cNvSpPr/>
          <p:nvPr/>
        </p:nvSpPr>
        <p:spPr>
          <a:xfrm>
            <a:off x="4717901" y="1275890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32">
            <a:extLst>
              <a:ext uri="{FF2B5EF4-FFF2-40B4-BE49-F238E27FC236}">
                <a16:creationId xmlns:a16="http://schemas.microsoft.com/office/drawing/2014/main" id="{4B41B2DC-DF9C-14AC-654C-4BDD09D6F0D2}"/>
              </a:ext>
            </a:extLst>
          </p:cNvPr>
          <p:cNvSpPr txBox="1"/>
          <p:nvPr/>
        </p:nvSpPr>
        <p:spPr>
          <a:xfrm>
            <a:off x="4899816" y="166173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11" name="BlokTextu 32">
            <a:extLst>
              <a:ext uri="{FF2B5EF4-FFF2-40B4-BE49-F238E27FC236}">
                <a16:creationId xmlns:a16="http://schemas.microsoft.com/office/drawing/2014/main" id="{7802DD45-B872-D2E1-C692-E5B92C8B3B8E}"/>
              </a:ext>
            </a:extLst>
          </p:cNvPr>
          <p:cNvSpPr txBox="1"/>
          <p:nvPr/>
        </p:nvSpPr>
        <p:spPr>
          <a:xfrm>
            <a:off x="5975456" y="131275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FCC05-8545-976B-4373-233A965FC97C}"/>
              </a:ext>
            </a:extLst>
          </p:cNvPr>
          <p:cNvSpPr/>
          <p:nvPr/>
        </p:nvSpPr>
        <p:spPr>
          <a:xfrm>
            <a:off x="8861858" y="1275890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32">
            <a:extLst>
              <a:ext uri="{FF2B5EF4-FFF2-40B4-BE49-F238E27FC236}">
                <a16:creationId xmlns:a16="http://schemas.microsoft.com/office/drawing/2014/main" id="{C740B8DB-448A-F7D4-E587-10CD7ED0BBE7}"/>
              </a:ext>
            </a:extLst>
          </p:cNvPr>
          <p:cNvSpPr txBox="1"/>
          <p:nvPr/>
        </p:nvSpPr>
        <p:spPr>
          <a:xfrm>
            <a:off x="9043773" y="166173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14" name="BlokTextu 32">
            <a:extLst>
              <a:ext uri="{FF2B5EF4-FFF2-40B4-BE49-F238E27FC236}">
                <a16:creationId xmlns:a16="http://schemas.microsoft.com/office/drawing/2014/main" id="{D5E1D52E-BB4D-777A-86DE-DFF36249986F}"/>
              </a:ext>
            </a:extLst>
          </p:cNvPr>
          <p:cNvSpPr txBox="1"/>
          <p:nvPr/>
        </p:nvSpPr>
        <p:spPr>
          <a:xfrm>
            <a:off x="10119413" y="131275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519CD-B003-60FB-A14A-30347470E462}"/>
              </a:ext>
            </a:extLst>
          </p:cNvPr>
          <p:cNvSpPr/>
          <p:nvPr/>
        </p:nvSpPr>
        <p:spPr>
          <a:xfrm>
            <a:off x="939316" y="3134376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32">
            <a:extLst>
              <a:ext uri="{FF2B5EF4-FFF2-40B4-BE49-F238E27FC236}">
                <a16:creationId xmlns:a16="http://schemas.microsoft.com/office/drawing/2014/main" id="{EF37BA76-F1FB-DCD8-7C43-CDBC2A29A9B5}"/>
              </a:ext>
            </a:extLst>
          </p:cNvPr>
          <p:cNvSpPr txBox="1"/>
          <p:nvPr/>
        </p:nvSpPr>
        <p:spPr>
          <a:xfrm>
            <a:off x="1121233" y="3520219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17" name="BlokTextu 32">
            <a:extLst>
              <a:ext uri="{FF2B5EF4-FFF2-40B4-BE49-F238E27FC236}">
                <a16:creationId xmlns:a16="http://schemas.microsoft.com/office/drawing/2014/main" id="{FA355C12-C14C-F8D8-EF2E-DD3B3F6154CD}"/>
              </a:ext>
            </a:extLst>
          </p:cNvPr>
          <p:cNvSpPr txBox="1"/>
          <p:nvPr/>
        </p:nvSpPr>
        <p:spPr>
          <a:xfrm>
            <a:off x="2196873" y="317124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980C6-F00C-D160-A6F2-82192FDEC713}"/>
              </a:ext>
            </a:extLst>
          </p:cNvPr>
          <p:cNvSpPr/>
          <p:nvPr/>
        </p:nvSpPr>
        <p:spPr>
          <a:xfrm>
            <a:off x="4717900" y="3134376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BlokTextu 32">
            <a:extLst>
              <a:ext uri="{FF2B5EF4-FFF2-40B4-BE49-F238E27FC236}">
                <a16:creationId xmlns:a16="http://schemas.microsoft.com/office/drawing/2014/main" id="{B165F757-3C6F-E8A8-E988-7C107E340A07}"/>
              </a:ext>
            </a:extLst>
          </p:cNvPr>
          <p:cNvSpPr txBox="1"/>
          <p:nvPr/>
        </p:nvSpPr>
        <p:spPr>
          <a:xfrm>
            <a:off x="4899815" y="3520219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20" name="BlokTextu 32">
            <a:extLst>
              <a:ext uri="{FF2B5EF4-FFF2-40B4-BE49-F238E27FC236}">
                <a16:creationId xmlns:a16="http://schemas.microsoft.com/office/drawing/2014/main" id="{27DE982B-B250-4A99-3803-B238B9EE5362}"/>
              </a:ext>
            </a:extLst>
          </p:cNvPr>
          <p:cNvSpPr txBox="1"/>
          <p:nvPr/>
        </p:nvSpPr>
        <p:spPr>
          <a:xfrm>
            <a:off x="5975455" y="317124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97538A-20F2-FD69-4FE2-3192BFF37996}"/>
              </a:ext>
            </a:extLst>
          </p:cNvPr>
          <p:cNvSpPr/>
          <p:nvPr/>
        </p:nvSpPr>
        <p:spPr>
          <a:xfrm>
            <a:off x="8861857" y="3134376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32">
            <a:extLst>
              <a:ext uri="{FF2B5EF4-FFF2-40B4-BE49-F238E27FC236}">
                <a16:creationId xmlns:a16="http://schemas.microsoft.com/office/drawing/2014/main" id="{94E14F98-57F8-FEE4-BAC8-B3ED00B0C4A5}"/>
              </a:ext>
            </a:extLst>
          </p:cNvPr>
          <p:cNvSpPr txBox="1"/>
          <p:nvPr/>
        </p:nvSpPr>
        <p:spPr>
          <a:xfrm>
            <a:off x="9043772" y="3520219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23" name="BlokTextu 32">
            <a:extLst>
              <a:ext uri="{FF2B5EF4-FFF2-40B4-BE49-F238E27FC236}">
                <a16:creationId xmlns:a16="http://schemas.microsoft.com/office/drawing/2014/main" id="{C8B9763B-0AD4-E2CF-05B3-66401609EA86}"/>
              </a:ext>
            </a:extLst>
          </p:cNvPr>
          <p:cNvSpPr txBox="1"/>
          <p:nvPr/>
        </p:nvSpPr>
        <p:spPr>
          <a:xfrm>
            <a:off x="10119412" y="317124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FA2878-814E-522F-C824-85A3D317C33F}"/>
              </a:ext>
            </a:extLst>
          </p:cNvPr>
          <p:cNvSpPr/>
          <p:nvPr/>
        </p:nvSpPr>
        <p:spPr>
          <a:xfrm>
            <a:off x="939316" y="4992864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BlokTextu 32">
            <a:extLst>
              <a:ext uri="{FF2B5EF4-FFF2-40B4-BE49-F238E27FC236}">
                <a16:creationId xmlns:a16="http://schemas.microsoft.com/office/drawing/2014/main" id="{F9812B49-9D45-9FDD-BCF6-C119EAD6148B}"/>
              </a:ext>
            </a:extLst>
          </p:cNvPr>
          <p:cNvSpPr txBox="1"/>
          <p:nvPr/>
        </p:nvSpPr>
        <p:spPr>
          <a:xfrm>
            <a:off x="1121233" y="537870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38" name="BlokTextu 32">
            <a:extLst>
              <a:ext uri="{FF2B5EF4-FFF2-40B4-BE49-F238E27FC236}">
                <a16:creationId xmlns:a16="http://schemas.microsoft.com/office/drawing/2014/main" id="{EEE42C5B-F891-FB49-A494-D1D0121ED8D6}"/>
              </a:ext>
            </a:extLst>
          </p:cNvPr>
          <p:cNvSpPr txBox="1"/>
          <p:nvPr/>
        </p:nvSpPr>
        <p:spPr>
          <a:xfrm>
            <a:off x="2196873" y="5029731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15AB8-C5E1-EBD7-7376-9E3971707BFD}"/>
              </a:ext>
            </a:extLst>
          </p:cNvPr>
          <p:cNvSpPr/>
          <p:nvPr/>
        </p:nvSpPr>
        <p:spPr>
          <a:xfrm>
            <a:off x="4717900" y="4992864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BlokTextu 32">
            <a:extLst>
              <a:ext uri="{FF2B5EF4-FFF2-40B4-BE49-F238E27FC236}">
                <a16:creationId xmlns:a16="http://schemas.microsoft.com/office/drawing/2014/main" id="{1EBD4557-AFA1-5692-6059-2D24AC11AFD5}"/>
              </a:ext>
            </a:extLst>
          </p:cNvPr>
          <p:cNvSpPr txBox="1"/>
          <p:nvPr/>
        </p:nvSpPr>
        <p:spPr>
          <a:xfrm>
            <a:off x="4899815" y="537870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41" name="BlokTextu 32">
            <a:extLst>
              <a:ext uri="{FF2B5EF4-FFF2-40B4-BE49-F238E27FC236}">
                <a16:creationId xmlns:a16="http://schemas.microsoft.com/office/drawing/2014/main" id="{2F019C56-7294-B476-8B68-6D2E8AB8BB5D}"/>
              </a:ext>
            </a:extLst>
          </p:cNvPr>
          <p:cNvSpPr txBox="1"/>
          <p:nvPr/>
        </p:nvSpPr>
        <p:spPr>
          <a:xfrm>
            <a:off x="5975455" y="5029731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87A95C-FE15-19F7-F1C7-3ED85F2DF795}"/>
              </a:ext>
            </a:extLst>
          </p:cNvPr>
          <p:cNvSpPr/>
          <p:nvPr/>
        </p:nvSpPr>
        <p:spPr>
          <a:xfrm>
            <a:off x="8861857" y="4992864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BlokTextu 32">
            <a:extLst>
              <a:ext uri="{FF2B5EF4-FFF2-40B4-BE49-F238E27FC236}">
                <a16:creationId xmlns:a16="http://schemas.microsoft.com/office/drawing/2014/main" id="{F5EDBE38-F80A-585F-E80B-157F0120859C}"/>
              </a:ext>
            </a:extLst>
          </p:cNvPr>
          <p:cNvSpPr txBox="1"/>
          <p:nvPr/>
        </p:nvSpPr>
        <p:spPr>
          <a:xfrm>
            <a:off x="9043772" y="537870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44" name="BlokTextu 32">
            <a:extLst>
              <a:ext uri="{FF2B5EF4-FFF2-40B4-BE49-F238E27FC236}">
                <a16:creationId xmlns:a16="http://schemas.microsoft.com/office/drawing/2014/main" id="{2074B304-E26A-8535-9A21-9B968148E449}"/>
              </a:ext>
            </a:extLst>
          </p:cNvPr>
          <p:cNvSpPr txBox="1"/>
          <p:nvPr/>
        </p:nvSpPr>
        <p:spPr>
          <a:xfrm>
            <a:off x="10119412" y="5029731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9DB8A-1ABB-D2F7-8064-59AB534BC484}"/>
              </a:ext>
            </a:extLst>
          </p:cNvPr>
          <p:cNvSpPr txBox="1"/>
          <p:nvPr/>
        </p:nvSpPr>
        <p:spPr>
          <a:xfrm>
            <a:off x="698061" y="637692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Prídavné zariadenia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0AE81-9BF3-122C-B1BB-EC2DC4F4AED5}"/>
              </a:ext>
            </a:extLst>
          </p:cNvPr>
          <p:cNvSpPr txBox="1"/>
          <p:nvPr/>
        </p:nvSpPr>
        <p:spPr>
          <a:xfrm>
            <a:off x="698061" y="321487"/>
            <a:ext cx="315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nové prídavné zariadenie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60DBA3-5FEE-9DEC-C9F2-D9D89FA0965C}"/>
              </a:ext>
            </a:extLst>
          </p:cNvPr>
          <p:cNvSpPr/>
          <p:nvPr/>
        </p:nvSpPr>
        <p:spPr>
          <a:xfrm>
            <a:off x="3234114" y="1104131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361E46-CA77-93BB-1DC7-07850CBBD64C}"/>
              </a:ext>
            </a:extLst>
          </p:cNvPr>
          <p:cNvSpPr/>
          <p:nvPr/>
        </p:nvSpPr>
        <p:spPr>
          <a:xfrm>
            <a:off x="7024385" y="1080172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311087-72B0-A37B-D844-A0E4564D9B96}"/>
              </a:ext>
            </a:extLst>
          </p:cNvPr>
          <p:cNvSpPr/>
          <p:nvPr/>
        </p:nvSpPr>
        <p:spPr>
          <a:xfrm>
            <a:off x="11168342" y="1064082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4A4789-2FD5-C19D-6C3B-3E280F2F1DC0}"/>
              </a:ext>
            </a:extLst>
          </p:cNvPr>
          <p:cNvSpPr/>
          <p:nvPr/>
        </p:nvSpPr>
        <p:spPr>
          <a:xfrm>
            <a:off x="3234114" y="4806992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ED9269-A328-D6D4-8B1A-8F00B4EC0059}"/>
              </a:ext>
            </a:extLst>
          </p:cNvPr>
          <p:cNvSpPr/>
          <p:nvPr/>
        </p:nvSpPr>
        <p:spPr>
          <a:xfrm>
            <a:off x="7024385" y="4783033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FCCE2F-D6BC-963A-7188-AE32950B6388}"/>
              </a:ext>
            </a:extLst>
          </p:cNvPr>
          <p:cNvSpPr/>
          <p:nvPr/>
        </p:nvSpPr>
        <p:spPr>
          <a:xfrm>
            <a:off x="11168342" y="4766943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118FE8-9A06-9CE5-CCB0-41338335B2B9}"/>
              </a:ext>
            </a:extLst>
          </p:cNvPr>
          <p:cNvSpPr/>
          <p:nvPr/>
        </p:nvSpPr>
        <p:spPr>
          <a:xfrm>
            <a:off x="3260824" y="2970785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1C5CA-7FC4-523E-1FBF-C812984C5CC2}"/>
              </a:ext>
            </a:extLst>
          </p:cNvPr>
          <p:cNvSpPr/>
          <p:nvPr/>
        </p:nvSpPr>
        <p:spPr>
          <a:xfrm>
            <a:off x="7051095" y="294682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8B108E-F7B8-02AC-0A01-F83FC0D88D12}"/>
              </a:ext>
            </a:extLst>
          </p:cNvPr>
          <p:cNvSpPr/>
          <p:nvPr/>
        </p:nvSpPr>
        <p:spPr>
          <a:xfrm>
            <a:off x="11195052" y="293073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1812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8870268" y="1778403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6631799" y="3829148"/>
            <a:ext cx="1442529" cy="616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Správa webu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74328" y="4137646"/>
            <a:ext cx="91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190C73-6112-668D-18F5-6FD293A3B40E}"/>
              </a:ext>
            </a:extLst>
          </p:cNvPr>
          <p:cNvSpPr/>
          <p:nvPr/>
        </p:nvSpPr>
        <p:spPr>
          <a:xfrm>
            <a:off x="4599115" y="1273315"/>
            <a:ext cx="1181893" cy="539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 (schránka)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45CB4-210B-8CEF-5EC2-711D3A9300B1}"/>
              </a:ext>
            </a:extLst>
          </p:cNvPr>
          <p:cNvSpPr/>
          <p:nvPr/>
        </p:nvSpPr>
        <p:spPr>
          <a:xfrm>
            <a:off x="2834393" y="1874324"/>
            <a:ext cx="1622078" cy="52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Náhradné diely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38582E-D7C4-C3C9-0CDB-20618DDAB5C4}"/>
              </a:ext>
            </a:extLst>
          </p:cNvPr>
          <p:cNvSpPr/>
          <p:nvPr/>
        </p:nvSpPr>
        <p:spPr>
          <a:xfrm>
            <a:off x="2842380" y="2674775"/>
            <a:ext cx="905946" cy="420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21BE08-D6F4-8476-F684-B7ACED099F53}"/>
              </a:ext>
            </a:extLst>
          </p:cNvPr>
          <p:cNvSpPr/>
          <p:nvPr/>
        </p:nvSpPr>
        <p:spPr>
          <a:xfrm>
            <a:off x="2085894" y="3369997"/>
            <a:ext cx="1377940" cy="48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51F1A-5C0C-78D8-9467-BF7916982D67}"/>
              </a:ext>
            </a:extLst>
          </p:cNvPr>
          <p:cNvSpPr/>
          <p:nvPr/>
        </p:nvSpPr>
        <p:spPr>
          <a:xfrm>
            <a:off x="1240067" y="4248418"/>
            <a:ext cx="2255352" cy="552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C7F992-F414-C329-DB41-B53A92E3E5F3}"/>
              </a:ext>
            </a:extLst>
          </p:cNvPr>
          <p:cNvSpPr/>
          <p:nvPr/>
        </p:nvSpPr>
        <p:spPr>
          <a:xfrm>
            <a:off x="1537423" y="5149122"/>
            <a:ext cx="2624257" cy="552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Kategórie a značky bagrov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9E4DA7-24E1-C3F2-0775-BED2EC679EFD}"/>
              </a:ext>
            </a:extLst>
          </p:cNvPr>
          <p:cNvSpPr/>
          <p:nvPr/>
        </p:nvSpPr>
        <p:spPr>
          <a:xfrm>
            <a:off x="2849552" y="6020432"/>
            <a:ext cx="2624257" cy="616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Kategórie a značky prídavných zariadení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3838E2-738A-3A7E-5CD9-881DE8531311}"/>
              </a:ext>
            </a:extLst>
          </p:cNvPr>
          <p:cNvCxnSpPr>
            <a:cxnSpLocks/>
            <a:stCxn id="5" idx="1"/>
            <a:endCxn id="19" idx="2"/>
          </p:cNvCxnSpPr>
          <p:nvPr/>
        </p:nvCxnSpPr>
        <p:spPr>
          <a:xfrm flipH="1" flipV="1">
            <a:off x="5190062" y="1812559"/>
            <a:ext cx="1441737" cy="232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5EFB2B-5996-9076-A08B-BC577C3A3F41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flipH="1" flipV="1">
            <a:off x="4456471" y="2137421"/>
            <a:ext cx="2175328" cy="200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1C12D1-05F2-316D-1CFD-8CD0FE1432A6}"/>
              </a:ext>
            </a:extLst>
          </p:cNvPr>
          <p:cNvCxnSpPr>
            <a:stCxn id="5" idx="1"/>
            <a:endCxn id="21" idx="3"/>
          </p:cNvCxnSpPr>
          <p:nvPr/>
        </p:nvCxnSpPr>
        <p:spPr>
          <a:xfrm flipH="1" flipV="1">
            <a:off x="3748326" y="2885258"/>
            <a:ext cx="2883473" cy="125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10831C-9E35-7639-C9B5-B3EB81962D71}"/>
              </a:ext>
            </a:extLst>
          </p:cNvPr>
          <p:cNvCxnSpPr>
            <a:stCxn id="5" idx="1"/>
            <a:endCxn id="22" idx="3"/>
          </p:cNvCxnSpPr>
          <p:nvPr/>
        </p:nvCxnSpPr>
        <p:spPr>
          <a:xfrm flipH="1" flipV="1">
            <a:off x="3463834" y="3614132"/>
            <a:ext cx="3167965" cy="52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60F3E2-6CDE-BEDB-AE59-49EDA204AD49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>
            <a:off x="3495419" y="4137646"/>
            <a:ext cx="3136380" cy="38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4A1AD8-83E4-4AAF-7CDA-C5B87C7ABAE5}"/>
              </a:ext>
            </a:extLst>
          </p:cNvPr>
          <p:cNvCxnSpPr>
            <a:stCxn id="5" idx="1"/>
            <a:endCxn id="24" idx="3"/>
          </p:cNvCxnSpPr>
          <p:nvPr/>
        </p:nvCxnSpPr>
        <p:spPr>
          <a:xfrm flipH="1">
            <a:off x="4161680" y="4137646"/>
            <a:ext cx="2470119" cy="128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AADA58-AB00-DE84-9531-84DAE171D996}"/>
              </a:ext>
            </a:extLst>
          </p:cNvPr>
          <p:cNvCxnSpPr>
            <a:stCxn id="5" idx="1"/>
            <a:endCxn id="25" idx="3"/>
          </p:cNvCxnSpPr>
          <p:nvPr/>
        </p:nvCxnSpPr>
        <p:spPr>
          <a:xfrm flipH="1">
            <a:off x="5473809" y="4137646"/>
            <a:ext cx="1157990" cy="21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6265844-92B9-F87D-FCD2-C8E2B5E659B6}"/>
              </a:ext>
            </a:extLst>
          </p:cNvPr>
          <p:cNvSpPr/>
          <p:nvPr/>
        </p:nvSpPr>
        <p:spPr>
          <a:xfrm>
            <a:off x="2603654" y="282159"/>
            <a:ext cx="2425928" cy="657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Nastavenia automaticky generovaných správ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385D39-5D48-D17A-1F5E-FB598B1B5612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3816618" y="940057"/>
            <a:ext cx="1373444" cy="33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B988571-B585-D40C-5F1D-EC5C3FCBAFEF}"/>
              </a:ext>
            </a:extLst>
          </p:cNvPr>
          <p:cNvCxnSpPr>
            <a:cxnSpLocks/>
            <a:stCxn id="19" idx="0"/>
            <a:endCxn id="84" idx="2"/>
          </p:cNvCxnSpPr>
          <p:nvPr/>
        </p:nvCxnSpPr>
        <p:spPr>
          <a:xfrm flipV="1">
            <a:off x="5190062" y="938994"/>
            <a:ext cx="878662" cy="33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A0DB67E-1870-5F67-4837-F41052BD5A40}"/>
              </a:ext>
            </a:extLst>
          </p:cNvPr>
          <p:cNvSpPr/>
          <p:nvPr/>
        </p:nvSpPr>
        <p:spPr>
          <a:xfrm>
            <a:off x="5396739" y="445658"/>
            <a:ext cx="1343970" cy="493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Konverzácia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364965-A436-CDFA-8AB3-A2665A0E6430}"/>
              </a:ext>
            </a:extLst>
          </p:cNvPr>
          <p:cNvSpPr/>
          <p:nvPr/>
        </p:nvSpPr>
        <p:spPr>
          <a:xfrm>
            <a:off x="7914830" y="222468"/>
            <a:ext cx="2828626" cy="937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bagra/prídavného zariadenia/aukčnej ponuky </a:t>
            </a:r>
            <a:br>
              <a:rPr lang="sk-SK" dirty="0"/>
            </a:br>
            <a:r>
              <a:rPr lang="sk-SK" dirty="0"/>
              <a:t>alebo sekcia Služby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7F7A9B-18ED-87D4-9F38-AB682D88D3A5}"/>
              </a:ext>
            </a:extLst>
          </p:cNvPr>
          <p:cNvCxnSpPr>
            <a:stCxn id="84" idx="3"/>
            <a:endCxn id="85" idx="1"/>
          </p:cNvCxnSpPr>
          <p:nvPr/>
        </p:nvCxnSpPr>
        <p:spPr>
          <a:xfrm flipV="1">
            <a:off x="6740709" y="691203"/>
            <a:ext cx="1174121" cy="11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8163C0D-F4AF-FD20-CC37-81C3633C831A}"/>
              </a:ext>
            </a:extLst>
          </p:cNvPr>
          <p:cNvSpPr/>
          <p:nvPr/>
        </p:nvSpPr>
        <p:spPr>
          <a:xfrm>
            <a:off x="8409414" y="4020471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E03606-5DC4-CFCF-458E-2A8512C3A2D3}"/>
              </a:ext>
            </a:extLst>
          </p:cNvPr>
          <p:cNvSpPr/>
          <p:nvPr/>
        </p:nvSpPr>
        <p:spPr>
          <a:xfrm>
            <a:off x="5721125" y="2660168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5B3C04-D1FE-7FB9-9DAF-A1E71D424B80}"/>
              </a:ext>
            </a:extLst>
          </p:cNvPr>
          <p:cNvSpPr/>
          <p:nvPr/>
        </p:nvSpPr>
        <p:spPr>
          <a:xfrm>
            <a:off x="5295560" y="289986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5E910-BEA1-C93A-209B-C3A6E1011557}"/>
              </a:ext>
            </a:extLst>
          </p:cNvPr>
          <p:cNvSpPr/>
          <p:nvPr/>
        </p:nvSpPr>
        <p:spPr>
          <a:xfrm>
            <a:off x="5007066" y="336273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D78B90-93D0-735B-E450-895E2468DF84}"/>
              </a:ext>
            </a:extLst>
          </p:cNvPr>
          <p:cNvSpPr/>
          <p:nvPr/>
        </p:nvSpPr>
        <p:spPr>
          <a:xfrm>
            <a:off x="4898232" y="3738417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A964CF-CDC3-E811-A922-58C4EE0C1423}"/>
              </a:ext>
            </a:extLst>
          </p:cNvPr>
          <p:cNvSpPr/>
          <p:nvPr/>
        </p:nvSpPr>
        <p:spPr>
          <a:xfrm>
            <a:off x="4898292" y="4216694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B36846-D7AC-D554-1328-2CE5F5BC4379}"/>
              </a:ext>
            </a:extLst>
          </p:cNvPr>
          <p:cNvSpPr/>
          <p:nvPr/>
        </p:nvSpPr>
        <p:spPr>
          <a:xfrm>
            <a:off x="5207648" y="469969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9947C3-09CF-9CB5-4506-D936FD15638A}"/>
              </a:ext>
            </a:extLst>
          </p:cNvPr>
          <p:cNvSpPr/>
          <p:nvPr/>
        </p:nvSpPr>
        <p:spPr>
          <a:xfrm>
            <a:off x="5928516" y="5149122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534BEF-30AA-E5CC-54ED-8C6B81FEF834}"/>
              </a:ext>
            </a:extLst>
          </p:cNvPr>
          <p:cNvSpPr/>
          <p:nvPr/>
        </p:nvSpPr>
        <p:spPr>
          <a:xfrm>
            <a:off x="5536339" y="98630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A530E-7770-2550-B9FE-8E9E1F2451DF}"/>
              </a:ext>
            </a:extLst>
          </p:cNvPr>
          <p:cNvSpPr/>
          <p:nvPr/>
        </p:nvSpPr>
        <p:spPr>
          <a:xfrm>
            <a:off x="4467742" y="982510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EC96C-9D6F-57E6-22B8-7FE9C263BBB2}"/>
              </a:ext>
            </a:extLst>
          </p:cNvPr>
          <p:cNvSpPr txBox="1"/>
          <p:nvPr/>
        </p:nvSpPr>
        <p:spPr>
          <a:xfrm>
            <a:off x="4432231" y="97232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092E2F-4972-589F-D521-BB39028CFBAC}"/>
              </a:ext>
            </a:extLst>
          </p:cNvPr>
          <p:cNvSpPr/>
          <p:nvPr/>
        </p:nvSpPr>
        <p:spPr>
          <a:xfrm>
            <a:off x="7146113" y="570588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4F673D-4FD9-8361-09A2-3F9B79D69493}"/>
              </a:ext>
            </a:extLst>
          </p:cNvPr>
          <p:cNvSpPr txBox="1"/>
          <p:nvPr/>
        </p:nvSpPr>
        <p:spPr>
          <a:xfrm>
            <a:off x="7110602" y="56039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9200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6096000" y="1990440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4484889" y="3259946"/>
            <a:ext cx="1010390" cy="5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Služby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495279" y="3536075"/>
            <a:ext cx="72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824E584-DDBE-5B25-23E0-60354B3DF076}"/>
              </a:ext>
            </a:extLst>
          </p:cNvPr>
          <p:cNvSpPr/>
          <p:nvPr/>
        </p:nvSpPr>
        <p:spPr>
          <a:xfrm>
            <a:off x="2348235" y="3386901"/>
            <a:ext cx="1408685" cy="1142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Zásady ochrany osobných údajov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304CE6-6A2F-CEA2-0627-6251733652DD}"/>
              </a:ext>
            </a:extLst>
          </p:cNvPr>
          <p:cNvSpPr/>
          <p:nvPr/>
        </p:nvSpPr>
        <p:spPr>
          <a:xfrm>
            <a:off x="2348235" y="2579301"/>
            <a:ext cx="1408684" cy="730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Podmienky používania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32E81-E829-E9B8-43A6-3F4C6065C71A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756919" y="2944635"/>
            <a:ext cx="738512" cy="5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037049-8710-1966-6CE9-55B620A35734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3756920" y="3536075"/>
            <a:ext cx="727969" cy="42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51AFD7E-9C9A-2EF7-0FD5-DF157911B394}"/>
              </a:ext>
            </a:extLst>
          </p:cNvPr>
          <p:cNvSpPr/>
          <p:nvPr/>
        </p:nvSpPr>
        <p:spPr>
          <a:xfrm>
            <a:off x="5733495" y="341622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640BD4-BC46-08A6-75BE-D10098E2CC45}"/>
              </a:ext>
            </a:extLst>
          </p:cNvPr>
          <p:cNvSpPr/>
          <p:nvPr/>
        </p:nvSpPr>
        <p:spPr>
          <a:xfrm>
            <a:off x="4053582" y="3140097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C77975-2930-43FA-C833-A1359E412C6D}"/>
              </a:ext>
            </a:extLst>
          </p:cNvPr>
          <p:cNvSpPr/>
          <p:nvPr/>
        </p:nvSpPr>
        <p:spPr>
          <a:xfrm>
            <a:off x="4055248" y="3565400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5105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6096000" y="1990440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FBFEB-5765-1464-EA8E-749AAF98A362}"/>
              </a:ext>
            </a:extLst>
          </p:cNvPr>
          <p:cNvSpPr/>
          <p:nvPr/>
        </p:nvSpPr>
        <p:spPr>
          <a:xfrm>
            <a:off x="4147535" y="3260325"/>
            <a:ext cx="1047565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 nás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2977E5-5A17-1514-1EDD-FE804B6E2714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5195100" y="3617652"/>
            <a:ext cx="1037024" cy="19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28C181C-C1E8-5D57-E191-AB3AE2C62DC9}"/>
              </a:ext>
            </a:extLst>
          </p:cNvPr>
          <p:cNvSpPr/>
          <p:nvPr/>
        </p:nvSpPr>
        <p:spPr>
          <a:xfrm>
            <a:off x="4147535" y="4090766"/>
            <a:ext cx="1047565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Kontakt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0C6631-3E4C-2D19-C629-3B6577B6924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95100" y="4074850"/>
            <a:ext cx="1045902" cy="37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DEBD49B-0306-9AB6-76B7-39AA83D6E678}"/>
              </a:ext>
            </a:extLst>
          </p:cNvPr>
          <p:cNvSpPr/>
          <p:nvPr/>
        </p:nvSpPr>
        <p:spPr>
          <a:xfrm>
            <a:off x="5589324" y="356882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3AC11B-1498-48EC-938B-09A1BD2FDB52}"/>
              </a:ext>
            </a:extLst>
          </p:cNvPr>
          <p:cNvSpPr/>
          <p:nvPr/>
        </p:nvSpPr>
        <p:spPr>
          <a:xfrm>
            <a:off x="5589324" y="4129228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463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825631" y="619746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417910" y="619747"/>
            <a:ext cx="1917577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predmetu)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4012713" y="2783887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99495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dodatočným informáciami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305017"/>
            <a:ext cx="5248988" cy="5166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6790815" y="2018846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6790813" y="2853395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149581" y="2855175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779101" y="3703980"/>
            <a:ext cx="223717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9149582" y="2027673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6779100" y="4541924"/>
            <a:ext cx="4643019" cy="1046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8" name="Zaoblený obdĺžnik 17"/>
          <p:cNvSpPr/>
          <p:nvPr/>
        </p:nvSpPr>
        <p:spPr>
          <a:xfrm>
            <a:off x="8634528" y="5957823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3098306" y="3340754"/>
            <a:ext cx="3338003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019222-1D7D-2E83-5BA8-8CB046EC59A1}"/>
              </a:ext>
            </a:extLst>
          </p:cNvPr>
          <p:cNvSpPr txBox="1"/>
          <p:nvPr/>
        </p:nvSpPr>
        <p:spPr>
          <a:xfrm>
            <a:off x="1154097" y="33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C1EC5A-2634-B172-30B5-09ADB974FE38}"/>
              </a:ext>
            </a:extLst>
          </p:cNvPr>
          <p:cNvSpPr/>
          <p:nvPr/>
        </p:nvSpPr>
        <p:spPr>
          <a:xfrm>
            <a:off x="781237" y="164239"/>
            <a:ext cx="816746" cy="326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Uprav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73682-C7BE-8591-7F1C-D89DD5A3E225}"/>
              </a:ext>
            </a:extLst>
          </p:cNvPr>
          <p:cNvSpPr/>
          <p:nvPr/>
        </p:nvSpPr>
        <p:spPr>
          <a:xfrm>
            <a:off x="2610163" y="1729417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304E6-100F-DADA-63C3-3C4A65E47626}"/>
              </a:ext>
            </a:extLst>
          </p:cNvPr>
          <p:cNvSpPr/>
          <p:nvPr/>
        </p:nvSpPr>
        <p:spPr>
          <a:xfrm>
            <a:off x="904831" y="1729417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14A13-6BD3-E29E-6078-71FDF7A69164}"/>
              </a:ext>
            </a:extLst>
          </p:cNvPr>
          <p:cNvSpPr txBox="1"/>
          <p:nvPr/>
        </p:nvSpPr>
        <p:spPr>
          <a:xfrm>
            <a:off x="6755905" y="1397337"/>
            <a:ext cx="343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Text upozorňujúci na výhody prihláseného užívateľa.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87CC6-0AD9-C8F8-9794-D0BE3178BD43}"/>
              </a:ext>
            </a:extLst>
          </p:cNvPr>
          <p:cNvSpPr txBox="1"/>
          <p:nvPr/>
        </p:nvSpPr>
        <p:spPr>
          <a:xfrm>
            <a:off x="6785620" y="164946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7C58FB-CEED-C00B-D368-04A9BE3FE903}"/>
              </a:ext>
            </a:extLst>
          </p:cNvPr>
          <p:cNvSpPr txBox="1"/>
          <p:nvPr/>
        </p:nvSpPr>
        <p:spPr>
          <a:xfrm>
            <a:off x="9143851" y="1642277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59EC0-452E-52B5-458D-A8567A20795A}"/>
              </a:ext>
            </a:extLst>
          </p:cNvPr>
          <p:cNvSpPr txBox="1"/>
          <p:nvPr/>
        </p:nvSpPr>
        <p:spPr>
          <a:xfrm>
            <a:off x="6753144" y="4172592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Správa*: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AB325-B122-F376-EB10-415C0E986565}"/>
              </a:ext>
            </a:extLst>
          </p:cNvPr>
          <p:cNvSpPr txBox="1"/>
          <p:nvPr/>
        </p:nvSpPr>
        <p:spPr>
          <a:xfrm>
            <a:off x="6737535" y="2479661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8F25E-0AEC-1C55-480F-809D607B953F}"/>
              </a:ext>
            </a:extLst>
          </p:cNvPr>
          <p:cNvSpPr txBox="1"/>
          <p:nvPr/>
        </p:nvSpPr>
        <p:spPr>
          <a:xfrm>
            <a:off x="9149582" y="249733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E-mail*: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2379C-2900-193D-274A-D1831DFA54B7}"/>
              </a:ext>
            </a:extLst>
          </p:cNvPr>
          <p:cNvSpPr txBox="1"/>
          <p:nvPr/>
        </p:nvSpPr>
        <p:spPr>
          <a:xfrm>
            <a:off x="6790813" y="33148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329E4-93A3-594A-A2E2-313D897432A0}"/>
              </a:ext>
            </a:extLst>
          </p:cNvPr>
          <p:cNvSpPr txBox="1"/>
          <p:nvPr/>
        </p:nvSpPr>
        <p:spPr>
          <a:xfrm>
            <a:off x="3518527" y="3431219"/>
            <a:ext cx="270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Po kliknutí na tlačidlo „Dopyt“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40889-FF0B-BDF4-1E0C-1D9316B8333D}"/>
              </a:ext>
            </a:extLst>
          </p:cNvPr>
          <p:cNvSpPr txBox="1"/>
          <p:nvPr/>
        </p:nvSpPr>
        <p:spPr>
          <a:xfrm>
            <a:off x="6737535" y="5665614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Odoslaním správy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240303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1">
            <a:extLst>
              <a:ext uri="{FF2B5EF4-FFF2-40B4-BE49-F238E27FC236}">
                <a16:creationId xmlns:a16="http://schemas.microsoft.com/office/drawing/2014/main" id="{CD3894E3-A99D-6942-96EF-A1922A6F67F3}"/>
              </a:ext>
            </a:extLst>
          </p:cNvPr>
          <p:cNvSpPr/>
          <p:nvPr/>
        </p:nvSpPr>
        <p:spPr>
          <a:xfrm>
            <a:off x="536508" y="833043"/>
            <a:ext cx="5081327" cy="190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01A4E-7711-09D8-5033-1635E0B8EC8C}"/>
              </a:ext>
            </a:extLst>
          </p:cNvPr>
          <p:cNvSpPr txBox="1"/>
          <p:nvPr/>
        </p:nvSpPr>
        <p:spPr>
          <a:xfrm>
            <a:off x="536508" y="309823"/>
            <a:ext cx="1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Služby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9F0354-69E3-524C-A207-BE1F5B01543C}"/>
              </a:ext>
            </a:extLst>
          </p:cNvPr>
          <p:cNvSpPr/>
          <p:nvPr/>
        </p:nvSpPr>
        <p:spPr>
          <a:xfrm>
            <a:off x="529418" y="2843622"/>
            <a:ext cx="2512380" cy="4927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Mám záujem o službu!</a:t>
            </a:r>
          </a:p>
        </p:txBody>
      </p:sp>
      <p:sp>
        <p:nvSpPr>
          <p:cNvPr id="3" name="Obdĺžnik 6">
            <a:extLst>
              <a:ext uri="{FF2B5EF4-FFF2-40B4-BE49-F238E27FC236}">
                <a16:creationId xmlns:a16="http://schemas.microsoft.com/office/drawing/2014/main" id="{FE447E81-971B-B370-2340-8EA6535C731A}"/>
              </a:ext>
            </a:extLst>
          </p:cNvPr>
          <p:cNvSpPr/>
          <p:nvPr/>
        </p:nvSpPr>
        <p:spPr>
          <a:xfrm>
            <a:off x="6664476" y="1468216"/>
            <a:ext cx="5248988" cy="521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8">
            <a:extLst>
              <a:ext uri="{FF2B5EF4-FFF2-40B4-BE49-F238E27FC236}">
                <a16:creationId xmlns:a16="http://schemas.microsoft.com/office/drawing/2014/main" id="{D334F10F-6B0D-2520-B438-174674442B3B}"/>
              </a:ext>
            </a:extLst>
          </p:cNvPr>
          <p:cNvSpPr/>
          <p:nvPr/>
        </p:nvSpPr>
        <p:spPr>
          <a:xfrm>
            <a:off x="6977920" y="2133563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" name="Obdĺžnik 9">
            <a:extLst>
              <a:ext uri="{FF2B5EF4-FFF2-40B4-BE49-F238E27FC236}">
                <a16:creationId xmlns:a16="http://schemas.microsoft.com/office/drawing/2014/main" id="{BA2004E8-D925-C09F-83E3-1FE38193981D}"/>
              </a:ext>
            </a:extLst>
          </p:cNvPr>
          <p:cNvSpPr/>
          <p:nvPr/>
        </p:nvSpPr>
        <p:spPr>
          <a:xfrm>
            <a:off x="6977918" y="2968112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" name="Obdĺžnik 10">
            <a:extLst>
              <a:ext uri="{FF2B5EF4-FFF2-40B4-BE49-F238E27FC236}">
                <a16:creationId xmlns:a16="http://schemas.microsoft.com/office/drawing/2014/main" id="{C104C6DF-4723-C3B1-5486-B4C32425F92F}"/>
              </a:ext>
            </a:extLst>
          </p:cNvPr>
          <p:cNvSpPr/>
          <p:nvPr/>
        </p:nvSpPr>
        <p:spPr>
          <a:xfrm>
            <a:off x="9336686" y="2969892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" name="Obdĺžnik 11">
            <a:extLst>
              <a:ext uri="{FF2B5EF4-FFF2-40B4-BE49-F238E27FC236}">
                <a16:creationId xmlns:a16="http://schemas.microsoft.com/office/drawing/2014/main" id="{28E53FED-5121-1D4F-99C5-64C0F690C5A1}"/>
              </a:ext>
            </a:extLst>
          </p:cNvPr>
          <p:cNvSpPr/>
          <p:nvPr/>
        </p:nvSpPr>
        <p:spPr>
          <a:xfrm>
            <a:off x="6972725" y="3784702"/>
            <a:ext cx="2225462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9" name="Obdĺžnik 14">
            <a:extLst>
              <a:ext uri="{FF2B5EF4-FFF2-40B4-BE49-F238E27FC236}">
                <a16:creationId xmlns:a16="http://schemas.microsoft.com/office/drawing/2014/main" id="{DE7EE80B-CAD1-A1F2-BE4A-BD75E041A780}"/>
              </a:ext>
            </a:extLst>
          </p:cNvPr>
          <p:cNvSpPr/>
          <p:nvPr/>
        </p:nvSpPr>
        <p:spPr>
          <a:xfrm>
            <a:off x="9336687" y="2142390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0" name="Obdĺžnik 15">
            <a:extLst>
              <a:ext uri="{FF2B5EF4-FFF2-40B4-BE49-F238E27FC236}">
                <a16:creationId xmlns:a16="http://schemas.microsoft.com/office/drawing/2014/main" id="{059AB68C-2514-17C2-6C85-C2BDB813C01B}"/>
              </a:ext>
            </a:extLst>
          </p:cNvPr>
          <p:cNvSpPr/>
          <p:nvPr/>
        </p:nvSpPr>
        <p:spPr>
          <a:xfrm>
            <a:off x="6966205" y="4656641"/>
            <a:ext cx="4643019" cy="1046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1" name="Zaoblený obdĺžnik 17">
            <a:extLst>
              <a:ext uri="{FF2B5EF4-FFF2-40B4-BE49-F238E27FC236}">
                <a16:creationId xmlns:a16="http://schemas.microsoft.com/office/drawing/2014/main" id="{FB353EE8-01FE-0FF7-F553-E6FE2265F4B9}"/>
              </a:ext>
            </a:extLst>
          </p:cNvPr>
          <p:cNvSpPr/>
          <p:nvPr/>
        </p:nvSpPr>
        <p:spPr>
          <a:xfrm>
            <a:off x="8864875" y="6132075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0DD6B-9A65-D0C6-2C42-D883B8ED0E96}"/>
              </a:ext>
            </a:extLst>
          </p:cNvPr>
          <p:cNvSpPr txBox="1"/>
          <p:nvPr/>
        </p:nvSpPr>
        <p:spPr>
          <a:xfrm>
            <a:off x="6943010" y="1512054"/>
            <a:ext cx="343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Text upozorňujúci na výhody prihláseného užívateľa.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758AB-7E1E-B6CB-A756-8F254B581E09}"/>
              </a:ext>
            </a:extLst>
          </p:cNvPr>
          <p:cNvSpPr txBox="1"/>
          <p:nvPr/>
        </p:nvSpPr>
        <p:spPr>
          <a:xfrm>
            <a:off x="6972725" y="176418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74DFB-74C5-69EE-FE58-D8E8CA2C0E20}"/>
              </a:ext>
            </a:extLst>
          </p:cNvPr>
          <p:cNvSpPr txBox="1"/>
          <p:nvPr/>
        </p:nvSpPr>
        <p:spPr>
          <a:xfrm>
            <a:off x="9330956" y="1756994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244EB-57B8-B312-1157-9D0AB8B511CB}"/>
              </a:ext>
            </a:extLst>
          </p:cNvPr>
          <p:cNvSpPr txBox="1"/>
          <p:nvPr/>
        </p:nvSpPr>
        <p:spPr>
          <a:xfrm>
            <a:off x="6940249" y="4287309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Správa*: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14DF0-BB60-B7B2-B467-2C14203A77B2}"/>
              </a:ext>
            </a:extLst>
          </p:cNvPr>
          <p:cNvSpPr txBox="1"/>
          <p:nvPr/>
        </p:nvSpPr>
        <p:spPr>
          <a:xfrm>
            <a:off x="6940249" y="2619209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261284-81F9-3362-E939-AA72EBCC3E4C}"/>
              </a:ext>
            </a:extLst>
          </p:cNvPr>
          <p:cNvSpPr txBox="1"/>
          <p:nvPr/>
        </p:nvSpPr>
        <p:spPr>
          <a:xfrm>
            <a:off x="9336687" y="261205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E-mail*: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C2E2F-9F79-113F-C555-9F835AC1CB8C}"/>
              </a:ext>
            </a:extLst>
          </p:cNvPr>
          <p:cNvSpPr txBox="1"/>
          <p:nvPr/>
        </p:nvSpPr>
        <p:spPr>
          <a:xfrm>
            <a:off x="6940249" y="346328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k-SK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k-SK" dirty="0"/>
              <a:t>Mesto: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1E7E8-8D68-514C-B408-A50E1C582871}"/>
              </a:ext>
            </a:extLst>
          </p:cNvPr>
          <p:cNvSpPr/>
          <p:nvPr/>
        </p:nvSpPr>
        <p:spPr>
          <a:xfrm>
            <a:off x="230819" y="217502"/>
            <a:ext cx="5865181" cy="6067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Šípka doprava 7">
            <a:extLst>
              <a:ext uri="{FF2B5EF4-FFF2-40B4-BE49-F238E27FC236}">
                <a16:creationId xmlns:a16="http://schemas.microsoft.com/office/drawing/2014/main" id="{43149B4C-3A40-9ECC-D4FF-FDFB1CA59A9F}"/>
              </a:ext>
            </a:extLst>
          </p:cNvPr>
          <p:cNvSpPr/>
          <p:nvPr/>
        </p:nvSpPr>
        <p:spPr>
          <a:xfrm rot="10800000">
            <a:off x="3041797" y="3874410"/>
            <a:ext cx="3589821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73628-58E9-272E-441D-2C04BD6FD865}"/>
              </a:ext>
            </a:extLst>
          </p:cNvPr>
          <p:cNvSpPr txBox="1"/>
          <p:nvPr/>
        </p:nvSpPr>
        <p:spPr>
          <a:xfrm>
            <a:off x="3289900" y="4004116"/>
            <a:ext cx="34060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00" dirty="0"/>
              <a:t>Po kliknutí na tlačidlo „Mám záujem o službu!“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262FF-5CAE-377C-AE86-10005641582C}"/>
              </a:ext>
            </a:extLst>
          </p:cNvPr>
          <p:cNvSpPr txBox="1"/>
          <p:nvPr/>
        </p:nvSpPr>
        <p:spPr>
          <a:xfrm>
            <a:off x="6924640" y="5807638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Odoslaním správy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10500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3">
            <a:extLst>
              <a:ext uri="{FF2B5EF4-FFF2-40B4-BE49-F238E27FC236}">
                <a16:creationId xmlns:a16="http://schemas.microsoft.com/office/drawing/2014/main" id="{C97BCD55-8EAB-320C-2EB9-AF01DD56BDD0}"/>
              </a:ext>
            </a:extLst>
          </p:cNvPr>
          <p:cNvSpPr/>
          <p:nvPr/>
        </p:nvSpPr>
        <p:spPr>
          <a:xfrm>
            <a:off x="6331338" y="949910"/>
            <a:ext cx="4286353" cy="232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4" name="Obdĺžnik 1">
            <a:extLst>
              <a:ext uri="{FF2B5EF4-FFF2-40B4-BE49-F238E27FC236}">
                <a16:creationId xmlns:a16="http://schemas.microsoft.com/office/drawing/2014/main" id="{CAAD4024-DEEE-4884-E01E-91E0B87F0C19}"/>
              </a:ext>
            </a:extLst>
          </p:cNvPr>
          <p:cNvSpPr/>
          <p:nvPr/>
        </p:nvSpPr>
        <p:spPr>
          <a:xfrm>
            <a:off x="6245521" y="3364637"/>
            <a:ext cx="4372171" cy="324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7" name="Obdĺžnik 1">
            <a:extLst>
              <a:ext uri="{FF2B5EF4-FFF2-40B4-BE49-F238E27FC236}">
                <a16:creationId xmlns:a16="http://schemas.microsoft.com/office/drawing/2014/main" id="{1CF5C9EA-6AF4-390A-63B2-7527A245A14E}"/>
              </a:ext>
            </a:extLst>
          </p:cNvPr>
          <p:cNvSpPr/>
          <p:nvPr/>
        </p:nvSpPr>
        <p:spPr>
          <a:xfrm>
            <a:off x="1580223" y="949911"/>
            <a:ext cx="4665297" cy="565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05B1D-479C-8C6B-6C75-AEBD26A70B57}"/>
              </a:ext>
            </a:extLst>
          </p:cNvPr>
          <p:cNvSpPr txBox="1"/>
          <p:nvPr/>
        </p:nvSpPr>
        <p:spPr>
          <a:xfrm>
            <a:off x="1574309" y="426690"/>
            <a:ext cx="1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O nás</a:t>
            </a:r>
          </a:p>
        </p:txBody>
      </p:sp>
    </p:spTree>
    <p:extLst>
      <p:ext uri="{BB962C8B-B14F-4D97-AF65-F5344CB8AC3E}">
        <p14:creationId xmlns:p14="http://schemas.microsoft.com/office/powerpoint/2010/main" val="409294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4061" y="1376935"/>
            <a:ext cx="7483877" cy="274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2647023" y="1900155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Klientská firma</a:t>
            </a:r>
          </a:p>
        </p:txBody>
      </p:sp>
      <p:sp>
        <p:nvSpPr>
          <p:cNvPr id="7" name="Obdĺžnik 6"/>
          <p:cNvSpPr/>
          <p:nvPr/>
        </p:nvSpPr>
        <p:spPr>
          <a:xfrm>
            <a:off x="2647022" y="2361837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Pridružená firma</a:t>
            </a:r>
          </a:p>
        </p:txBody>
      </p:sp>
      <p:sp>
        <p:nvSpPr>
          <p:cNvPr id="8" name="Obdĺžnik 7"/>
          <p:cNvSpPr/>
          <p:nvPr/>
        </p:nvSpPr>
        <p:spPr>
          <a:xfrm>
            <a:off x="2647021" y="2823519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9" name="Obdĺžnik 8"/>
          <p:cNvSpPr/>
          <p:nvPr/>
        </p:nvSpPr>
        <p:spPr>
          <a:xfrm>
            <a:off x="4947819" y="1900155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947818" y="2361837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947817" y="2823519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7321854" y="1900155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7321853" y="2361837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7321852" y="2823519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CC85E-2F1B-0312-6042-A6AA36305A81}"/>
              </a:ext>
            </a:extLst>
          </p:cNvPr>
          <p:cNvSpPr txBox="1"/>
          <p:nvPr/>
        </p:nvSpPr>
        <p:spPr>
          <a:xfrm>
            <a:off x="2354061" y="853715"/>
            <a:ext cx="1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Kontakt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78EE4-DC9F-DA17-BEB6-A0AB6556CDAE}"/>
              </a:ext>
            </a:extLst>
          </p:cNvPr>
          <p:cNvSpPr txBox="1"/>
          <p:nvPr/>
        </p:nvSpPr>
        <p:spPr>
          <a:xfrm>
            <a:off x="2647021" y="152836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Firma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853A8-8B84-EC5B-27C0-0DB9F9051CE0}"/>
              </a:ext>
            </a:extLst>
          </p:cNvPr>
          <p:cNvSpPr txBox="1"/>
          <p:nvPr/>
        </p:nvSpPr>
        <p:spPr>
          <a:xfrm>
            <a:off x="4947817" y="1528365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Telefón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DE571-B1BB-3C99-B73B-046B88A10383}"/>
              </a:ext>
            </a:extLst>
          </p:cNvPr>
          <p:cNvSpPr txBox="1"/>
          <p:nvPr/>
        </p:nvSpPr>
        <p:spPr>
          <a:xfrm>
            <a:off x="7321852" y="15283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4467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4061" y="1669899"/>
            <a:ext cx="7483877" cy="354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vyhotovený právnikom ohľadom podmienok používania systému.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CC85E-2F1B-0312-6042-A6AA36305A81}"/>
              </a:ext>
            </a:extLst>
          </p:cNvPr>
          <p:cNvSpPr txBox="1"/>
          <p:nvPr/>
        </p:nvSpPr>
        <p:spPr>
          <a:xfrm>
            <a:off x="2354060" y="1004635"/>
            <a:ext cx="374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Podmienky používania</a:t>
            </a:r>
          </a:p>
        </p:txBody>
      </p:sp>
    </p:spTree>
    <p:extLst>
      <p:ext uri="{BB962C8B-B14F-4D97-AF65-F5344CB8AC3E}">
        <p14:creationId xmlns:p14="http://schemas.microsoft.com/office/powerpoint/2010/main" val="350131318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9411</TotalTime>
  <Words>1270</Words>
  <Application>Microsoft Office PowerPoint</Application>
  <PresentationFormat>Widescreen</PresentationFormat>
  <Paragraphs>566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Motív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Milan</dc:creator>
  <cp:lastModifiedBy>Milan Truchan</cp:lastModifiedBy>
  <cp:revision>334</cp:revision>
  <cp:lastPrinted>2023-07-20T18:50:10Z</cp:lastPrinted>
  <dcterms:created xsi:type="dcterms:W3CDTF">2021-04-15T12:56:12Z</dcterms:created>
  <dcterms:modified xsi:type="dcterms:W3CDTF">2023-07-20T18:59:59Z</dcterms:modified>
</cp:coreProperties>
</file>