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60" r:id="rId5"/>
    <p:sldId id="259" r:id="rId6"/>
    <p:sldId id="269" r:id="rId7"/>
    <p:sldId id="270" r:id="rId8"/>
    <p:sldId id="271" r:id="rId9"/>
    <p:sldId id="263" r:id="rId10"/>
    <p:sldId id="261" r:id="rId11"/>
    <p:sldId id="264" r:id="rId12"/>
    <p:sldId id="267" r:id="rId13"/>
    <p:sldId id="272" r:id="rId14"/>
    <p:sldId id="276" r:id="rId15"/>
    <p:sldId id="277" r:id="rId16"/>
    <p:sldId id="274" r:id="rId17"/>
    <p:sldId id="275" r:id="rId18"/>
    <p:sldId id="279" r:id="rId19"/>
    <p:sldId id="280" r:id="rId20"/>
    <p:sldId id="281" r:id="rId21"/>
    <p:sldId id="287" r:id="rId22"/>
    <p:sldId id="288" r:id="rId23"/>
    <p:sldId id="289" r:id="rId24"/>
    <p:sldId id="285" r:id="rId25"/>
    <p:sldId id="302" r:id="rId26"/>
    <p:sldId id="291" r:id="rId27"/>
    <p:sldId id="283" r:id="rId28"/>
    <p:sldId id="286" r:id="rId29"/>
    <p:sldId id="290" r:id="rId30"/>
    <p:sldId id="294" r:id="rId31"/>
    <p:sldId id="296" r:id="rId32"/>
    <p:sldId id="295" r:id="rId33"/>
    <p:sldId id="300" r:id="rId34"/>
    <p:sldId id="299" r:id="rId35"/>
    <p:sldId id="301" r:id="rId36"/>
    <p:sldId id="298" r:id="rId37"/>
    <p:sldId id="278" r:id="rId38"/>
    <p:sldId id="292" r:id="rId3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an Truchan" initials="MT" lastIdx="1" clrIdx="0">
    <p:extLst>
      <p:ext uri="{19B8F6BF-5375-455C-9EA6-DF929625EA0E}">
        <p15:presenceInfo xmlns:p15="http://schemas.microsoft.com/office/powerpoint/2012/main" userId="Milan Truc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3A0B"/>
    <a:srgbClr val="FD8920"/>
    <a:srgbClr val="F58D4A"/>
    <a:srgbClr val="F9B63B"/>
    <a:srgbClr val="D9D9D9"/>
    <a:srgbClr val="CCCCCC"/>
    <a:srgbClr val="808080"/>
    <a:srgbClr val="FF8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7BC02-97FB-40AD-9C57-F45A21FC8D54}" type="datetimeFigureOut">
              <a:rPr lang="sk-SK" smtClean="0"/>
              <a:pPr/>
              <a:t>24. 7. 2021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6DB82-E043-4C93-B820-DF4FF15A45E3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4884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6DB82-E043-4C93-B820-DF4FF15A45E3}" type="slidenum">
              <a:rPr lang="sk-SK" smtClean="0"/>
              <a:pPr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73546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6DB82-E043-4C93-B820-DF4FF15A45E3}" type="slidenum">
              <a:rPr lang="sk-SK" smtClean="0"/>
              <a:pPr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74596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66DB82-E043-4C93-B820-DF4FF15A45E3}" type="slidenum">
              <a:rPr lang="sk-SK" smtClean="0"/>
              <a:pPr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87882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24. 7. 2021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908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24. 7. 2021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129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24. 7. 2021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9025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24. 7. 2021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302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24. 7. 2021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303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24. 7. 2021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619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24. 7. 2021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938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24. 7. 2021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898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24. 7. 2021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6932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24. 7. 2021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2741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6BC-8DF3-4F71-9F8B-CF7AD1EAA50D}" type="datetimeFigureOut">
              <a:rPr lang="sk-SK" smtClean="0"/>
              <a:pPr/>
              <a:t>24. 7. 2021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84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D66BC-8DF3-4F71-9F8B-CF7AD1EAA50D}" type="datetimeFigureOut">
              <a:rPr lang="sk-SK" smtClean="0"/>
              <a:pPr/>
              <a:t>24. 7. 2021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32C74-58DB-4E2B-A0C7-D917123A4C6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9244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0" y="0"/>
            <a:ext cx="3195961" cy="143818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LOGO</a:t>
            </a:r>
          </a:p>
        </p:txBody>
      </p:sp>
      <p:sp>
        <p:nvSpPr>
          <p:cNvPr id="6" name="Obdĺžnik 5"/>
          <p:cNvSpPr/>
          <p:nvPr/>
        </p:nvSpPr>
        <p:spPr>
          <a:xfrm>
            <a:off x="3195961" y="0"/>
            <a:ext cx="5681709" cy="1438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(TITULNÁ) FOTKA</a:t>
            </a:r>
          </a:p>
        </p:txBody>
      </p:sp>
      <p:sp>
        <p:nvSpPr>
          <p:cNvPr id="7" name="Obdĺžnik 6"/>
          <p:cNvSpPr/>
          <p:nvPr/>
        </p:nvSpPr>
        <p:spPr>
          <a:xfrm>
            <a:off x="8877670" y="0"/>
            <a:ext cx="3314330" cy="14381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Kontakt (</a:t>
            </a:r>
            <a:r>
              <a:rPr lang="sk-SK" dirty="0" err="1"/>
              <a:t>tel.č</a:t>
            </a:r>
            <a:r>
              <a:rPr lang="sk-SK" dirty="0"/>
              <a:t>.)</a:t>
            </a:r>
            <a:endParaRPr lang="sk-SK" sz="1200" dirty="0"/>
          </a:p>
        </p:txBody>
      </p:sp>
      <p:sp>
        <p:nvSpPr>
          <p:cNvPr id="8" name="Obdĺžnik 7"/>
          <p:cNvSpPr/>
          <p:nvPr/>
        </p:nvSpPr>
        <p:spPr>
          <a:xfrm>
            <a:off x="0" y="2077374"/>
            <a:ext cx="1873188" cy="2539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Domov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Prídavné zariadenia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UNC, LOCUST po </a:t>
            </a:r>
            <a:r>
              <a:rPr lang="sk-SK" dirty="0" err="1"/>
              <a:t>repase</a:t>
            </a:r>
            <a:r>
              <a:rPr lang="sk-SK" dirty="0"/>
              <a:t> a 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Služby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O nás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/>
              <a:t>Kontakt</a:t>
            </a:r>
          </a:p>
        </p:txBody>
      </p:sp>
      <p:sp>
        <p:nvSpPr>
          <p:cNvPr id="9" name="Obdĺžnik 8"/>
          <p:cNvSpPr/>
          <p:nvPr/>
        </p:nvSpPr>
        <p:spPr>
          <a:xfrm>
            <a:off x="0" y="4616388"/>
            <a:ext cx="1873188" cy="2241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sk-SK" dirty="0"/>
          </a:p>
        </p:txBody>
      </p:sp>
      <p:sp>
        <p:nvSpPr>
          <p:cNvPr id="10" name="Obdĺžnik 9"/>
          <p:cNvSpPr/>
          <p:nvPr/>
        </p:nvSpPr>
        <p:spPr>
          <a:xfrm>
            <a:off x="0" y="1438183"/>
            <a:ext cx="1873188" cy="63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/>
              <a:t>[Prihlasovanie]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0" y="6738151"/>
            <a:ext cx="12192000" cy="119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050" dirty="0"/>
              <a:t>FOOTER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0584D1-2BBF-477C-92C0-3C7F3A928090}"/>
              </a:ext>
            </a:extLst>
          </p:cNvPr>
          <p:cNvSpPr txBox="1"/>
          <p:nvPr/>
        </p:nvSpPr>
        <p:spPr>
          <a:xfrm>
            <a:off x="6622741" y="3903501"/>
            <a:ext cx="890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[obsah]</a:t>
            </a:r>
          </a:p>
        </p:txBody>
      </p:sp>
    </p:spTree>
    <p:extLst>
      <p:ext uri="{BB962C8B-B14F-4D97-AF65-F5344CB8AC3E}">
        <p14:creationId xmlns:p14="http://schemas.microsoft.com/office/powerpoint/2010/main" val="1272391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189607" y="710211"/>
            <a:ext cx="4518734" cy="2831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TEXT</a:t>
            </a:r>
          </a:p>
        </p:txBody>
      </p:sp>
      <p:sp>
        <p:nvSpPr>
          <p:cNvPr id="3" name="Obdĺžnik 2"/>
          <p:cNvSpPr/>
          <p:nvPr/>
        </p:nvSpPr>
        <p:spPr>
          <a:xfrm>
            <a:off x="5708341" y="3542188"/>
            <a:ext cx="4518734" cy="2831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TEXT</a:t>
            </a:r>
          </a:p>
        </p:txBody>
      </p:sp>
      <p:sp>
        <p:nvSpPr>
          <p:cNvPr id="4" name="Obdĺžnik 3"/>
          <p:cNvSpPr/>
          <p:nvPr/>
        </p:nvSpPr>
        <p:spPr>
          <a:xfrm>
            <a:off x="5832628" y="901079"/>
            <a:ext cx="4394447" cy="245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Obr.</a:t>
            </a:r>
          </a:p>
        </p:txBody>
      </p:sp>
      <p:sp>
        <p:nvSpPr>
          <p:cNvPr id="5" name="Obdĺžnik 4"/>
          <p:cNvSpPr/>
          <p:nvPr/>
        </p:nvSpPr>
        <p:spPr>
          <a:xfrm>
            <a:off x="1189607" y="3733057"/>
            <a:ext cx="4394447" cy="245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Obr.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1065320" y="456295"/>
            <a:ext cx="35830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050" dirty="0"/>
              <a:t>Domov &gt; Služby &gt; názov konkrétnej služby, napr. Zemné práce</a:t>
            </a:r>
          </a:p>
        </p:txBody>
      </p:sp>
      <p:sp>
        <p:nvSpPr>
          <p:cNvPr id="20" name="BlokTextu 19"/>
          <p:cNvSpPr txBox="1"/>
          <p:nvPr/>
        </p:nvSpPr>
        <p:spPr>
          <a:xfrm>
            <a:off x="5273336" y="44644"/>
            <a:ext cx="6918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1400" dirty="0"/>
              <a:t>Pozn.: </a:t>
            </a:r>
            <a:r>
              <a:rPr lang="sk-SK" sz="1400" dirty="0" err="1"/>
              <a:t>Info</a:t>
            </a:r>
            <a:r>
              <a:rPr lang="sk-SK" sz="1400" dirty="0"/>
              <a:t> o službe, príp. cenník. Možno pribudne možnosť si odtiaľto rovno objednať službu </a:t>
            </a:r>
          </a:p>
          <a:p>
            <a:pPr algn="r"/>
            <a:r>
              <a:rPr lang="sk-SK" sz="1400" dirty="0"/>
              <a:t>(v takom prípade by bolo dole tlačidlo s formulárom ako na slidu so strojmi [slide 5]).</a:t>
            </a:r>
          </a:p>
        </p:txBody>
      </p:sp>
    </p:spTree>
    <p:extLst>
      <p:ext uri="{BB962C8B-B14F-4D97-AF65-F5344CB8AC3E}">
        <p14:creationId xmlns:p14="http://schemas.microsoft.com/office/powerpoint/2010/main" val="1050030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189607" y="710211"/>
            <a:ext cx="9037468" cy="2831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TEXT</a:t>
            </a:r>
            <a:br>
              <a:rPr lang="sk-SK" dirty="0"/>
            </a:br>
            <a:r>
              <a:rPr lang="sk-SK" dirty="0"/>
              <a:t>(História firmy atď.)</a:t>
            </a:r>
          </a:p>
        </p:txBody>
      </p:sp>
      <p:sp>
        <p:nvSpPr>
          <p:cNvPr id="5" name="Obdĺžnik 4"/>
          <p:cNvSpPr/>
          <p:nvPr/>
        </p:nvSpPr>
        <p:spPr>
          <a:xfrm>
            <a:off x="1189607" y="3733057"/>
            <a:ext cx="4394447" cy="245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Obr.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1065320" y="456295"/>
            <a:ext cx="10438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050" dirty="0"/>
              <a:t>Domov &gt; O nás</a:t>
            </a:r>
          </a:p>
        </p:txBody>
      </p:sp>
      <p:sp>
        <p:nvSpPr>
          <p:cNvPr id="20" name="BlokTextu 19"/>
          <p:cNvSpPr txBox="1"/>
          <p:nvPr/>
        </p:nvSpPr>
        <p:spPr>
          <a:xfrm>
            <a:off x="7519386" y="44644"/>
            <a:ext cx="4672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1600" dirty="0"/>
              <a:t>Pozn.: Presný layout sa rozhodne až pri dodaní textu </a:t>
            </a:r>
          </a:p>
        </p:txBody>
      </p:sp>
      <p:sp>
        <p:nvSpPr>
          <p:cNvPr id="8" name="Obdĺžnik 7"/>
          <p:cNvSpPr/>
          <p:nvPr/>
        </p:nvSpPr>
        <p:spPr>
          <a:xfrm>
            <a:off x="5832628" y="3733056"/>
            <a:ext cx="4394447" cy="245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Obr.</a:t>
            </a:r>
          </a:p>
        </p:txBody>
      </p:sp>
    </p:spTree>
    <p:extLst>
      <p:ext uri="{BB962C8B-B14F-4D97-AF65-F5344CB8AC3E}">
        <p14:creationId xmlns:p14="http://schemas.microsoft.com/office/powerpoint/2010/main" val="4092949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757778" y="906418"/>
            <a:ext cx="8220722" cy="2744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1624613" y="652502"/>
            <a:ext cx="11624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050" dirty="0"/>
              <a:t>Domov &gt; Kontakt</a:t>
            </a:r>
          </a:p>
        </p:txBody>
      </p:sp>
      <p:sp>
        <p:nvSpPr>
          <p:cNvPr id="20" name="BlokTextu 19"/>
          <p:cNvSpPr txBox="1"/>
          <p:nvPr/>
        </p:nvSpPr>
        <p:spPr>
          <a:xfrm>
            <a:off x="7519386" y="44644"/>
            <a:ext cx="4672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1600" dirty="0"/>
              <a:t>Pozn.: Možno bude i mapa, kde nájsť firmu.</a:t>
            </a:r>
          </a:p>
        </p:txBody>
      </p:sp>
      <p:sp>
        <p:nvSpPr>
          <p:cNvPr id="5" name="Obdĺžnik 4"/>
          <p:cNvSpPr/>
          <p:nvPr/>
        </p:nvSpPr>
        <p:spPr>
          <a:xfrm>
            <a:off x="3266981" y="4369293"/>
            <a:ext cx="5202316" cy="2365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(Prípadná mapa)</a:t>
            </a:r>
          </a:p>
        </p:txBody>
      </p:sp>
      <p:sp>
        <p:nvSpPr>
          <p:cNvPr id="3" name="Obdĺžnik 2"/>
          <p:cNvSpPr/>
          <p:nvPr/>
        </p:nvSpPr>
        <p:spPr>
          <a:xfrm>
            <a:off x="2068496" y="1162974"/>
            <a:ext cx="2130641" cy="32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B-Servis</a:t>
            </a:r>
          </a:p>
        </p:txBody>
      </p:sp>
      <p:sp>
        <p:nvSpPr>
          <p:cNvPr id="7" name="Obdĺžnik 6"/>
          <p:cNvSpPr/>
          <p:nvPr/>
        </p:nvSpPr>
        <p:spPr>
          <a:xfrm>
            <a:off x="2068495" y="1624656"/>
            <a:ext cx="2130641" cy="32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Detva Servis</a:t>
            </a:r>
          </a:p>
        </p:txBody>
      </p:sp>
      <p:sp>
        <p:nvSpPr>
          <p:cNvPr id="8" name="Obdĺžnik 7"/>
          <p:cNvSpPr/>
          <p:nvPr/>
        </p:nvSpPr>
        <p:spPr>
          <a:xfrm>
            <a:off x="2068494" y="2086338"/>
            <a:ext cx="2130641" cy="32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...</a:t>
            </a:r>
          </a:p>
        </p:txBody>
      </p:sp>
      <p:sp>
        <p:nvSpPr>
          <p:cNvPr id="9" name="Obdĺžnik 8"/>
          <p:cNvSpPr/>
          <p:nvPr/>
        </p:nvSpPr>
        <p:spPr>
          <a:xfrm>
            <a:off x="4369292" y="1162974"/>
            <a:ext cx="2130641" cy="32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telefón</a:t>
            </a:r>
          </a:p>
        </p:txBody>
      </p:sp>
      <p:sp>
        <p:nvSpPr>
          <p:cNvPr id="10" name="Obdĺžnik 9"/>
          <p:cNvSpPr/>
          <p:nvPr/>
        </p:nvSpPr>
        <p:spPr>
          <a:xfrm>
            <a:off x="4369291" y="1624656"/>
            <a:ext cx="2130641" cy="32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telefón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4369290" y="2086338"/>
            <a:ext cx="2130641" cy="32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...</a:t>
            </a:r>
          </a:p>
        </p:txBody>
      </p:sp>
      <p:sp>
        <p:nvSpPr>
          <p:cNvPr id="12" name="Obdĺžnik 11"/>
          <p:cNvSpPr/>
          <p:nvPr/>
        </p:nvSpPr>
        <p:spPr>
          <a:xfrm>
            <a:off x="6743327" y="1162974"/>
            <a:ext cx="2130641" cy="32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email</a:t>
            </a:r>
          </a:p>
        </p:txBody>
      </p:sp>
      <p:sp>
        <p:nvSpPr>
          <p:cNvPr id="13" name="Obdĺžnik 12"/>
          <p:cNvSpPr/>
          <p:nvPr/>
        </p:nvSpPr>
        <p:spPr>
          <a:xfrm>
            <a:off x="6743326" y="1624656"/>
            <a:ext cx="2130641" cy="32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email</a:t>
            </a:r>
          </a:p>
        </p:txBody>
      </p:sp>
      <p:sp>
        <p:nvSpPr>
          <p:cNvPr id="14" name="Obdĺžnik 13"/>
          <p:cNvSpPr/>
          <p:nvPr/>
        </p:nvSpPr>
        <p:spPr>
          <a:xfrm>
            <a:off x="6743325" y="2086338"/>
            <a:ext cx="2130641" cy="32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...</a:t>
            </a:r>
          </a:p>
        </p:txBody>
      </p:sp>
      <p:sp>
        <p:nvSpPr>
          <p:cNvPr id="15" name="Zaoblený obdĺžnik 14"/>
          <p:cNvSpPr/>
          <p:nvPr/>
        </p:nvSpPr>
        <p:spPr>
          <a:xfrm>
            <a:off x="9008244" y="1174441"/>
            <a:ext cx="727969" cy="305540"/>
          </a:xfrm>
          <a:prstGeom prst="roundRect">
            <a:avLst>
              <a:gd name="adj" fmla="val 486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Napíš</a:t>
            </a:r>
          </a:p>
        </p:txBody>
      </p:sp>
      <p:sp>
        <p:nvSpPr>
          <p:cNvPr id="16" name="Zaoblený obdĺžnik 15"/>
          <p:cNvSpPr/>
          <p:nvPr/>
        </p:nvSpPr>
        <p:spPr>
          <a:xfrm>
            <a:off x="9008244" y="1636123"/>
            <a:ext cx="727969" cy="305540"/>
          </a:xfrm>
          <a:prstGeom prst="roundRect">
            <a:avLst>
              <a:gd name="adj" fmla="val 486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Napíš</a:t>
            </a:r>
          </a:p>
        </p:txBody>
      </p:sp>
      <p:sp>
        <p:nvSpPr>
          <p:cNvPr id="17" name="Zaoblený obdĺžnik 16"/>
          <p:cNvSpPr/>
          <p:nvPr/>
        </p:nvSpPr>
        <p:spPr>
          <a:xfrm>
            <a:off x="9008243" y="2081899"/>
            <a:ext cx="727969" cy="305540"/>
          </a:xfrm>
          <a:prstGeom prst="roundRect">
            <a:avLst>
              <a:gd name="adj" fmla="val 486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Napíš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1662" y="3361547"/>
            <a:ext cx="1910338" cy="1295035"/>
          </a:xfrm>
          <a:prstGeom prst="rect">
            <a:avLst/>
          </a:prstGeom>
        </p:spPr>
      </p:pic>
      <p:sp>
        <p:nvSpPr>
          <p:cNvPr id="27" name="Šípka doprava 26"/>
          <p:cNvSpPr/>
          <p:nvPr/>
        </p:nvSpPr>
        <p:spPr>
          <a:xfrm rot="10800000">
            <a:off x="8173740" y="3761599"/>
            <a:ext cx="2045778" cy="49714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3DB62C-8BA4-49B8-A8CD-8DEB90CD0D2F}"/>
              </a:ext>
            </a:extLst>
          </p:cNvPr>
          <p:cNvSpPr txBox="1"/>
          <p:nvPr/>
        </p:nvSpPr>
        <p:spPr>
          <a:xfrm>
            <a:off x="9821095" y="5051394"/>
            <a:ext cx="2370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Tu bydlisko nemusí byť.</a:t>
            </a:r>
            <a:br>
              <a:rPr lang="sk-SK" dirty="0"/>
            </a:br>
            <a:r>
              <a:rPr lang="sk-SK" dirty="0"/>
              <a:t>Alebo áno?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B20BDE-C461-44DA-96DC-FAF353898ACE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11006548" y="3932808"/>
            <a:ext cx="161561" cy="111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743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4285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Zaoblený obdĺžnik 36"/>
          <p:cNvSpPr/>
          <p:nvPr/>
        </p:nvSpPr>
        <p:spPr>
          <a:xfrm>
            <a:off x="9105321" y="6274745"/>
            <a:ext cx="1358283" cy="36025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sk-SK" sz="1200" dirty="0"/>
            </a:br>
            <a:r>
              <a:rPr lang="sk-SK" sz="1200" dirty="0"/>
              <a:t>00:00:00</a:t>
            </a:r>
          </a:p>
        </p:txBody>
      </p:sp>
      <p:sp>
        <p:nvSpPr>
          <p:cNvPr id="38" name="Zaoblený obdĺžnik 37"/>
          <p:cNvSpPr/>
          <p:nvPr/>
        </p:nvSpPr>
        <p:spPr>
          <a:xfrm>
            <a:off x="5530360" y="6277246"/>
            <a:ext cx="1358283" cy="36025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sk-SK" sz="1200" dirty="0"/>
            </a:br>
            <a:r>
              <a:rPr lang="sk-SK" sz="1200" dirty="0"/>
              <a:t>00:00:00</a:t>
            </a:r>
          </a:p>
        </p:txBody>
      </p:sp>
      <p:sp>
        <p:nvSpPr>
          <p:cNvPr id="39" name="Zaoblený obdĺžnik 38"/>
          <p:cNvSpPr/>
          <p:nvPr/>
        </p:nvSpPr>
        <p:spPr>
          <a:xfrm>
            <a:off x="1935072" y="6277246"/>
            <a:ext cx="1358283" cy="36025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sk-SK" sz="1200" dirty="0"/>
            </a:br>
            <a:r>
              <a:rPr lang="sk-SK" sz="1200" dirty="0"/>
              <a:t>00:00:00</a:t>
            </a:r>
          </a:p>
        </p:txBody>
      </p:sp>
      <p:sp>
        <p:nvSpPr>
          <p:cNvPr id="36" name="Zaoblený obdĺžnik 35"/>
          <p:cNvSpPr/>
          <p:nvPr/>
        </p:nvSpPr>
        <p:spPr>
          <a:xfrm>
            <a:off x="9105321" y="3458934"/>
            <a:ext cx="1358283" cy="36025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sk-SK" sz="1200" dirty="0"/>
            </a:br>
            <a:r>
              <a:rPr lang="sk-SK" sz="1200" dirty="0"/>
              <a:t>00:00:00</a:t>
            </a:r>
          </a:p>
        </p:txBody>
      </p:sp>
      <p:sp>
        <p:nvSpPr>
          <p:cNvPr id="35" name="Zaoblený obdĺžnik 34"/>
          <p:cNvSpPr/>
          <p:nvPr/>
        </p:nvSpPr>
        <p:spPr>
          <a:xfrm>
            <a:off x="5530360" y="3461435"/>
            <a:ext cx="1358283" cy="36025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sk-SK" sz="1200" dirty="0"/>
            </a:br>
            <a:r>
              <a:rPr lang="sk-SK" sz="1200" dirty="0"/>
              <a:t>00:00:00</a:t>
            </a:r>
          </a:p>
        </p:txBody>
      </p:sp>
      <p:sp>
        <p:nvSpPr>
          <p:cNvPr id="27" name="Zaoblený obdĺžnik 26"/>
          <p:cNvSpPr/>
          <p:nvPr/>
        </p:nvSpPr>
        <p:spPr>
          <a:xfrm>
            <a:off x="1935072" y="3461435"/>
            <a:ext cx="1358283" cy="36025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sk-SK" sz="1200" dirty="0"/>
            </a:br>
            <a:r>
              <a:rPr lang="sk-SK" sz="1200" dirty="0"/>
              <a:t>00:00:00</a:t>
            </a:r>
          </a:p>
        </p:txBody>
      </p:sp>
      <p:sp>
        <p:nvSpPr>
          <p:cNvPr id="29" name="Zaoblený obdĺžnik 28"/>
          <p:cNvSpPr/>
          <p:nvPr/>
        </p:nvSpPr>
        <p:spPr>
          <a:xfrm>
            <a:off x="1455083" y="473882"/>
            <a:ext cx="9508839" cy="483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" name="Obdĺžnik 1"/>
          <p:cNvSpPr/>
          <p:nvPr/>
        </p:nvSpPr>
        <p:spPr>
          <a:xfrm>
            <a:off x="1574156" y="1099595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BlokTextu 2"/>
          <p:cNvSpPr txBox="1"/>
          <p:nvPr/>
        </p:nvSpPr>
        <p:spPr>
          <a:xfrm>
            <a:off x="2387037" y="2014524"/>
            <a:ext cx="57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Obr.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2302945" y="2886781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5" name="Obdĺžnik 4"/>
          <p:cNvSpPr/>
          <p:nvPr/>
        </p:nvSpPr>
        <p:spPr>
          <a:xfrm>
            <a:off x="5129513" y="1099595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5942394" y="2014524"/>
            <a:ext cx="57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Obr.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5858302" y="2886781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8" name="Obdĺžnik 7"/>
          <p:cNvSpPr/>
          <p:nvPr/>
        </p:nvSpPr>
        <p:spPr>
          <a:xfrm>
            <a:off x="8684870" y="1099595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9497751" y="2014524"/>
            <a:ext cx="57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Obr.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9413659" y="2886781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1574156" y="3915406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BlokTextu 11"/>
          <p:cNvSpPr txBox="1"/>
          <p:nvPr/>
        </p:nvSpPr>
        <p:spPr>
          <a:xfrm>
            <a:off x="2387037" y="4830335"/>
            <a:ext cx="57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Obr.</a:t>
            </a:r>
          </a:p>
        </p:txBody>
      </p:sp>
      <p:sp>
        <p:nvSpPr>
          <p:cNvPr id="13" name="BlokTextu 12"/>
          <p:cNvSpPr txBox="1"/>
          <p:nvPr/>
        </p:nvSpPr>
        <p:spPr>
          <a:xfrm>
            <a:off x="2302945" y="5702592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14" name="Obdĺžnik 13"/>
          <p:cNvSpPr/>
          <p:nvPr/>
        </p:nvSpPr>
        <p:spPr>
          <a:xfrm>
            <a:off x="5129513" y="3915406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BlokTextu 14"/>
          <p:cNvSpPr txBox="1"/>
          <p:nvPr/>
        </p:nvSpPr>
        <p:spPr>
          <a:xfrm>
            <a:off x="5942394" y="4830335"/>
            <a:ext cx="57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Obr.</a:t>
            </a:r>
          </a:p>
        </p:txBody>
      </p:sp>
      <p:sp>
        <p:nvSpPr>
          <p:cNvPr id="16" name="BlokTextu 15"/>
          <p:cNvSpPr txBox="1"/>
          <p:nvPr/>
        </p:nvSpPr>
        <p:spPr>
          <a:xfrm>
            <a:off x="5858302" y="5702592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17" name="Obdĺžnik 16"/>
          <p:cNvSpPr/>
          <p:nvPr/>
        </p:nvSpPr>
        <p:spPr>
          <a:xfrm>
            <a:off x="8684870" y="3915406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BlokTextu 17"/>
          <p:cNvSpPr txBox="1"/>
          <p:nvPr/>
        </p:nvSpPr>
        <p:spPr>
          <a:xfrm>
            <a:off x="9497751" y="4830335"/>
            <a:ext cx="57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Obr.</a:t>
            </a:r>
          </a:p>
        </p:txBody>
      </p:sp>
      <p:sp>
        <p:nvSpPr>
          <p:cNvPr id="19" name="BlokTextu 18"/>
          <p:cNvSpPr txBox="1"/>
          <p:nvPr/>
        </p:nvSpPr>
        <p:spPr>
          <a:xfrm>
            <a:off x="9413659" y="5702592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20" name="BlokTextu 19"/>
          <p:cNvSpPr txBox="1"/>
          <p:nvPr/>
        </p:nvSpPr>
        <p:spPr>
          <a:xfrm>
            <a:off x="1348787" y="234894"/>
            <a:ext cx="23182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050" dirty="0"/>
              <a:t>Domov &gt; UNC, LOCUST po </a:t>
            </a:r>
            <a:r>
              <a:rPr lang="sk-SK" sz="1050" dirty="0" err="1"/>
              <a:t>repase</a:t>
            </a:r>
            <a:r>
              <a:rPr lang="sk-SK" sz="1050" dirty="0"/>
              <a:t> a GO</a:t>
            </a:r>
          </a:p>
        </p:txBody>
      </p:sp>
      <p:sp>
        <p:nvSpPr>
          <p:cNvPr id="22" name="Obdĺžnik 21"/>
          <p:cNvSpPr/>
          <p:nvPr/>
        </p:nvSpPr>
        <p:spPr>
          <a:xfrm>
            <a:off x="1574156" y="535669"/>
            <a:ext cx="1217297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Značka</a:t>
            </a:r>
          </a:p>
        </p:txBody>
      </p:sp>
      <p:sp>
        <p:nvSpPr>
          <p:cNvPr id="24" name="Obdĺžnik 23"/>
          <p:cNvSpPr/>
          <p:nvPr/>
        </p:nvSpPr>
        <p:spPr>
          <a:xfrm>
            <a:off x="2971033" y="522196"/>
            <a:ext cx="230785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Dátumu pridania</a:t>
            </a:r>
          </a:p>
        </p:txBody>
      </p:sp>
      <p:sp>
        <p:nvSpPr>
          <p:cNvPr id="25" name="Obdĺžnik 24"/>
          <p:cNvSpPr/>
          <p:nvPr/>
        </p:nvSpPr>
        <p:spPr>
          <a:xfrm>
            <a:off x="5458471" y="535669"/>
            <a:ext cx="1217297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Cena</a:t>
            </a:r>
          </a:p>
        </p:txBody>
      </p:sp>
      <p:sp>
        <p:nvSpPr>
          <p:cNvPr id="26" name="BlokTextu 25"/>
          <p:cNvSpPr txBox="1"/>
          <p:nvPr/>
        </p:nvSpPr>
        <p:spPr>
          <a:xfrm>
            <a:off x="5879017" y="-52105"/>
            <a:ext cx="6333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1200" dirty="0"/>
              <a:t>Pozn.: Kategórie vo filtri („Značka“, „Cena“...) budú </a:t>
            </a:r>
            <a:r>
              <a:rPr lang="sk-SK" sz="1200" dirty="0" err="1"/>
              <a:t>dropboxy</a:t>
            </a:r>
            <a:r>
              <a:rPr lang="sk-SK" sz="1200" dirty="0"/>
              <a:t>. </a:t>
            </a:r>
          </a:p>
          <a:p>
            <a:pPr algn="r"/>
            <a:r>
              <a:rPr lang="sk-SK" sz="1200" dirty="0"/>
              <a:t>Špeciálne „Značka“ bude mať možnosti ako </a:t>
            </a:r>
            <a:r>
              <a:rPr lang="sk-SK" sz="1200" dirty="0" err="1"/>
              <a:t>checkboxy</a:t>
            </a:r>
            <a:r>
              <a:rPr lang="sk-SK" sz="1200" dirty="0"/>
              <a:t> (bude sa môcť zaškrtnúť značka napr. UNC).</a:t>
            </a:r>
          </a:p>
        </p:txBody>
      </p:sp>
      <p:sp>
        <p:nvSpPr>
          <p:cNvPr id="21" name="Obdĺžnik 20"/>
          <p:cNvSpPr/>
          <p:nvPr/>
        </p:nvSpPr>
        <p:spPr>
          <a:xfrm>
            <a:off x="1574156" y="3306487"/>
            <a:ext cx="2199190" cy="342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/>
              <a:t>Počet uchádzačov: 42</a:t>
            </a:r>
            <a:br>
              <a:rPr lang="sk-SK" sz="1200" dirty="0"/>
            </a:br>
            <a:r>
              <a:rPr lang="sk-SK" sz="1200" dirty="0"/>
              <a:t>Aktuálna cena: 42€ </a:t>
            </a:r>
          </a:p>
        </p:txBody>
      </p:sp>
      <p:sp>
        <p:nvSpPr>
          <p:cNvPr id="30" name="Obdĺžnik 29"/>
          <p:cNvSpPr/>
          <p:nvPr/>
        </p:nvSpPr>
        <p:spPr>
          <a:xfrm>
            <a:off x="5129512" y="3306487"/>
            <a:ext cx="2199190" cy="342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/>
              <a:t>Počet uchádzačov: 42</a:t>
            </a:r>
            <a:br>
              <a:rPr lang="sk-SK" sz="1200" dirty="0"/>
            </a:br>
            <a:r>
              <a:rPr lang="sk-SK" sz="1200" dirty="0"/>
              <a:t>Aktuálna cena: 42€ </a:t>
            </a:r>
          </a:p>
        </p:txBody>
      </p:sp>
      <p:sp>
        <p:nvSpPr>
          <p:cNvPr id="31" name="Obdĺžnik 30"/>
          <p:cNvSpPr/>
          <p:nvPr/>
        </p:nvSpPr>
        <p:spPr>
          <a:xfrm>
            <a:off x="8684868" y="3298785"/>
            <a:ext cx="2199190" cy="342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/>
              <a:t>Počet uchádzačov: 42</a:t>
            </a:r>
            <a:br>
              <a:rPr lang="sk-SK" sz="1200" dirty="0"/>
            </a:br>
            <a:r>
              <a:rPr lang="sk-SK" sz="1200" dirty="0"/>
              <a:t>Aktuálna cena: 42€ </a:t>
            </a:r>
          </a:p>
        </p:txBody>
      </p:sp>
      <p:sp>
        <p:nvSpPr>
          <p:cNvPr id="32" name="Obdĺžnik 31"/>
          <p:cNvSpPr/>
          <p:nvPr/>
        </p:nvSpPr>
        <p:spPr>
          <a:xfrm>
            <a:off x="1574156" y="6122298"/>
            <a:ext cx="2199190" cy="342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/>
              <a:t>Počet uchádzačov: 42</a:t>
            </a:r>
            <a:br>
              <a:rPr lang="sk-SK" sz="1200" dirty="0"/>
            </a:br>
            <a:r>
              <a:rPr lang="sk-SK" sz="1200" dirty="0"/>
              <a:t>Aktuálna cena: 42€ </a:t>
            </a:r>
          </a:p>
        </p:txBody>
      </p:sp>
      <p:sp>
        <p:nvSpPr>
          <p:cNvPr id="33" name="Obdĺžnik 32"/>
          <p:cNvSpPr/>
          <p:nvPr/>
        </p:nvSpPr>
        <p:spPr>
          <a:xfrm>
            <a:off x="5129512" y="6122298"/>
            <a:ext cx="2199190" cy="342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/>
              <a:t>Počet uchádzačov: 42</a:t>
            </a:r>
            <a:br>
              <a:rPr lang="sk-SK" sz="1200" dirty="0"/>
            </a:br>
            <a:r>
              <a:rPr lang="sk-SK" sz="1200" dirty="0"/>
              <a:t>Aktuálna cena: 42€ </a:t>
            </a:r>
          </a:p>
        </p:txBody>
      </p:sp>
      <p:sp>
        <p:nvSpPr>
          <p:cNvPr id="34" name="Obdĺžnik 33"/>
          <p:cNvSpPr/>
          <p:nvPr/>
        </p:nvSpPr>
        <p:spPr>
          <a:xfrm>
            <a:off x="8684868" y="6114596"/>
            <a:ext cx="2199190" cy="342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/>
              <a:t>Počet uchádzačov: 42</a:t>
            </a:r>
            <a:br>
              <a:rPr lang="sk-SK" sz="1200" dirty="0"/>
            </a:br>
            <a:r>
              <a:rPr lang="sk-SK" sz="1200" dirty="0"/>
              <a:t>Aktuálna cena: 42€ </a:t>
            </a:r>
          </a:p>
        </p:txBody>
      </p:sp>
      <p:sp>
        <p:nvSpPr>
          <p:cNvPr id="41" name="Ovál 40"/>
          <p:cNvSpPr/>
          <p:nvPr/>
        </p:nvSpPr>
        <p:spPr>
          <a:xfrm>
            <a:off x="10463604" y="543310"/>
            <a:ext cx="324761" cy="324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?</a:t>
            </a:r>
          </a:p>
        </p:txBody>
      </p:sp>
      <p:sp>
        <p:nvSpPr>
          <p:cNvPr id="42" name="Obdĺžnik 41"/>
          <p:cNvSpPr/>
          <p:nvPr/>
        </p:nvSpPr>
        <p:spPr>
          <a:xfrm>
            <a:off x="8666415" y="524263"/>
            <a:ext cx="1752069" cy="3606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Ako to funguje?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7A268F-F798-4F66-B239-70D3B6138FEA}"/>
              </a:ext>
            </a:extLst>
          </p:cNvPr>
          <p:cNvSpPr txBox="1"/>
          <p:nvPr/>
        </p:nvSpPr>
        <p:spPr>
          <a:xfrm>
            <a:off x="-62252" y="2429324"/>
            <a:ext cx="17576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dirty="0"/>
              <a:t>Čo ak by sa čas vždy resetol ak nikto neprihodí? Ak niekto prihodí, tak jakmile čas dôjde na 00:00:00, stroj je predaný. Ale ak nikto neprihodil, tak sa časovač resetne a odpočet začne znovu.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8B6B09F-27A5-4152-A335-DFEC2BC7C67B}"/>
              </a:ext>
            </a:extLst>
          </p:cNvPr>
          <p:cNvCxnSpPr>
            <a:cxnSpLocks/>
          </p:cNvCxnSpPr>
          <p:nvPr/>
        </p:nvCxnSpPr>
        <p:spPr>
          <a:xfrm>
            <a:off x="1216152" y="3705165"/>
            <a:ext cx="880087" cy="37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43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aoblený obdĺžnik 21"/>
          <p:cNvSpPr/>
          <p:nvPr/>
        </p:nvSpPr>
        <p:spPr>
          <a:xfrm>
            <a:off x="1171622" y="3265031"/>
            <a:ext cx="1358283" cy="36025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sk-SK" sz="1200" dirty="0"/>
            </a:br>
            <a:r>
              <a:rPr lang="sk-SK" sz="1200" dirty="0"/>
              <a:t>00:00:00</a:t>
            </a:r>
          </a:p>
        </p:txBody>
      </p:sp>
      <p:sp>
        <p:nvSpPr>
          <p:cNvPr id="2" name="BlokTextu 1"/>
          <p:cNvSpPr txBox="1"/>
          <p:nvPr/>
        </p:nvSpPr>
        <p:spPr>
          <a:xfrm>
            <a:off x="657755" y="305095"/>
            <a:ext cx="5614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50" dirty="0"/>
              <a:t>Domov &gt; UNC, LOCUST po </a:t>
            </a:r>
            <a:r>
              <a:rPr lang="sk-SK" sz="1050" dirty="0" err="1"/>
              <a:t>repase</a:t>
            </a:r>
            <a:r>
              <a:rPr lang="sk-SK" sz="1050" dirty="0"/>
              <a:t> a GO &gt; názov vybraného </a:t>
            </a:r>
            <a:r>
              <a:rPr lang="sk-SK" sz="1050" dirty="0" err="1"/>
              <a:t>repas</a:t>
            </a:r>
            <a:r>
              <a:rPr lang="sk-SK" sz="1050" dirty="0"/>
              <a:t>. stroja</a:t>
            </a:r>
          </a:p>
        </p:txBody>
      </p:sp>
      <p:sp>
        <p:nvSpPr>
          <p:cNvPr id="3" name="Obdĺžnik 2"/>
          <p:cNvSpPr/>
          <p:nvPr/>
        </p:nvSpPr>
        <p:spPr>
          <a:xfrm>
            <a:off x="781237" y="603681"/>
            <a:ext cx="2112883" cy="2469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Fotka/y</a:t>
            </a:r>
          </a:p>
        </p:txBody>
      </p:sp>
      <p:sp>
        <p:nvSpPr>
          <p:cNvPr id="4" name="Obdĺžnik 3"/>
          <p:cNvSpPr/>
          <p:nvPr/>
        </p:nvSpPr>
        <p:spPr>
          <a:xfrm>
            <a:off x="3373514" y="603681"/>
            <a:ext cx="1917577" cy="2370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TEXT (zákl. popis stroja)</a:t>
            </a:r>
          </a:p>
        </p:txBody>
      </p:sp>
      <p:sp>
        <p:nvSpPr>
          <p:cNvPr id="5" name="Zaoblený obdĺžnik 4"/>
          <p:cNvSpPr/>
          <p:nvPr/>
        </p:nvSpPr>
        <p:spPr>
          <a:xfrm>
            <a:off x="3968317" y="3083509"/>
            <a:ext cx="727969" cy="305540"/>
          </a:xfrm>
          <a:prstGeom prst="roundRect">
            <a:avLst>
              <a:gd name="adj" fmla="val 486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Dopyt</a:t>
            </a:r>
          </a:p>
        </p:txBody>
      </p:sp>
      <p:sp>
        <p:nvSpPr>
          <p:cNvPr id="6" name="Obdĺžnik 5"/>
          <p:cNvSpPr/>
          <p:nvPr/>
        </p:nvSpPr>
        <p:spPr>
          <a:xfrm>
            <a:off x="781237" y="3879541"/>
            <a:ext cx="4598632" cy="2476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Tabuľka s </a:t>
            </a:r>
            <a:r>
              <a:rPr lang="sk-SK" dirty="0" err="1"/>
              <a:t>techn</a:t>
            </a:r>
            <a:r>
              <a:rPr lang="sk-SK" dirty="0"/>
              <a:t>. informáciami o stroji</a:t>
            </a:r>
          </a:p>
        </p:txBody>
      </p:sp>
      <p:sp>
        <p:nvSpPr>
          <p:cNvPr id="7" name="Obdĺžnik 6"/>
          <p:cNvSpPr/>
          <p:nvPr/>
        </p:nvSpPr>
        <p:spPr>
          <a:xfrm>
            <a:off x="6525088" y="1775535"/>
            <a:ext cx="5248988" cy="4110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/>
          <p:cNvSpPr/>
          <p:nvPr/>
        </p:nvSpPr>
        <p:spPr>
          <a:xfrm>
            <a:off x="6755908" y="1988597"/>
            <a:ext cx="2237174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Meno</a:t>
            </a:r>
          </a:p>
        </p:txBody>
      </p:sp>
      <p:sp>
        <p:nvSpPr>
          <p:cNvPr id="10" name="Obdĺžnik 9"/>
          <p:cNvSpPr/>
          <p:nvPr/>
        </p:nvSpPr>
        <p:spPr>
          <a:xfrm>
            <a:off x="6755905" y="2481308"/>
            <a:ext cx="2237176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Telefón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9161748" y="2481307"/>
            <a:ext cx="2237176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E-mail</a:t>
            </a:r>
          </a:p>
        </p:txBody>
      </p:sp>
      <p:sp>
        <p:nvSpPr>
          <p:cNvPr id="12" name="Obdĺžnik 11"/>
          <p:cNvSpPr/>
          <p:nvPr/>
        </p:nvSpPr>
        <p:spPr>
          <a:xfrm>
            <a:off x="6755906" y="2974017"/>
            <a:ext cx="4643021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Bydlisko</a:t>
            </a:r>
          </a:p>
        </p:txBody>
      </p:sp>
      <p:sp>
        <p:nvSpPr>
          <p:cNvPr id="15" name="Obdĺžnik 14"/>
          <p:cNvSpPr/>
          <p:nvPr/>
        </p:nvSpPr>
        <p:spPr>
          <a:xfrm>
            <a:off x="9149582" y="1988596"/>
            <a:ext cx="2237174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Priezvisko</a:t>
            </a:r>
          </a:p>
        </p:txBody>
      </p:sp>
      <p:sp>
        <p:nvSpPr>
          <p:cNvPr id="16" name="Obdĺžnik 15"/>
          <p:cNvSpPr/>
          <p:nvPr/>
        </p:nvSpPr>
        <p:spPr>
          <a:xfrm>
            <a:off x="6755905" y="4006594"/>
            <a:ext cx="4643019" cy="1334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Správa zákazníka (text)</a:t>
            </a:r>
          </a:p>
        </p:txBody>
      </p:sp>
      <p:sp>
        <p:nvSpPr>
          <p:cNvPr id="18" name="Zaoblený obdĺžnik 17"/>
          <p:cNvSpPr/>
          <p:nvPr/>
        </p:nvSpPr>
        <p:spPr>
          <a:xfrm>
            <a:off x="8549192" y="5418117"/>
            <a:ext cx="1056443" cy="391242"/>
          </a:xfrm>
          <a:prstGeom prst="roundRect">
            <a:avLst>
              <a:gd name="adj" fmla="val 486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Záväzne odoslať</a:t>
            </a:r>
          </a:p>
        </p:txBody>
      </p:sp>
      <p:sp>
        <p:nvSpPr>
          <p:cNvPr id="19" name="BlokTextu 18"/>
          <p:cNvSpPr txBox="1"/>
          <p:nvPr/>
        </p:nvSpPr>
        <p:spPr>
          <a:xfrm>
            <a:off x="6436310" y="1451043"/>
            <a:ext cx="498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Pozn.: Toto sa zobrazí pri kliku na tlačidlo „Dopyt“</a:t>
            </a:r>
          </a:p>
        </p:txBody>
      </p:sp>
      <p:sp>
        <p:nvSpPr>
          <p:cNvPr id="20" name="Obdĺžnik 19"/>
          <p:cNvSpPr/>
          <p:nvPr/>
        </p:nvSpPr>
        <p:spPr>
          <a:xfrm>
            <a:off x="319137" y="0"/>
            <a:ext cx="5699464" cy="6640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prava 7"/>
          <p:cNvSpPr/>
          <p:nvPr/>
        </p:nvSpPr>
        <p:spPr>
          <a:xfrm rot="10800000">
            <a:off x="4927105" y="3346881"/>
            <a:ext cx="1509205" cy="49714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BlokTextu 12"/>
          <p:cNvSpPr txBox="1"/>
          <p:nvPr/>
        </p:nvSpPr>
        <p:spPr>
          <a:xfrm>
            <a:off x="5936137" y="35791"/>
            <a:ext cx="6282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k-SK" sz="1400" dirty="0"/>
              <a:t>Pozn.: Na tlačidlo „Záväzne odoslať“ sa bude dať kliknúť až po zaškrtnutí checkboxu.</a:t>
            </a:r>
          </a:p>
        </p:txBody>
      </p:sp>
      <p:sp>
        <p:nvSpPr>
          <p:cNvPr id="21" name="Obdĺžnik 20"/>
          <p:cNvSpPr/>
          <p:nvPr/>
        </p:nvSpPr>
        <p:spPr>
          <a:xfrm>
            <a:off x="891976" y="3108872"/>
            <a:ext cx="1917577" cy="342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/>
              <a:t>Počet uchádzačov: 42</a:t>
            </a:r>
            <a:br>
              <a:rPr lang="sk-SK" sz="1200" dirty="0"/>
            </a:br>
            <a:r>
              <a:rPr lang="sk-SK" sz="1200" dirty="0"/>
              <a:t>Aktuálna cena: 42€ </a:t>
            </a:r>
          </a:p>
        </p:txBody>
      </p:sp>
      <p:sp>
        <p:nvSpPr>
          <p:cNvPr id="23" name="Obdĺžnik 22"/>
          <p:cNvSpPr/>
          <p:nvPr/>
        </p:nvSpPr>
        <p:spPr>
          <a:xfrm>
            <a:off x="7958825" y="3490305"/>
            <a:ext cx="2237178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Cena, ktorú ponúkam</a:t>
            </a:r>
          </a:p>
        </p:txBody>
      </p:sp>
      <p:sp>
        <p:nvSpPr>
          <p:cNvPr id="17" name="Obdĺžnik 16"/>
          <p:cNvSpPr/>
          <p:nvPr/>
        </p:nvSpPr>
        <p:spPr>
          <a:xfrm>
            <a:off x="9685634" y="5539666"/>
            <a:ext cx="133069" cy="133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4" name="BlokTextu 23"/>
          <p:cNvSpPr txBox="1"/>
          <p:nvPr/>
        </p:nvSpPr>
        <p:spPr>
          <a:xfrm>
            <a:off x="9785478" y="5464870"/>
            <a:ext cx="19885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50" dirty="0"/>
              <a:t>Súhlasím s </a:t>
            </a:r>
            <a:r>
              <a:rPr lang="sk-SK" sz="1050" u="sng" dirty="0"/>
              <a:t>podmienkami </a:t>
            </a:r>
            <a:r>
              <a:rPr lang="sk-SK" sz="1050" dirty="0"/>
              <a:t>aukcie.</a:t>
            </a:r>
          </a:p>
        </p:txBody>
      </p:sp>
    </p:spTree>
    <p:extLst>
      <p:ext uri="{BB962C8B-B14F-4D97-AF65-F5344CB8AC3E}">
        <p14:creationId xmlns:p14="http://schemas.microsoft.com/office/powerpoint/2010/main" val="1745080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855433" y="1065320"/>
            <a:ext cx="7341833" cy="3994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TEXT</a:t>
            </a:r>
          </a:p>
          <a:p>
            <a:pPr algn="ctr"/>
            <a:r>
              <a:rPr lang="sk-SK" dirty="0"/>
              <a:t>(Vysvetlenie ako „aukcia“ funguje)</a:t>
            </a:r>
          </a:p>
        </p:txBody>
      </p:sp>
      <p:sp>
        <p:nvSpPr>
          <p:cNvPr id="3" name="BlokTextu 2"/>
          <p:cNvSpPr txBox="1"/>
          <p:nvPr/>
        </p:nvSpPr>
        <p:spPr>
          <a:xfrm>
            <a:off x="1775534" y="811404"/>
            <a:ext cx="3281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050" dirty="0"/>
              <a:t>Domov &gt; UNC, LOCUST po </a:t>
            </a:r>
            <a:r>
              <a:rPr lang="sk-SK" sz="1050" dirty="0" err="1"/>
              <a:t>repase</a:t>
            </a:r>
            <a:r>
              <a:rPr lang="sk-SK" sz="1050" dirty="0"/>
              <a:t> a GO &gt; Ako to funguje?</a:t>
            </a:r>
          </a:p>
        </p:txBody>
      </p:sp>
      <p:sp>
        <p:nvSpPr>
          <p:cNvPr id="4" name="Obdĺžnik 3"/>
          <p:cNvSpPr/>
          <p:nvPr/>
        </p:nvSpPr>
        <p:spPr>
          <a:xfrm>
            <a:off x="4700726" y="5104353"/>
            <a:ext cx="1655686" cy="419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Späť</a:t>
            </a:r>
          </a:p>
        </p:txBody>
      </p:sp>
    </p:spTree>
    <p:extLst>
      <p:ext uri="{BB962C8B-B14F-4D97-AF65-F5344CB8AC3E}">
        <p14:creationId xmlns:p14="http://schemas.microsoft.com/office/powerpoint/2010/main" val="3038203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5578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9206143" y="511481"/>
            <a:ext cx="2485747" cy="985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noFill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9436962" y="538113"/>
            <a:ext cx="82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/>
              <a:t>Prihlásený</a:t>
            </a:r>
          </a:p>
        </p:txBody>
      </p:sp>
      <p:sp>
        <p:nvSpPr>
          <p:cNvPr id="4" name="Ovál 3"/>
          <p:cNvSpPr/>
          <p:nvPr/>
        </p:nvSpPr>
        <p:spPr>
          <a:xfrm>
            <a:off x="9393021" y="632671"/>
            <a:ext cx="87882" cy="8788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9324848" y="725004"/>
            <a:ext cx="1876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Meno a Priezvisko</a:t>
            </a:r>
          </a:p>
        </p:txBody>
      </p:sp>
      <p:sp>
        <p:nvSpPr>
          <p:cNvPr id="7" name="Zaoblený obdĺžnik 6"/>
          <p:cNvSpPr/>
          <p:nvPr/>
        </p:nvSpPr>
        <p:spPr>
          <a:xfrm>
            <a:off x="9480903" y="1056039"/>
            <a:ext cx="1048014" cy="35556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/>
              <a:t>Profil</a:t>
            </a:r>
          </a:p>
        </p:txBody>
      </p:sp>
      <p:sp>
        <p:nvSpPr>
          <p:cNvPr id="8" name="Obdĺžnik 7"/>
          <p:cNvSpPr/>
          <p:nvPr/>
        </p:nvSpPr>
        <p:spPr>
          <a:xfrm>
            <a:off x="707863" y="534512"/>
            <a:ext cx="2485747" cy="985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noFill/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938682" y="561144"/>
            <a:ext cx="1002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/>
              <a:t>Neprihlásený</a:t>
            </a:r>
          </a:p>
        </p:txBody>
      </p:sp>
      <p:sp>
        <p:nvSpPr>
          <p:cNvPr id="10" name="Ovál 9"/>
          <p:cNvSpPr/>
          <p:nvPr/>
        </p:nvSpPr>
        <p:spPr>
          <a:xfrm>
            <a:off x="894741" y="655702"/>
            <a:ext cx="87882" cy="87882"/>
          </a:xfrm>
          <a:prstGeom prst="ellipse">
            <a:avLst/>
          </a:prstGeom>
          <a:solidFill>
            <a:srgbClr val="FF3A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Zaoblený obdĺžnik 11"/>
          <p:cNvSpPr/>
          <p:nvPr/>
        </p:nvSpPr>
        <p:spPr>
          <a:xfrm>
            <a:off x="894741" y="857687"/>
            <a:ext cx="1427379" cy="29853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/>
              <a:t>Prihlásiť</a:t>
            </a:r>
          </a:p>
        </p:txBody>
      </p:sp>
      <p:sp>
        <p:nvSpPr>
          <p:cNvPr id="13" name="BlokTextu 12"/>
          <p:cNvSpPr txBox="1"/>
          <p:nvPr/>
        </p:nvSpPr>
        <p:spPr>
          <a:xfrm>
            <a:off x="894741" y="1164344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u="sng" dirty="0"/>
              <a:t>Vytvoriť účet</a:t>
            </a:r>
          </a:p>
        </p:txBody>
      </p:sp>
      <p:sp>
        <p:nvSpPr>
          <p:cNvPr id="15" name="BlokTextu 14"/>
          <p:cNvSpPr txBox="1"/>
          <p:nvPr/>
        </p:nvSpPr>
        <p:spPr>
          <a:xfrm>
            <a:off x="10743993" y="1079935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400" u="sng" dirty="0"/>
              <a:t>Odhlásiť</a:t>
            </a:r>
          </a:p>
        </p:txBody>
      </p:sp>
      <p:sp>
        <p:nvSpPr>
          <p:cNvPr id="16" name="Obdĺžnik 15"/>
          <p:cNvSpPr/>
          <p:nvPr/>
        </p:nvSpPr>
        <p:spPr>
          <a:xfrm>
            <a:off x="6442902" y="1966543"/>
            <a:ext cx="5248988" cy="411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Obdĺžnik 16"/>
          <p:cNvSpPr/>
          <p:nvPr/>
        </p:nvSpPr>
        <p:spPr>
          <a:xfrm>
            <a:off x="6746974" y="3830528"/>
            <a:ext cx="2237174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Meno</a:t>
            </a:r>
          </a:p>
        </p:txBody>
      </p:sp>
      <p:sp>
        <p:nvSpPr>
          <p:cNvPr id="18" name="Obdĺžnik 17"/>
          <p:cNvSpPr/>
          <p:nvPr/>
        </p:nvSpPr>
        <p:spPr>
          <a:xfrm>
            <a:off x="6746971" y="4323239"/>
            <a:ext cx="2237176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Telefón</a:t>
            </a:r>
          </a:p>
        </p:txBody>
      </p:sp>
      <p:sp>
        <p:nvSpPr>
          <p:cNvPr id="19" name="Obdĺžnik 18"/>
          <p:cNvSpPr/>
          <p:nvPr/>
        </p:nvSpPr>
        <p:spPr>
          <a:xfrm>
            <a:off x="9152814" y="4323238"/>
            <a:ext cx="2237176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E-mail</a:t>
            </a:r>
          </a:p>
        </p:txBody>
      </p:sp>
      <p:sp>
        <p:nvSpPr>
          <p:cNvPr id="20" name="Obdĺžnik 19"/>
          <p:cNvSpPr/>
          <p:nvPr/>
        </p:nvSpPr>
        <p:spPr>
          <a:xfrm>
            <a:off x="6746972" y="4815948"/>
            <a:ext cx="4643021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Bydlisko (mesto)</a:t>
            </a:r>
          </a:p>
        </p:txBody>
      </p:sp>
      <p:sp>
        <p:nvSpPr>
          <p:cNvPr id="21" name="Obdĺžnik 20"/>
          <p:cNvSpPr/>
          <p:nvPr/>
        </p:nvSpPr>
        <p:spPr>
          <a:xfrm>
            <a:off x="9140648" y="3830527"/>
            <a:ext cx="2237174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Priezvisko</a:t>
            </a:r>
          </a:p>
        </p:txBody>
      </p:sp>
      <p:sp>
        <p:nvSpPr>
          <p:cNvPr id="23" name="Zaoblený obdĺžnik 22"/>
          <p:cNvSpPr/>
          <p:nvPr/>
        </p:nvSpPr>
        <p:spPr>
          <a:xfrm>
            <a:off x="8410399" y="5590816"/>
            <a:ext cx="1169662" cy="391242"/>
          </a:xfrm>
          <a:prstGeom prst="roundRect">
            <a:avLst>
              <a:gd name="adj" fmla="val 486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Registrovať</a:t>
            </a:r>
          </a:p>
        </p:txBody>
      </p:sp>
      <p:sp>
        <p:nvSpPr>
          <p:cNvPr id="24" name="Obdĺžnik 23"/>
          <p:cNvSpPr/>
          <p:nvPr/>
        </p:nvSpPr>
        <p:spPr>
          <a:xfrm>
            <a:off x="6737001" y="3181829"/>
            <a:ext cx="2237178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Heslo</a:t>
            </a:r>
          </a:p>
        </p:txBody>
      </p:sp>
      <p:sp>
        <p:nvSpPr>
          <p:cNvPr id="25" name="Obdĺžnik 24"/>
          <p:cNvSpPr/>
          <p:nvPr/>
        </p:nvSpPr>
        <p:spPr>
          <a:xfrm>
            <a:off x="8112000" y="5361189"/>
            <a:ext cx="133069" cy="133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6" name="BlokTextu 25"/>
          <p:cNvSpPr txBox="1"/>
          <p:nvPr/>
        </p:nvSpPr>
        <p:spPr>
          <a:xfrm>
            <a:off x="8211844" y="5286393"/>
            <a:ext cx="19885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50" dirty="0"/>
              <a:t>Súhlasím s </a:t>
            </a:r>
            <a:r>
              <a:rPr lang="sk-SK" sz="1050" u="sng" dirty="0"/>
              <a:t>podmienkami </a:t>
            </a:r>
            <a:r>
              <a:rPr lang="sk-SK" sz="1050" dirty="0"/>
              <a:t>GDPR.</a:t>
            </a:r>
          </a:p>
        </p:txBody>
      </p:sp>
      <p:sp>
        <p:nvSpPr>
          <p:cNvPr id="39" name="BlokTextu 38"/>
          <p:cNvSpPr txBox="1"/>
          <p:nvPr/>
        </p:nvSpPr>
        <p:spPr>
          <a:xfrm>
            <a:off x="6673719" y="2052857"/>
            <a:ext cx="119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Registrácia</a:t>
            </a:r>
          </a:p>
        </p:txBody>
      </p:sp>
      <p:sp>
        <p:nvSpPr>
          <p:cNvPr id="40" name="Obdĺžnik 39"/>
          <p:cNvSpPr/>
          <p:nvPr/>
        </p:nvSpPr>
        <p:spPr>
          <a:xfrm>
            <a:off x="9140644" y="3199498"/>
            <a:ext cx="2237178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Znovu heslo</a:t>
            </a:r>
          </a:p>
        </p:txBody>
      </p:sp>
      <p:sp>
        <p:nvSpPr>
          <p:cNvPr id="41" name="Obdĺžnik 40"/>
          <p:cNvSpPr/>
          <p:nvPr/>
        </p:nvSpPr>
        <p:spPr>
          <a:xfrm>
            <a:off x="6737001" y="2641634"/>
            <a:ext cx="2237174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Prihlasovacie meno</a:t>
            </a:r>
          </a:p>
        </p:txBody>
      </p:sp>
      <p:sp>
        <p:nvSpPr>
          <p:cNvPr id="42" name="BlokTextu 41"/>
          <p:cNvSpPr txBox="1"/>
          <p:nvPr/>
        </p:nvSpPr>
        <p:spPr>
          <a:xfrm>
            <a:off x="6664785" y="2398917"/>
            <a:ext cx="1427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>
                <a:solidFill>
                  <a:schemeClr val="bg1"/>
                </a:solidFill>
              </a:rPr>
              <a:t>Prihlasovacie údaje:</a:t>
            </a:r>
          </a:p>
        </p:txBody>
      </p:sp>
      <p:sp>
        <p:nvSpPr>
          <p:cNvPr id="43" name="BlokTextu 42"/>
          <p:cNvSpPr txBox="1"/>
          <p:nvPr/>
        </p:nvSpPr>
        <p:spPr>
          <a:xfrm>
            <a:off x="6684750" y="3576305"/>
            <a:ext cx="129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>
                <a:solidFill>
                  <a:schemeClr val="bg1"/>
                </a:solidFill>
              </a:rPr>
              <a:t>Dodatočné údaje:</a:t>
            </a:r>
          </a:p>
        </p:txBody>
      </p:sp>
      <p:sp>
        <p:nvSpPr>
          <p:cNvPr id="44" name="Obdĺžnik 43"/>
          <p:cNvSpPr/>
          <p:nvPr/>
        </p:nvSpPr>
        <p:spPr>
          <a:xfrm>
            <a:off x="716937" y="1966543"/>
            <a:ext cx="5248988" cy="4113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0" name="Zaoblený obdĺžnik 49"/>
          <p:cNvSpPr/>
          <p:nvPr/>
        </p:nvSpPr>
        <p:spPr>
          <a:xfrm>
            <a:off x="2716644" y="3749891"/>
            <a:ext cx="1169662" cy="391242"/>
          </a:xfrm>
          <a:prstGeom prst="roundRect">
            <a:avLst>
              <a:gd name="adj" fmla="val 486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Prihlásiť</a:t>
            </a:r>
          </a:p>
        </p:txBody>
      </p:sp>
      <p:sp>
        <p:nvSpPr>
          <p:cNvPr id="51" name="Obdĺžnik 50"/>
          <p:cNvSpPr/>
          <p:nvPr/>
        </p:nvSpPr>
        <p:spPr>
          <a:xfrm>
            <a:off x="2182888" y="3072451"/>
            <a:ext cx="2237178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Heslo</a:t>
            </a:r>
          </a:p>
        </p:txBody>
      </p:sp>
      <p:sp>
        <p:nvSpPr>
          <p:cNvPr id="54" name="BlokTextu 53"/>
          <p:cNvSpPr txBox="1"/>
          <p:nvPr/>
        </p:nvSpPr>
        <p:spPr>
          <a:xfrm>
            <a:off x="2624536" y="2123997"/>
            <a:ext cx="1433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chemeClr val="bg1"/>
                </a:solidFill>
              </a:rPr>
              <a:t>Prihlasovanie</a:t>
            </a:r>
          </a:p>
        </p:txBody>
      </p:sp>
      <p:sp>
        <p:nvSpPr>
          <p:cNvPr id="56" name="Obdĺžnik 55"/>
          <p:cNvSpPr/>
          <p:nvPr/>
        </p:nvSpPr>
        <p:spPr>
          <a:xfrm>
            <a:off x="2182888" y="2532256"/>
            <a:ext cx="2237174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Prihlasovacie meno</a:t>
            </a:r>
          </a:p>
        </p:txBody>
      </p:sp>
      <p:sp>
        <p:nvSpPr>
          <p:cNvPr id="61" name="BlokTextu 60"/>
          <p:cNvSpPr txBox="1"/>
          <p:nvPr/>
        </p:nvSpPr>
        <p:spPr>
          <a:xfrm>
            <a:off x="2049622" y="5310528"/>
            <a:ext cx="2503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>
                <a:solidFill>
                  <a:schemeClr val="bg1"/>
                </a:solidFill>
              </a:rPr>
              <a:t>Nemáte ešte účet? Vytvorte si ho </a:t>
            </a:r>
            <a:r>
              <a:rPr lang="sk-SK" sz="1200" u="sng" dirty="0">
                <a:solidFill>
                  <a:schemeClr val="bg1"/>
                </a:solidFill>
              </a:rPr>
              <a:t>TU</a:t>
            </a:r>
            <a:r>
              <a:rPr lang="sk-SK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2" name="BlokTextu 61"/>
          <p:cNvSpPr txBox="1"/>
          <p:nvPr/>
        </p:nvSpPr>
        <p:spPr>
          <a:xfrm>
            <a:off x="2493438" y="4176749"/>
            <a:ext cx="1616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k-SK" sz="1200" dirty="0">
                <a:solidFill>
                  <a:schemeClr val="bg1"/>
                </a:solidFill>
              </a:rPr>
              <a:t>ALEBO</a:t>
            </a:r>
            <a:br>
              <a:rPr lang="sk-SK" sz="1200" dirty="0">
                <a:solidFill>
                  <a:schemeClr val="bg1"/>
                </a:solidFill>
              </a:rPr>
            </a:br>
            <a:r>
              <a:rPr lang="sk-SK" sz="1200" dirty="0">
                <a:solidFill>
                  <a:schemeClr val="bg1"/>
                </a:solidFill>
              </a:rPr>
              <a:t>sa prihláste cez Google</a:t>
            </a:r>
          </a:p>
        </p:txBody>
      </p:sp>
      <p:pic>
        <p:nvPicPr>
          <p:cNvPr id="67" name="Picture 8" descr="Google Logo Png Transparent - Google Logo Round Png - Free Transparent PNG  Download - PNGke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242" y="4657747"/>
            <a:ext cx="542457" cy="52922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Šípka doprava 1024"/>
          <p:cNvSpPr/>
          <p:nvPr/>
        </p:nvSpPr>
        <p:spPr>
          <a:xfrm>
            <a:off x="3520523" y="765569"/>
            <a:ext cx="5389467" cy="470573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0" name="Obdĺžnik 69"/>
          <p:cNvSpPr/>
          <p:nvPr/>
        </p:nvSpPr>
        <p:spPr>
          <a:xfrm>
            <a:off x="2464879" y="3558428"/>
            <a:ext cx="133069" cy="133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1" name="BlokTextu 70"/>
          <p:cNvSpPr txBox="1"/>
          <p:nvPr/>
        </p:nvSpPr>
        <p:spPr>
          <a:xfrm>
            <a:off x="2564723" y="3483632"/>
            <a:ext cx="19885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50" dirty="0"/>
              <a:t>Prihlásiť ako administrátor</a:t>
            </a:r>
          </a:p>
        </p:txBody>
      </p:sp>
      <p:sp>
        <p:nvSpPr>
          <p:cNvPr id="72" name="BlokTextu 71"/>
          <p:cNvSpPr txBox="1"/>
          <p:nvPr/>
        </p:nvSpPr>
        <p:spPr>
          <a:xfrm>
            <a:off x="590324" y="1733457"/>
            <a:ext cx="5614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50" dirty="0"/>
              <a:t>Domov &gt; Prihlasovanie</a:t>
            </a:r>
          </a:p>
        </p:txBody>
      </p:sp>
      <p:sp>
        <p:nvSpPr>
          <p:cNvPr id="73" name="BlokTextu 72"/>
          <p:cNvSpPr txBox="1"/>
          <p:nvPr/>
        </p:nvSpPr>
        <p:spPr>
          <a:xfrm>
            <a:off x="6333599" y="1733457"/>
            <a:ext cx="5614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50" dirty="0"/>
              <a:t>Domov &gt; Registrácia</a:t>
            </a:r>
          </a:p>
        </p:txBody>
      </p:sp>
      <p:pic>
        <p:nvPicPr>
          <p:cNvPr id="74" name="Picture 8" descr="Google Logo Png Transparent - Google Logo Round Png - Free Transparent PNG  Download - PNGke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917" y="5427723"/>
            <a:ext cx="542457" cy="52922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779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1455083" y="473882"/>
            <a:ext cx="9508839" cy="483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3571632" y="534368"/>
            <a:ext cx="1348229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Moje údaje</a:t>
            </a:r>
          </a:p>
        </p:txBody>
      </p:sp>
      <p:sp>
        <p:nvSpPr>
          <p:cNvPr id="10" name="Obdĺžnik 9"/>
          <p:cNvSpPr/>
          <p:nvPr/>
        </p:nvSpPr>
        <p:spPr>
          <a:xfrm>
            <a:off x="1597361" y="534368"/>
            <a:ext cx="1831993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Moje objednávky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1597361" y="1137414"/>
            <a:ext cx="9295540" cy="5246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TABUĽKA VŠETKÝCH OBJEDNÁVOK, O KTORÉ SI ZÁKAZNÍK ZAŽIADAL</a:t>
            </a:r>
          </a:p>
        </p:txBody>
      </p:sp>
      <p:sp>
        <p:nvSpPr>
          <p:cNvPr id="12" name="Obdĺžnik 11"/>
          <p:cNvSpPr/>
          <p:nvPr/>
        </p:nvSpPr>
        <p:spPr>
          <a:xfrm>
            <a:off x="1721411" y="1376510"/>
            <a:ext cx="8976182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stĺpce: Číslo objednávky, Typ objednávky, ...?</a:t>
            </a:r>
          </a:p>
        </p:txBody>
      </p:sp>
      <p:sp>
        <p:nvSpPr>
          <p:cNvPr id="14" name="Obdĺžnik 13"/>
          <p:cNvSpPr/>
          <p:nvPr/>
        </p:nvSpPr>
        <p:spPr>
          <a:xfrm>
            <a:off x="1721411" y="1886504"/>
            <a:ext cx="8976182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Obdĺžnik 14"/>
          <p:cNvSpPr/>
          <p:nvPr/>
        </p:nvSpPr>
        <p:spPr>
          <a:xfrm>
            <a:off x="1721411" y="2414725"/>
            <a:ext cx="8976182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BlokTextu 12"/>
          <p:cNvSpPr txBox="1"/>
          <p:nvPr/>
        </p:nvSpPr>
        <p:spPr>
          <a:xfrm>
            <a:off x="1721411" y="285860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18" name="Zaoblený obdĺžnik 17"/>
          <p:cNvSpPr/>
          <p:nvPr/>
        </p:nvSpPr>
        <p:spPr>
          <a:xfrm>
            <a:off x="9878182" y="1441422"/>
            <a:ext cx="705953" cy="30518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Detail</a:t>
            </a:r>
          </a:p>
        </p:txBody>
      </p:sp>
      <p:sp>
        <p:nvSpPr>
          <p:cNvPr id="20" name="Zaoblený obdĺžnik 19"/>
          <p:cNvSpPr/>
          <p:nvPr/>
        </p:nvSpPr>
        <p:spPr>
          <a:xfrm>
            <a:off x="9878182" y="1951416"/>
            <a:ext cx="705953" cy="30518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Detail</a:t>
            </a:r>
          </a:p>
        </p:txBody>
      </p:sp>
      <p:sp>
        <p:nvSpPr>
          <p:cNvPr id="21" name="Zaoblený obdĺžnik 20"/>
          <p:cNvSpPr/>
          <p:nvPr/>
        </p:nvSpPr>
        <p:spPr>
          <a:xfrm>
            <a:off x="9878181" y="2479637"/>
            <a:ext cx="705953" cy="30518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Detail</a:t>
            </a:r>
          </a:p>
        </p:txBody>
      </p:sp>
      <p:sp>
        <p:nvSpPr>
          <p:cNvPr id="22" name="BlokTextu 21"/>
          <p:cNvSpPr txBox="1"/>
          <p:nvPr/>
        </p:nvSpPr>
        <p:spPr>
          <a:xfrm>
            <a:off x="1357429" y="242958"/>
            <a:ext cx="5614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50" dirty="0"/>
              <a:t>Domov &gt; Profil &gt; Moje objednávky</a:t>
            </a:r>
          </a:p>
        </p:txBody>
      </p:sp>
      <p:sp>
        <p:nvSpPr>
          <p:cNvPr id="23" name="Ovál 22"/>
          <p:cNvSpPr/>
          <p:nvPr/>
        </p:nvSpPr>
        <p:spPr>
          <a:xfrm>
            <a:off x="1900306" y="1534087"/>
            <a:ext cx="119852" cy="11985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5" name="Ovál 24"/>
          <p:cNvSpPr/>
          <p:nvPr/>
        </p:nvSpPr>
        <p:spPr>
          <a:xfrm>
            <a:off x="1900306" y="2041133"/>
            <a:ext cx="119852" cy="1198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FF0000"/>
              </a:solidFill>
            </a:endParaRPr>
          </a:p>
        </p:txBody>
      </p:sp>
      <p:sp>
        <p:nvSpPr>
          <p:cNvPr id="26" name="Ovál 25"/>
          <p:cNvSpPr/>
          <p:nvPr/>
        </p:nvSpPr>
        <p:spPr>
          <a:xfrm>
            <a:off x="1900306" y="2586572"/>
            <a:ext cx="119852" cy="11985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6049F6-D604-4AD5-98E5-59FB6FC9F4D3}"/>
              </a:ext>
            </a:extLst>
          </p:cNvPr>
          <p:cNvSpPr txBox="1"/>
          <p:nvPr/>
        </p:nvSpPr>
        <p:spPr>
          <a:xfrm>
            <a:off x="-10611" y="4120148"/>
            <a:ext cx="31369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/>
              <a:t>U bežných prihl. užívateľov budú vybavené objednávky týždeň? Mesiac? A potom sa vymažú. Hm? Lebo im je to na nič, nie? Pre nich to je len zaujímavé v dobe, keď sa objednávka vykonáva aby si pozreli jej stav. Potom to už pre nich nemá hodnotu, nie? </a:t>
            </a:r>
            <a:br>
              <a:rPr lang="sk-SK" sz="1400" dirty="0"/>
            </a:br>
            <a:r>
              <a:rPr lang="sk-SK" sz="1400" dirty="0"/>
              <a:t>[pozor, túto informáciu by asi bolo dobre niekde užívateľovi napísať, aby o tom vedel]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6C62F7-C8B1-4AE6-A672-F03ACB651DA9}"/>
              </a:ext>
            </a:extLst>
          </p:cNvPr>
          <p:cNvCxnSpPr>
            <a:cxnSpLocks/>
          </p:cNvCxnSpPr>
          <p:nvPr/>
        </p:nvCxnSpPr>
        <p:spPr>
          <a:xfrm flipV="1">
            <a:off x="1274688" y="2160985"/>
            <a:ext cx="538460" cy="1959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12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585927" y="1296140"/>
            <a:ext cx="3388311" cy="4034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Zaoblený obdĺžnik 4"/>
          <p:cNvSpPr/>
          <p:nvPr/>
        </p:nvSpPr>
        <p:spPr>
          <a:xfrm>
            <a:off x="4333783" y="1296139"/>
            <a:ext cx="3388311" cy="4034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Zaoblený obdĺžnik 5"/>
          <p:cNvSpPr/>
          <p:nvPr/>
        </p:nvSpPr>
        <p:spPr>
          <a:xfrm>
            <a:off x="8081639" y="1296139"/>
            <a:ext cx="3388311" cy="4034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Zaoblený obdĺžnik 7"/>
          <p:cNvSpPr/>
          <p:nvPr/>
        </p:nvSpPr>
        <p:spPr>
          <a:xfrm>
            <a:off x="1664693" y="4687745"/>
            <a:ext cx="1230777" cy="38196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Zobraz</a:t>
            </a:r>
          </a:p>
        </p:txBody>
      </p:sp>
      <p:sp>
        <p:nvSpPr>
          <p:cNvPr id="9" name="Zaoblený obdĺžnik 8"/>
          <p:cNvSpPr/>
          <p:nvPr/>
        </p:nvSpPr>
        <p:spPr>
          <a:xfrm>
            <a:off x="5412549" y="4687745"/>
            <a:ext cx="1230777" cy="38196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>
                <a:solidFill>
                  <a:srgbClr val="002060"/>
                </a:solidFill>
              </a:rPr>
              <a:t>Zobraz</a:t>
            </a:r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10" name="Zaoblený obdĺžnik 9"/>
          <p:cNvSpPr/>
          <p:nvPr/>
        </p:nvSpPr>
        <p:spPr>
          <a:xfrm>
            <a:off x="9160405" y="4687745"/>
            <a:ext cx="1230777" cy="38196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>
                <a:solidFill>
                  <a:srgbClr val="002060"/>
                </a:solidFill>
              </a:rPr>
              <a:t>Zobraz</a:t>
            </a:r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11" name="BlokTextu 10"/>
          <p:cNvSpPr txBox="1"/>
          <p:nvPr/>
        </p:nvSpPr>
        <p:spPr>
          <a:xfrm>
            <a:off x="1902253" y="1620456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12" name="BlokTextu 11"/>
          <p:cNvSpPr txBox="1"/>
          <p:nvPr/>
        </p:nvSpPr>
        <p:spPr>
          <a:xfrm>
            <a:off x="1758143" y="312894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Obr./Text</a:t>
            </a:r>
          </a:p>
        </p:txBody>
      </p:sp>
      <p:sp>
        <p:nvSpPr>
          <p:cNvPr id="14" name="BlokTextu 13"/>
          <p:cNvSpPr txBox="1"/>
          <p:nvPr/>
        </p:nvSpPr>
        <p:spPr>
          <a:xfrm>
            <a:off x="5650110" y="1620456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15" name="BlokTextu 14"/>
          <p:cNvSpPr txBox="1"/>
          <p:nvPr/>
        </p:nvSpPr>
        <p:spPr>
          <a:xfrm>
            <a:off x="5506000" y="312894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Obr./Text</a:t>
            </a:r>
          </a:p>
        </p:txBody>
      </p:sp>
      <p:sp>
        <p:nvSpPr>
          <p:cNvPr id="16" name="BlokTextu 15"/>
          <p:cNvSpPr txBox="1"/>
          <p:nvPr/>
        </p:nvSpPr>
        <p:spPr>
          <a:xfrm>
            <a:off x="9402079" y="1620456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17" name="BlokTextu 16"/>
          <p:cNvSpPr txBox="1"/>
          <p:nvPr/>
        </p:nvSpPr>
        <p:spPr>
          <a:xfrm>
            <a:off x="9257969" y="312894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Obr./Text</a:t>
            </a:r>
          </a:p>
        </p:txBody>
      </p:sp>
    </p:spTree>
    <p:extLst>
      <p:ext uri="{BB962C8B-B14F-4D97-AF65-F5344CB8AC3E}">
        <p14:creationId xmlns:p14="http://schemas.microsoft.com/office/powerpoint/2010/main" val="3663382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029809" y="1012055"/>
            <a:ext cx="3684233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Obj</a:t>
            </a:r>
            <a:r>
              <a:rPr lang="sk-SK" dirty="0"/>
              <a:t>. č. </a:t>
            </a:r>
            <a:r>
              <a:rPr lang="sk-SK" dirty="0" err="1"/>
              <a:t>xxxxxxx</a:t>
            </a:r>
            <a:r>
              <a:rPr lang="sk-SK" dirty="0"/>
              <a:t>/xxx</a:t>
            </a:r>
          </a:p>
        </p:txBody>
      </p:sp>
      <p:sp>
        <p:nvSpPr>
          <p:cNvPr id="3" name="Obdĺžnik 2"/>
          <p:cNvSpPr/>
          <p:nvPr/>
        </p:nvSpPr>
        <p:spPr>
          <a:xfrm>
            <a:off x="1029808" y="1763696"/>
            <a:ext cx="3684233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Typ objednávky: napr. Zemné práce</a:t>
            </a:r>
          </a:p>
        </p:txBody>
      </p:sp>
      <p:sp>
        <p:nvSpPr>
          <p:cNvPr id="4" name="Obdĺžnik 3"/>
          <p:cNvSpPr/>
          <p:nvPr/>
        </p:nvSpPr>
        <p:spPr>
          <a:xfrm>
            <a:off x="1029808" y="2515338"/>
            <a:ext cx="8984204" cy="34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TEXT</a:t>
            </a:r>
          </a:p>
          <a:p>
            <a:pPr algn="ctr"/>
            <a:r>
              <a:rPr lang="sk-SK" dirty="0"/>
              <a:t>(Popis práce, bližšie </a:t>
            </a:r>
            <a:r>
              <a:rPr lang="sk-SK" dirty="0" err="1"/>
              <a:t>info</a:t>
            </a:r>
            <a:r>
              <a:rPr lang="sk-SK" dirty="0"/>
              <a:t>)</a:t>
            </a:r>
          </a:p>
        </p:txBody>
      </p:sp>
      <p:sp>
        <p:nvSpPr>
          <p:cNvPr id="5" name="Obdĺžnik 4"/>
          <p:cNvSpPr/>
          <p:nvPr/>
        </p:nvSpPr>
        <p:spPr>
          <a:xfrm>
            <a:off x="1029807" y="6090078"/>
            <a:ext cx="3684233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Cena: 42€</a:t>
            </a:r>
          </a:p>
        </p:txBody>
      </p:sp>
      <p:sp>
        <p:nvSpPr>
          <p:cNvPr id="7" name="Zaoblený obdĺžnik 6"/>
          <p:cNvSpPr/>
          <p:nvPr/>
        </p:nvSpPr>
        <p:spPr>
          <a:xfrm>
            <a:off x="932153" y="423291"/>
            <a:ext cx="9508839" cy="483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8" name="Obdĺžnik 7"/>
          <p:cNvSpPr/>
          <p:nvPr/>
        </p:nvSpPr>
        <p:spPr>
          <a:xfrm>
            <a:off x="3048702" y="483777"/>
            <a:ext cx="1348229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Moje údaje</a:t>
            </a:r>
          </a:p>
        </p:txBody>
      </p:sp>
      <p:sp>
        <p:nvSpPr>
          <p:cNvPr id="9" name="Obdĺžnik 8"/>
          <p:cNvSpPr/>
          <p:nvPr/>
        </p:nvSpPr>
        <p:spPr>
          <a:xfrm>
            <a:off x="1074431" y="483777"/>
            <a:ext cx="1831993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Moje objednávky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834499" y="192367"/>
            <a:ext cx="5614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50" dirty="0"/>
              <a:t>Domov &gt; Profil &gt; Moje objednávky &gt; </a:t>
            </a:r>
            <a:r>
              <a:rPr lang="sk-SK" sz="1050" dirty="0" err="1"/>
              <a:t>Obj</a:t>
            </a:r>
            <a:r>
              <a:rPr lang="sk-SK" sz="1050" dirty="0"/>
              <a:t>. č. </a:t>
            </a:r>
            <a:r>
              <a:rPr lang="sk-SK" sz="1050" dirty="0" err="1"/>
              <a:t>xxxxxxx</a:t>
            </a:r>
            <a:r>
              <a:rPr lang="sk-SK" sz="1050" dirty="0"/>
              <a:t>/xxx</a:t>
            </a:r>
          </a:p>
        </p:txBody>
      </p:sp>
      <p:sp>
        <p:nvSpPr>
          <p:cNvPr id="12" name="Obdĺžnik 11"/>
          <p:cNvSpPr/>
          <p:nvPr/>
        </p:nvSpPr>
        <p:spPr>
          <a:xfrm>
            <a:off x="4901952" y="1012054"/>
            <a:ext cx="1703034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Stav: Aktívna</a:t>
            </a:r>
          </a:p>
        </p:txBody>
      </p:sp>
      <p:sp>
        <p:nvSpPr>
          <p:cNvPr id="13" name="Ovál 12"/>
          <p:cNvSpPr/>
          <p:nvPr/>
        </p:nvSpPr>
        <p:spPr>
          <a:xfrm>
            <a:off x="6434234" y="1243042"/>
            <a:ext cx="119852" cy="11985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3414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083075" y="949911"/>
            <a:ext cx="3684233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Obj</a:t>
            </a:r>
            <a:r>
              <a:rPr lang="sk-SK" dirty="0"/>
              <a:t>. č. </a:t>
            </a:r>
            <a:r>
              <a:rPr lang="sk-SK" dirty="0" err="1"/>
              <a:t>xxxxxxx</a:t>
            </a:r>
            <a:r>
              <a:rPr lang="sk-SK" dirty="0"/>
              <a:t>/xxx</a:t>
            </a:r>
          </a:p>
        </p:txBody>
      </p:sp>
      <p:sp>
        <p:nvSpPr>
          <p:cNvPr id="3" name="Obdĺžnik 2"/>
          <p:cNvSpPr/>
          <p:nvPr/>
        </p:nvSpPr>
        <p:spPr>
          <a:xfrm>
            <a:off x="1083074" y="1701552"/>
            <a:ext cx="3684233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Typ objednávky: napr. Kúpa stroja</a:t>
            </a:r>
          </a:p>
        </p:txBody>
      </p:sp>
      <p:sp>
        <p:nvSpPr>
          <p:cNvPr id="4" name="Obdĺžnik 3"/>
          <p:cNvSpPr/>
          <p:nvPr/>
        </p:nvSpPr>
        <p:spPr>
          <a:xfrm>
            <a:off x="1083074" y="2453194"/>
            <a:ext cx="8984204" cy="3343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Info</a:t>
            </a:r>
            <a:r>
              <a:rPr lang="sk-SK" dirty="0"/>
              <a:t> o stroji</a:t>
            </a:r>
          </a:p>
          <a:p>
            <a:pPr algn="ctr"/>
            <a:endParaRPr lang="sk-SK" dirty="0"/>
          </a:p>
          <a:p>
            <a:pPr algn="ctr"/>
            <a:r>
              <a:rPr lang="sk-SK" dirty="0">
                <a:solidFill>
                  <a:schemeClr val="bg1"/>
                </a:solidFill>
              </a:rPr>
              <a:t>(Môže sa využiť už predom vytvorená stránka ako podstránka tejto stránky</a:t>
            </a:r>
          </a:p>
          <a:p>
            <a:pPr algn="ctr"/>
            <a:r>
              <a:rPr lang="sk-SK" dirty="0">
                <a:solidFill>
                  <a:schemeClr val="bg1"/>
                </a:solidFill>
              </a:rPr>
              <a:t>Aby som nevytvárala zbytočne to isté. Len by sa to „linklo“.)</a:t>
            </a:r>
          </a:p>
        </p:txBody>
      </p:sp>
      <p:sp>
        <p:nvSpPr>
          <p:cNvPr id="5" name="Obdĺžnik 4"/>
          <p:cNvSpPr/>
          <p:nvPr/>
        </p:nvSpPr>
        <p:spPr>
          <a:xfrm>
            <a:off x="1083073" y="6027934"/>
            <a:ext cx="3684233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Cena: 42€</a:t>
            </a:r>
          </a:p>
        </p:txBody>
      </p:sp>
      <p:sp>
        <p:nvSpPr>
          <p:cNvPr id="6" name="Zaoblený obdĺžnik 5"/>
          <p:cNvSpPr/>
          <p:nvPr/>
        </p:nvSpPr>
        <p:spPr>
          <a:xfrm>
            <a:off x="975689" y="351518"/>
            <a:ext cx="9508839" cy="483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7" name="Obdĺžnik 6"/>
          <p:cNvSpPr/>
          <p:nvPr/>
        </p:nvSpPr>
        <p:spPr>
          <a:xfrm>
            <a:off x="3092238" y="412004"/>
            <a:ext cx="1348229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Moje údaje</a:t>
            </a:r>
          </a:p>
        </p:txBody>
      </p:sp>
      <p:sp>
        <p:nvSpPr>
          <p:cNvPr id="8" name="Obdĺžnik 7"/>
          <p:cNvSpPr/>
          <p:nvPr/>
        </p:nvSpPr>
        <p:spPr>
          <a:xfrm>
            <a:off x="1117967" y="412004"/>
            <a:ext cx="1831993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Moje objednávky</a:t>
            </a:r>
          </a:p>
        </p:txBody>
      </p:sp>
      <p:sp>
        <p:nvSpPr>
          <p:cNvPr id="9" name="BlokTextu 8"/>
          <p:cNvSpPr txBox="1"/>
          <p:nvPr/>
        </p:nvSpPr>
        <p:spPr>
          <a:xfrm>
            <a:off x="878035" y="120594"/>
            <a:ext cx="5614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50" dirty="0"/>
              <a:t>Domov &gt; Profil &gt; Moje objednávky &gt; </a:t>
            </a:r>
            <a:r>
              <a:rPr lang="sk-SK" sz="1050" dirty="0" err="1"/>
              <a:t>Obj</a:t>
            </a:r>
            <a:r>
              <a:rPr lang="sk-SK" sz="1050" dirty="0"/>
              <a:t>. č. </a:t>
            </a:r>
            <a:r>
              <a:rPr lang="sk-SK" sz="1050" dirty="0" err="1"/>
              <a:t>xxxxxxx</a:t>
            </a:r>
            <a:r>
              <a:rPr lang="sk-SK" sz="1050" dirty="0"/>
              <a:t>/xxx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4937461" y="961177"/>
            <a:ext cx="1889467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Stav: Vybavené</a:t>
            </a:r>
          </a:p>
        </p:txBody>
      </p:sp>
      <p:sp>
        <p:nvSpPr>
          <p:cNvPr id="12" name="Ovál 11"/>
          <p:cNvSpPr/>
          <p:nvPr/>
        </p:nvSpPr>
        <p:spPr>
          <a:xfrm>
            <a:off x="6636054" y="1180898"/>
            <a:ext cx="119852" cy="1198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130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dĺžnik 42"/>
          <p:cNvSpPr/>
          <p:nvPr/>
        </p:nvSpPr>
        <p:spPr>
          <a:xfrm>
            <a:off x="4866380" y="908027"/>
            <a:ext cx="1703034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Stav: Aktívna</a:t>
            </a:r>
          </a:p>
        </p:txBody>
      </p:sp>
      <p:sp>
        <p:nvSpPr>
          <p:cNvPr id="44" name="Ovál 43"/>
          <p:cNvSpPr/>
          <p:nvPr/>
        </p:nvSpPr>
        <p:spPr>
          <a:xfrm>
            <a:off x="6307911" y="1930150"/>
            <a:ext cx="119852" cy="11985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Obdĺžnik 1"/>
          <p:cNvSpPr/>
          <p:nvPr/>
        </p:nvSpPr>
        <p:spPr>
          <a:xfrm>
            <a:off x="949909" y="958788"/>
            <a:ext cx="3684233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Obj</a:t>
            </a:r>
            <a:r>
              <a:rPr lang="sk-SK" dirty="0"/>
              <a:t>. č. </a:t>
            </a:r>
            <a:r>
              <a:rPr lang="sk-SK" dirty="0" err="1"/>
              <a:t>xxxxxxx</a:t>
            </a:r>
            <a:r>
              <a:rPr lang="sk-SK" dirty="0"/>
              <a:t>/xxx</a:t>
            </a:r>
          </a:p>
        </p:txBody>
      </p:sp>
      <p:sp>
        <p:nvSpPr>
          <p:cNvPr id="3" name="Obdĺžnik 2"/>
          <p:cNvSpPr/>
          <p:nvPr/>
        </p:nvSpPr>
        <p:spPr>
          <a:xfrm>
            <a:off x="949908" y="1710429"/>
            <a:ext cx="3684233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Typ objednávky: napr. Oprava stroja</a:t>
            </a:r>
          </a:p>
        </p:txBody>
      </p:sp>
      <p:sp>
        <p:nvSpPr>
          <p:cNvPr id="4" name="Obdĺžnik 3"/>
          <p:cNvSpPr/>
          <p:nvPr/>
        </p:nvSpPr>
        <p:spPr>
          <a:xfrm>
            <a:off x="949908" y="3298956"/>
            <a:ext cx="8984204" cy="257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TEXT</a:t>
            </a:r>
          </a:p>
          <a:p>
            <a:pPr algn="ctr"/>
            <a:r>
              <a:rPr lang="sk-SK" dirty="0"/>
              <a:t>(Bližšie </a:t>
            </a:r>
            <a:r>
              <a:rPr lang="sk-SK" dirty="0" err="1"/>
              <a:t>info</a:t>
            </a:r>
            <a:r>
              <a:rPr lang="sk-SK" dirty="0"/>
              <a:t>, napr. popis chyby a cena za jej opravu, cena za novú súčiastku atď.)</a:t>
            </a:r>
          </a:p>
        </p:txBody>
      </p:sp>
      <p:sp>
        <p:nvSpPr>
          <p:cNvPr id="5" name="Obdĺžnik 4"/>
          <p:cNvSpPr/>
          <p:nvPr/>
        </p:nvSpPr>
        <p:spPr>
          <a:xfrm>
            <a:off x="949905" y="6154608"/>
            <a:ext cx="3684233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Celková cena: 42€</a:t>
            </a:r>
          </a:p>
        </p:txBody>
      </p:sp>
      <p:sp>
        <p:nvSpPr>
          <p:cNvPr id="6" name="Obdĺžnik 5"/>
          <p:cNvSpPr/>
          <p:nvPr/>
        </p:nvSpPr>
        <p:spPr>
          <a:xfrm>
            <a:off x="949906" y="2462070"/>
            <a:ext cx="3684233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Stav objednávky: napr. Pripravené na prevzatie</a:t>
            </a:r>
          </a:p>
        </p:txBody>
      </p:sp>
      <p:cxnSp>
        <p:nvCxnSpPr>
          <p:cNvPr id="10" name="Rovná spojovacia šípka 9"/>
          <p:cNvCxnSpPr/>
          <p:nvPr/>
        </p:nvCxnSpPr>
        <p:spPr>
          <a:xfrm flipV="1">
            <a:off x="4634139" y="2646114"/>
            <a:ext cx="1083758" cy="985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Zaoblený obdĺžnik 13"/>
          <p:cNvSpPr/>
          <p:nvPr/>
        </p:nvSpPr>
        <p:spPr>
          <a:xfrm>
            <a:off x="851401" y="381520"/>
            <a:ext cx="9508839" cy="483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5" name="Obdĺžnik 14"/>
          <p:cNvSpPr/>
          <p:nvPr/>
        </p:nvSpPr>
        <p:spPr>
          <a:xfrm>
            <a:off x="2967950" y="442006"/>
            <a:ext cx="1348229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Moje údaje</a:t>
            </a:r>
          </a:p>
        </p:txBody>
      </p:sp>
      <p:sp>
        <p:nvSpPr>
          <p:cNvPr id="16" name="Obdĺžnik 15"/>
          <p:cNvSpPr/>
          <p:nvPr/>
        </p:nvSpPr>
        <p:spPr>
          <a:xfrm>
            <a:off x="993679" y="442006"/>
            <a:ext cx="1831993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Moje objednávky</a:t>
            </a:r>
          </a:p>
        </p:txBody>
      </p:sp>
      <p:sp>
        <p:nvSpPr>
          <p:cNvPr id="17" name="BlokTextu 16"/>
          <p:cNvSpPr txBox="1"/>
          <p:nvPr/>
        </p:nvSpPr>
        <p:spPr>
          <a:xfrm>
            <a:off x="753747" y="150596"/>
            <a:ext cx="5614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50" dirty="0"/>
              <a:t>Domov &gt; Profil &gt; Moje objednávky &gt; </a:t>
            </a:r>
            <a:r>
              <a:rPr lang="sk-SK" sz="1050" dirty="0" err="1"/>
              <a:t>Obj</a:t>
            </a:r>
            <a:r>
              <a:rPr lang="sk-SK" sz="1050" dirty="0"/>
              <a:t>. č. </a:t>
            </a:r>
            <a:r>
              <a:rPr lang="sk-SK" sz="1050" dirty="0" err="1"/>
              <a:t>xxxxxxx</a:t>
            </a:r>
            <a:r>
              <a:rPr lang="sk-SK" sz="1050" dirty="0"/>
              <a:t>/xxx</a:t>
            </a:r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994" y="1377648"/>
            <a:ext cx="6673628" cy="17825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BlokTextu 7"/>
          <p:cNvSpPr txBox="1"/>
          <p:nvPr/>
        </p:nvSpPr>
        <p:spPr>
          <a:xfrm>
            <a:off x="10249203" y="2782326"/>
            <a:ext cx="223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Pozn.: Niečo ako GLS?</a:t>
            </a:r>
          </a:p>
        </p:txBody>
      </p:sp>
    </p:spTree>
    <p:extLst>
      <p:ext uri="{BB962C8B-B14F-4D97-AF65-F5344CB8AC3E}">
        <p14:creationId xmlns:p14="http://schemas.microsoft.com/office/powerpoint/2010/main" val="1531322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dĺžnik 36"/>
          <p:cNvSpPr/>
          <p:nvPr/>
        </p:nvSpPr>
        <p:spPr>
          <a:xfrm>
            <a:off x="5974905" y="449718"/>
            <a:ext cx="1348229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Moje údaje</a:t>
            </a:r>
          </a:p>
        </p:txBody>
      </p:sp>
      <p:sp>
        <p:nvSpPr>
          <p:cNvPr id="14" name="Zaoblený obdĺžnik 13"/>
          <p:cNvSpPr/>
          <p:nvPr/>
        </p:nvSpPr>
        <p:spPr>
          <a:xfrm>
            <a:off x="851401" y="381520"/>
            <a:ext cx="9508839" cy="483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3" name="Obdĺžnik 32"/>
          <p:cNvSpPr/>
          <p:nvPr/>
        </p:nvSpPr>
        <p:spPr>
          <a:xfrm>
            <a:off x="4769572" y="1732225"/>
            <a:ext cx="1703034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Stav: Aktívna</a:t>
            </a:r>
          </a:p>
        </p:txBody>
      </p:sp>
      <p:sp>
        <p:nvSpPr>
          <p:cNvPr id="2" name="Obdĺžnik 1"/>
          <p:cNvSpPr/>
          <p:nvPr/>
        </p:nvSpPr>
        <p:spPr>
          <a:xfrm>
            <a:off x="949909" y="958788"/>
            <a:ext cx="3684233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Obj</a:t>
            </a:r>
            <a:r>
              <a:rPr lang="sk-SK" dirty="0"/>
              <a:t>. č. </a:t>
            </a:r>
            <a:r>
              <a:rPr lang="sk-SK" dirty="0" err="1"/>
              <a:t>xxxxxxx</a:t>
            </a:r>
            <a:r>
              <a:rPr lang="sk-SK" dirty="0"/>
              <a:t>/xxx</a:t>
            </a:r>
          </a:p>
        </p:txBody>
      </p:sp>
      <p:sp>
        <p:nvSpPr>
          <p:cNvPr id="3" name="Obdĺžnik 2"/>
          <p:cNvSpPr/>
          <p:nvPr/>
        </p:nvSpPr>
        <p:spPr>
          <a:xfrm>
            <a:off x="949908" y="1710429"/>
            <a:ext cx="3684233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Typ objednávky: napr. Oprava stroja</a:t>
            </a:r>
          </a:p>
        </p:txBody>
      </p:sp>
      <p:sp>
        <p:nvSpPr>
          <p:cNvPr id="4" name="Obdĺžnik 3"/>
          <p:cNvSpPr/>
          <p:nvPr/>
        </p:nvSpPr>
        <p:spPr>
          <a:xfrm>
            <a:off x="949905" y="3240769"/>
            <a:ext cx="8984204" cy="2125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TEXT</a:t>
            </a:r>
          </a:p>
          <a:p>
            <a:pPr algn="ctr"/>
            <a:r>
              <a:rPr lang="sk-SK" dirty="0"/>
              <a:t>(Bližšie </a:t>
            </a:r>
            <a:r>
              <a:rPr lang="sk-SK" dirty="0" err="1"/>
              <a:t>info</a:t>
            </a:r>
            <a:r>
              <a:rPr lang="sk-SK" dirty="0"/>
              <a:t>, napr. popis chyby...</a:t>
            </a:r>
          </a:p>
          <a:p>
            <a:pPr algn="ctr"/>
            <a:r>
              <a:rPr lang="sk-SK" dirty="0"/>
              <a:t>Ale také ako napr. názov/kód chyby, cena za jej opravu,</a:t>
            </a:r>
          </a:p>
          <a:p>
            <a:pPr algn="ctr"/>
            <a:r>
              <a:rPr lang="sk-SK" dirty="0"/>
              <a:t> cena za novú súčiastku </a:t>
            </a:r>
            <a:r>
              <a:rPr lang="sk-SK" dirty="0" err="1"/>
              <a:t>atd</a:t>
            </a:r>
            <a:r>
              <a:rPr lang="sk-SK" dirty="0"/>
              <a:t>. by boli priamo v tabuľke)</a:t>
            </a:r>
          </a:p>
        </p:txBody>
      </p:sp>
      <p:sp>
        <p:nvSpPr>
          <p:cNvPr id="5" name="Obdĺžnik 4"/>
          <p:cNvSpPr/>
          <p:nvPr/>
        </p:nvSpPr>
        <p:spPr>
          <a:xfrm>
            <a:off x="949905" y="6156742"/>
            <a:ext cx="3684233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Celková cena: 42€</a:t>
            </a:r>
          </a:p>
        </p:txBody>
      </p:sp>
      <p:sp>
        <p:nvSpPr>
          <p:cNvPr id="6" name="Obdĺžnik 5"/>
          <p:cNvSpPr/>
          <p:nvPr/>
        </p:nvSpPr>
        <p:spPr>
          <a:xfrm>
            <a:off x="949906" y="2462070"/>
            <a:ext cx="3684233" cy="559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Stav objednávky: napr. Pripravené na prevzatie</a:t>
            </a:r>
          </a:p>
        </p:txBody>
      </p:sp>
      <p:cxnSp>
        <p:nvCxnSpPr>
          <p:cNvPr id="10" name="Rovná spojovacia šípka 9"/>
          <p:cNvCxnSpPr/>
          <p:nvPr/>
        </p:nvCxnSpPr>
        <p:spPr>
          <a:xfrm flipV="1">
            <a:off x="4634139" y="2072358"/>
            <a:ext cx="710218" cy="672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BlokTextu 16"/>
          <p:cNvSpPr txBox="1"/>
          <p:nvPr/>
        </p:nvSpPr>
        <p:spPr>
          <a:xfrm>
            <a:off x="753747" y="150596"/>
            <a:ext cx="5614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50" dirty="0"/>
              <a:t>Domov &gt; Profil &gt; Moje objednávky &gt; </a:t>
            </a:r>
            <a:r>
              <a:rPr lang="sk-SK" sz="1050" dirty="0" err="1"/>
              <a:t>Obj</a:t>
            </a:r>
            <a:r>
              <a:rPr lang="sk-SK" sz="1050" dirty="0"/>
              <a:t>. č. </a:t>
            </a:r>
            <a:r>
              <a:rPr lang="sk-SK" sz="1050" dirty="0" err="1"/>
              <a:t>xxxxxxx</a:t>
            </a:r>
            <a:r>
              <a:rPr lang="sk-SK" sz="1050" dirty="0"/>
              <a:t>/xxx</a:t>
            </a:r>
          </a:p>
        </p:txBody>
      </p:sp>
      <p:sp>
        <p:nvSpPr>
          <p:cNvPr id="20" name="Zaoblený obdĺžnik 19"/>
          <p:cNvSpPr/>
          <p:nvPr/>
        </p:nvSpPr>
        <p:spPr>
          <a:xfrm>
            <a:off x="9027396" y="5398076"/>
            <a:ext cx="906713" cy="36349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chemeClr val="bg1"/>
                </a:solidFill>
              </a:rPr>
              <a:t>Upraviť</a:t>
            </a:r>
          </a:p>
        </p:txBody>
      </p:sp>
      <p:sp>
        <p:nvSpPr>
          <p:cNvPr id="31" name="Zaoblený obdĺžnik 30"/>
          <p:cNvSpPr/>
          <p:nvPr/>
        </p:nvSpPr>
        <p:spPr>
          <a:xfrm>
            <a:off x="7456756" y="6036669"/>
            <a:ext cx="2541767" cy="67936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bg1"/>
                </a:solidFill>
              </a:rPr>
              <a:t>Označiť ako vybavené/aktívne</a:t>
            </a:r>
          </a:p>
        </p:txBody>
      </p:sp>
      <p:sp>
        <p:nvSpPr>
          <p:cNvPr id="35" name="Obdĺžnik 34"/>
          <p:cNvSpPr/>
          <p:nvPr/>
        </p:nvSpPr>
        <p:spPr>
          <a:xfrm>
            <a:off x="3462529" y="442006"/>
            <a:ext cx="1941399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Všetky objednávky</a:t>
            </a:r>
          </a:p>
        </p:txBody>
      </p:sp>
      <p:sp>
        <p:nvSpPr>
          <p:cNvPr id="36" name="Obdĺžnik 35"/>
          <p:cNvSpPr/>
          <p:nvPr/>
        </p:nvSpPr>
        <p:spPr>
          <a:xfrm>
            <a:off x="993680" y="442006"/>
            <a:ext cx="2326570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Aktuálne objednávky</a:t>
            </a:r>
          </a:p>
        </p:txBody>
      </p:sp>
      <p:sp>
        <p:nvSpPr>
          <p:cNvPr id="38" name="Obdĺžnik 37"/>
          <p:cNvSpPr/>
          <p:nvPr/>
        </p:nvSpPr>
        <p:spPr>
          <a:xfrm>
            <a:off x="5546207" y="442006"/>
            <a:ext cx="1348229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Sklad</a:t>
            </a:r>
          </a:p>
        </p:txBody>
      </p:sp>
      <p:sp>
        <p:nvSpPr>
          <p:cNvPr id="39" name="Obdĺžnik 38"/>
          <p:cNvSpPr/>
          <p:nvPr/>
        </p:nvSpPr>
        <p:spPr>
          <a:xfrm>
            <a:off x="7033788" y="449718"/>
            <a:ext cx="1348229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Moje údaje</a:t>
            </a:r>
          </a:p>
        </p:txBody>
      </p:sp>
      <p:sp>
        <p:nvSpPr>
          <p:cNvPr id="34" name="Ovál 33"/>
          <p:cNvSpPr/>
          <p:nvPr/>
        </p:nvSpPr>
        <p:spPr>
          <a:xfrm>
            <a:off x="6301854" y="1963213"/>
            <a:ext cx="119852" cy="11985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888" y="787982"/>
            <a:ext cx="6673628" cy="17825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BlokTextu 7"/>
          <p:cNvSpPr txBox="1"/>
          <p:nvPr/>
        </p:nvSpPr>
        <p:spPr>
          <a:xfrm>
            <a:off x="9756556" y="2291519"/>
            <a:ext cx="223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Pozn.: Niečo ako GLS?</a:t>
            </a:r>
          </a:p>
        </p:txBody>
      </p:sp>
      <p:sp>
        <p:nvSpPr>
          <p:cNvPr id="21" name="Zaoblený obdĺžnik 20"/>
          <p:cNvSpPr/>
          <p:nvPr/>
        </p:nvSpPr>
        <p:spPr>
          <a:xfrm>
            <a:off x="10884805" y="2064994"/>
            <a:ext cx="925852" cy="24310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>
                <a:solidFill>
                  <a:schemeClr val="bg1"/>
                </a:solidFill>
              </a:rPr>
              <a:t>Pridať stav</a:t>
            </a:r>
          </a:p>
        </p:txBody>
      </p:sp>
      <p:cxnSp>
        <p:nvCxnSpPr>
          <p:cNvPr id="23" name="Rovná spojnica 22"/>
          <p:cNvCxnSpPr/>
          <p:nvPr/>
        </p:nvCxnSpPr>
        <p:spPr>
          <a:xfrm>
            <a:off x="11728018" y="1119381"/>
            <a:ext cx="165278" cy="1434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Rovná spojnica 24"/>
          <p:cNvCxnSpPr/>
          <p:nvPr/>
        </p:nvCxnSpPr>
        <p:spPr>
          <a:xfrm flipV="1">
            <a:off x="11728018" y="1119381"/>
            <a:ext cx="165278" cy="1434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Rovná spojnica 25"/>
          <p:cNvCxnSpPr/>
          <p:nvPr/>
        </p:nvCxnSpPr>
        <p:spPr>
          <a:xfrm>
            <a:off x="11728018" y="1284926"/>
            <a:ext cx="165278" cy="1434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Rovná spojnica 26"/>
          <p:cNvCxnSpPr/>
          <p:nvPr/>
        </p:nvCxnSpPr>
        <p:spPr>
          <a:xfrm flipV="1">
            <a:off x="11728018" y="1284926"/>
            <a:ext cx="165278" cy="1434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Rovná spojnica 27"/>
          <p:cNvCxnSpPr/>
          <p:nvPr/>
        </p:nvCxnSpPr>
        <p:spPr>
          <a:xfrm>
            <a:off x="11728018" y="1418019"/>
            <a:ext cx="165278" cy="1620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Rovná spojnica 28"/>
          <p:cNvCxnSpPr/>
          <p:nvPr/>
        </p:nvCxnSpPr>
        <p:spPr>
          <a:xfrm flipV="1">
            <a:off x="11728018" y="1418019"/>
            <a:ext cx="165278" cy="1434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BlokTextu 39"/>
          <p:cNvSpPr txBox="1"/>
          <p:nvPr/>
        </p:nvSpPr>
        <p:spPr>
          <a:xfrm>
            <a:off x="11631762" y="139544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>
                <a:solidFill>
                  <a:srgbClr val="FF0000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141620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3444534" y="1651246"/>
            <a:ext cx="4785065" cy="1764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Naozaj chcete označiť túto objednávku za vybavenú a presunúť ju do histórie objednávok?</a:t>
            </a:r>
            <a:br>
              <a:rPr lang="sk-SK" dirty="0"/>
            </a:br>
            <a:br>
              <a:rPr lang="sk-SK" dirty="0"/>
            </a:br>
            <a:endParaRPr lang="sk-SK" dirty="0"/>
          </a:p>
        </p:txBody>
      </p:sp>
      <p:sp>
        <p:nvSpPr>
          <p:cNvPr id="3" name="Zaoblený obdĺžnik 2"/>
          <p:cNvSpPr/>
          <p:nvPr/>
        </p:nvSpPr>
        <p:spPr>
          <a:xfrm>
            <a:off x="4416249" y="2863179"/>
            <a:ext cx="1047565" cy="492971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accent6"/>
                </a:solidFill>
              </a:rPr>
              <a:t>Áno</a:t>
            </a:r>
          </a:p>
        </p:txBody>
      </p:sp>
      <p:sp>
        <p:nvSpPr>
          <p:cNvPr id="4" name="Zaoblený obdĺžnik 3"/>
          <p:cNvSpPr/>
          <p:nvPr/>
        </p:nvSpPr>
        <p:spPr>
          <a:xfrm>
            <a:off x="6293006" y="2863177"/>
            <a:ext cx="1047565" cy="492971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Nie</a:t>
            </a:r>
          </a:p>
        </p:txBody>
      </p:sp>
    </p:spTree>
    <p:extLst>
      <p:ext uri="{BB962C8B-B14F-4D97-AF65-F5344CB8AC3E}">
        <p14:creationId xmlns:p14="http://schemas.microsoft.com/office/powerpoint/2010/main" val="3276041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3444532" y="1650835"/>
            <a:ext cx="4785065" cy="1764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Naozaj chcete odísť?</a:t>
            </a:r>
            <a:br>
              <a:rPr lang="sk-SK" dirty="0"/>
            </a:br>
            <a:r>
              <a:rPr lang="sk-SK" dirty="0"/>
              <a:t>Vykonané zmeny sa neuložia.</a:t>
            </a:r>
            <a:br>
              <a:rPr lang="sk-SK" dirty="0"/>
            </a:br>
            <a:br>
              <a:rPr lang="sk-SK" dirty="0"/>
            </a:br>
            <a:endParaRPr lang="sk-SK" dirty="0"/>
          </a:p>
        </p:txBody>
      </p:sp>
      <p:sp>
        <p:nvSpPr>
          <p:cNvPr id="3" name="Zaoblený obdĺžnik 2"/>
          <p:cNvSpPr/>
          <p:nvPr/>
        </p:nvSpPr>
        <p:spPr>
          <a:xfrm>
            <a:off x="3855124" y="2818995"/>
            <a:ext cx="1047565" cy="492971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accent6"/>
                </a:solidFill>
              </a:rPr>
              <a:t>Uložiť</a:t>
            </a:r>
          </a:p>
        </p:txBody>
      </p:sp>
      <p:sp>
        <p:nvSpPr>
          <p:cNvPr id="4" name="Zaoblený obdĺžnik 3"/>
          <p:cNvSpPr/>
          <p:nvPr/>
        </p:nvSpPr>
        <p:spPr>
          <a:xfrm>
            <a:off x="5313281" y="2821919"/>
            <a:ext cx="1047565" cy="492971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Zahodiť</a:t>
            </a:r>
          </a:p>
        </p:txBody>
      </p:sp>
      <p:sp>
        <p:nvSpPr>
          <p:cNvPr id="5" name="Zaoblený obdĺžnik 2">
            <a:extLst>
              <a:ext uri="{FF2B5EF4-FFF2-40B4-BE49-F238E27FC236}">
                <a16:creationId xmlns:a16="http://schemas.microsoft.com/office/drawing/2014/main" id="{D4E4DED0-A143-44E8-AD2E-F91E857B9EEC}"/>
              </a:ext>
            </a:extLst>
          </p:cNvPr>
          <p:cNvSpPr/>
          <p:nvPr/>
        </p:nvSpPr>
        <p:spPr>
          <a:xfrm>
            <a:off x="6611663" y="2818995"/>
            <a:ext cx="1367117" cy="492971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tx1"/>
                </a:solidFill>
              </a:rPr>
              <a:t>Pokračovať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9FCA73-CB63-40B7-B898-C45AC7A6DE72}"/>
              </a:ext>
            </a:extLst>
          </p:cNvPr>
          <p:cNvSpPr txBox="1"/>
          <p:nvPr/>
        </p:nvSpPr>
        <p:spPr>
          <a:xfrm>
            <a:off x="8473110" y="1623717"/>
            <a:ext cx="3718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Alebo namiesto tlačidla Pokračovať bude len vpravo hore X.</a:t>
            </a:r>
          </a:p>
        </p:txBody>
      </p:sp>
    </p:spTree>
    <p:extLst>
      <p:ext uri="{BB962C8B-B14F-4D97-AF65-F5344CB8AC3E}">
        <p14:creationId xmlns:p14="http://schemas.microsoft.com/office/powerpoint/2010/main" val="214794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aoblený obdĺžnik 13"/>
          <p:cNvSpPr/>
          <p:nvPr/>
        </p:nvSpPr>
        <p:spPr>
          <a:xfrm>
            <a:off x="851401" y="381520"/>
            <a:ext cx="9650882" cy="483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5" name="Obdĺžnik 14"/>
          <p:cNvSpPr/>
          <p:nvPr/>
        </p:nvSpPr>
        <p:spPr>
          <a:xfrm>
            <a:off x="3462529" y="442006"/>
            <a:ext cx="1941399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Všetky objednávky</a:t>
            </a:r>
          </a:p>
        </p:txBody>
      </p:sp>
      <p:sp>
        <p:nvSpPr>
          <p:cNvPr id="16" name="Obdĺžnik 15"/>
          <p:cNvSpPr/>
          <p:nvPr/>
        </p:nvSpPr>
        <p:spPr>
          <a:xfrm>
            <a:off x="993680" y="442006"/>
            <a:ext cx="2326570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Aktuálne objednávky</a:t>
            </a:r>
          </a:p>
        </p:txBody>
      </p:sp>
      <p:sp>
        <p:nvSpPr>
          <p:cNvPr id="17" name="BlokTextu 16"/>
          <p:cNvSpPr txBox="1"/>
          <p:nvPr/>
        </p:nvSpPr>
        <p:spPr>
          <a:xfrm>
            <a:off x="753747" y="150596"/>
            <a:ext cx="5614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50" dirty="0"/>
              <a:t>Domov &gt; Profil &gt; Aktuálne objednávky</a:t>
            </a:r>
          </a:p>
        </p:txBody>
      </p:sp>
      <p:sp>
        <p:nvSpPr>
          <p:cNvPr id="24" name="Obdĺžnik 23"/>
          <p:cNvSpPr/>
          <p:nvPr/>
        </p:nvSpPr>
        <p:spPr>
          <a:xfrm>
            <a:off x="5546207" y="440129"/>
            <a:ext cx="1348229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Sklad</a:t>
            </a:r>
          </a:p>
        </p:txBody>
      </p:sp>
      <p:sp>
        <p:nvSpPr>
          <p:cNvPr id="30" name="Obdĺžnik 29"/>
          <p:cNvSpPr/>
          <p:nvPr/>
        </p:nvSpPr>
        <p:spPr>
          <a:xfrm>
            <a:off x="993680" y="1855434"/>
            <a:ext cx="9295540" cy="4580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TABUĽKA VŠETKÝCH OBJEDNÁVOK</a:t>
            </a:r>
          </a:p>
        </p:txBody>
      </p:sp>
      <p:sp>
        <p:nvSpPr>
          <p:cNvPr id="31" name="Obdĺžnik 30"/>
          <p:cNvSpPr/>
          <p:nvPr/>
        </p:nvSpPr>
        <p:spPr>
          <a:xfrm>
            <a:off x="1153359" y="2051214"/>
            <a:ext cx="8976182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</a:rPr>
              <a:t>stĺpce: Číslo objednávky, Typ objednávky, Meno zákazníka, ...?</a:t>
            </a:r>
          </a:p>
        </p:txBody>
      </p:sp>
      <p:sp>
        <p:nvSpPr>
          <p:cNvPr id="32" name="Obdĺžnik 31"/>
          <p:cNvSpPr/>
          <p:nvPr/>
        </p:nvSpPr>
        <p:spPr>
          <a:xfrm>
            <a:off x="1153359" y="2561208"/>
            <a:ext cx="8976182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3" name="Obdĺžnik 32"/>
          <p:cNvSpPr/>
          <p:nvPr/>
        </p:nvSpPr>
        <p:spPr>
          <a:xfrm>
            <a:off x="1153359" y="3089429"/>
            <a:ext cx="8976182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4" name="BlokTextu 33"/>
          <p:cNvSpPr txBox="1"/>
          <p:nvPr/>
        </p:nvSpPr>
        <p:spPr>
          <a:xfrm>
            <a:off x="1153359" y="353331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35" name="Zaoblený obdĺžnik 34"/>
          <p:cNvSpPr/>
          <p:nvPr/>
        </p:nvSpPr>
        <p:spPr>
          <a:xfrm>
            <a:off x="9310130" y="2116126"/>
            <a:ext cx="705953" cy="30518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Detail</a:t>
            </a:r>
          </a:p>
        </p:txBody>
      </p:sp>
      <p:sp>
        <p:nvSpPr>
          <p:cNvPr id="36" name="Zaoblený obdĺžnik 35"/>
          <p:cNvSpPr/>
          <p:nvPr/>
        </p:nvSpPr>
        <p:spPr>
          <a:xfrm>
            <a:off x="9310130" y="2626120"/>
            <a:ext cx="705953" cy="30518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Detail</a:t>
            </a:r>
          </a:p>
        </p:txBody>
      </p:sp>
      <p:sp>
        <p:nvSpPr>
          <p:cNvPr id="37" name="Zaoblený obdĺžnik 36"/>
          <p:cNvSpPr/>
          <p:nvPr/>
        </p:nvSpPr>
        <p:spPr>
          <a:xfrm>
            <a:off x="9310129" y="3154341"/>
            <a:ext cx="705953" cy="30518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Detail</a:t>
            </a:r>
          </a:p>
        </p:txBody>
      </p:sp>
      <p:sp>
        <p:nvSpPr>
          <p:cNvPr id="38" name="Zaoblený obdĺžnik 37"/>
          <p:cNvSpPr/>
          <p:nvPr/>
        </p:nvSpPr>
        <p:spPr>
          <a:xfrm>
            <a:off x="904668" y="1048766"/>
            <a:ext cx="9508839" cy="483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1" name="Obdĺžnik 40"/>
          <p:cNvSpPr/>
          <p:nvPr/>
        </p:nvSpPr>
        <p:spPr>
          <a:xfrm>
            <a:off x="6365567" y="1108065"/>
            <a:ext cx="1210349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Zákazníka</a:t>
            </a:r>
          </a:p>
        </p:txBody>
      </p:sp>
      <p:sp>
        <p:nvSpPr>
          <p:cNvPr id="42" name="Obdĺžnik 41"/>
          <p:cNvSpPr/>
          <p:nvPr/>
        </p:nvSpPr>
        <p:spPr>
          <a:xfrm>
            <a:off x="2420618" y="1109252"/>
            <a:ext cx="1828799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Dátumu pridania</a:t>
            </a:r>
          </a:p>
        </p:txBody>
      </p:sp>
      <p:sp>
        <p:nvSpPr>
          <p:cNvPr id="9" name="BlokTextu 8"/>
          <p:cNvSpPr txBox="1"/>
          <p:nvPr/>
        </p:nvSpPr>
        <p:spPr>
          <a:xfrm flipH="1">
            <a:off x="904668" y="1110815"/>
            <a:ext cx="151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Zotrieď podľa:</a:t>
            </a:r>
          </a:p>
        </p:txBody>
      </p:sp>
      <p:sp>
        <p:nvSpPr>
          <p:cNvPr id="43" name="Obdĺžnik 42"/>
          <p:cNvSpPr/>
          <p:nvPr/>
        </p:nvSpPr>
        <p:spPr>
          <a:xfrm>
            <a:off x="4386094" y="1109252"/>
            <a:ext cx="1842796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Typu objednávky</a:t>
            </a:r>
          </a:p>
        </p:txBody>
      </p:sp>
      <p:sp>
        <p:nvSpPr>
          <p:cNvPr id="44" name="Ovál 43"/>
          <p:cNvSpPr/>
          <p:nvPr/>
        </p:nvSpPr>
        <p:spPr>
          <a:xfrm>
            <a:off x="1296626" y="2209165"/>
            <a:ext cx="119852" cy="11985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5" name="Ovál 44"/>
          <p:cNvSpPr/>
          <p:nvPr/>
        </p:nvSpPr>
        <p:spPr>
          <a:xfrm>
            <a:off x="1296626" y="2716211"/>
            <a:ext cx="119852" cy="11985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rgbClr val="FF0000"/>
              </a:solidFill>
            </a:endParaRPr>
          </a:p>
        </p:txBody>
      </p:sp>
      <p:sp>
        <p:nvSpPr>
          <p:cNvPr id="46" name="Ovál 45"/>
          <p:cNvSpPr/>
          <p:nvPr/>
        </p:nvSpPr>
        <p:spPr>
          <a:xfrm>
            <a:off x="1296626" y="3261650"/>
            <a:ext cx="119852" cy="11985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7" name="Obdĺžnik 46"/>
          <p:cNvSpPr/>
          <p:nvPr/>
        </p:nvSpPr>
        <p:spPr>
          <a:xfrm>
            <a:off x="7712593" y="1108065"/>
            <a:ext cx="188416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200" dirty="0"/>
              <a:t>Vš./Len akt./Len vybavené</a:t>
            </a:r>
            <a:br>
              <a:rPr lang="sk-SK" sz="1200" dirty="0"/>
            </a:br>
            <a:r>
              <a:rPr lang="sk-SK" sz="1200" dirty="0"/>
              <a:t>(toto len pri všetkych objednavkach)</a:t>
            </a:r>
          </a:p>
        </p:txBody>
      </p:sp>
      <p:cxnSp>
        <p:nvCxnSpPr>
          <p:cNvPr id="12" name="Rovná spojovacia šípka 11"/>
          <p:cNvCxnSpPr/>
          <p:nvPr/>
        </p:nvCxnSpPr>
        <p:spPr>
          <a:xfrm>
            <a:off x="9951867" y="2310901"/>
            <a:ext cx="947042" cy="371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BlokTextu 12"/>
          <p:cNvSpPr txBox="1"/>
          <p:nvPr/>
        </p:nvSpPr>
        <p:spPr>
          <a:xfrm>
            <a:off x="10200444" y="2693025"/>
            <a:ext cx="20862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600" dirty="0"/>
              <a:t>Vezme na stránky ako sú na slide 20, 21</a:t>
            </a:r>
          </a:p>
          <a:p>
            <a:pPr algn="ctr"/>
            <a:r>
              <a:rPr lang="sk-SK" sz="1600" dirty="0"/>
              <a:t>a 23 (akurát to nebude editovateľné,</a:t>
            </a:r>
          </a:p>
          <a:p>
            <a:pPr algn="ctr"/>
            <a:r>
              <a:rPr lang="sk-SK" sz="1600" dirty="0"/>
              <a:t> jedine na tlačidlo „Označiť ako vybavené/aktívne“ sa bude dať kliknúť.</a:t>
            </a:r>
            <a:br>
              <a:rPr lang="sk-SK" sz="1600" dirty="0"/>
            </a:br>
            <a:r>
              <a:rPr lang="sk-SK" sz="1600" dirty="0"/>
              <a:t>ALEBO</a:t>
            </a:r>
          </a:p>
          <a:p>
            <a:pPr algn="ctr"/>
            <a:r>
              <a:rPr lang="sk-SK" sz="1600" dirty="0"/>
              <a:t>z databázy (skladu) sa môže zobrazovanie objednávok ťahať</a:t>
            </a:r>
          </a:p>
        </p:txBody>
      </p:sp>
      <p:sp>
        <p:nvSpPr>
          <p:cNvPr id="48" name="Obdĺžnik 47"/>
          <p:cNvSpPr/>
          <p:nvPr/>
        </p:nvSpPr>
        <p:spPr>
          <a:xfrm>
            <a:off x="7036715" y="440129"/>
            <a:ext cx="1348229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Moje údaje</a:t>
            </a:r>
          </a:p>
        </p:txBody>
      </p:sp>
    </p:spTree>
    <p:extLst>
      <p:ext uri="{BB962C8B-B14F-4D97-AF65-F5344CB8AC3E}">
        <p14:creationId xmlns:p14="http://schemas.microsoft.com/office/powerpoint/2010/main" val="1420250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1455083" y="473882"/>
            <a:ext cx="9508839" cy="483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Obdĺžnik 4"/>
          <p:cNvSpPr/>
          <p:nvPr/>
        </p:nvSpPr>
        <p:spPr>
          <a:xfrm>
            <a:off x="3571632" y="534368"/>
            <a:ext cx="1348229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Moje údaje</a:t>
            </a:r>
          </a:p>
        </p:txBody>
      </p:sp>
      <p:sp>
        <p:nvSpPr>
          <p:cNvPr id="10" name="Obdĺžnik 9"/>
          <p:cNvSpPr/>
          <p:nvPr/>
        </p:nvSpPr>
        <p:spPr>
          <a:xfrm>
            <a:off x="1597361" y="534368"/>
            <a:ext cx="1831993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Moje objednávky</a:t>
            </a:r>
          </a:p>
        </p:txBody>
      </p:sp>
      <p:sp>
        <p:nvSpPr>
          <p:cNvPr id="7" name="Obdĺžnik 6"/>
          <p:cNvSpPr/>
          <p:nvPr/>
        </p:nvSpPr>
        <p:spPr>
          <a:xfrm>
            <a:off x="1659585" y="2845951"/>
            <a:ext cx="2237174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Meno</a:t>
            </a:r>
          </a:p>
        </p:txBody>
      </p:sp>
      <p:sp>
        <p:nvSpPr>
          <p:cNvPr id="8" name="Obdĺžnik 7"/>
          <p:cNvSpPr/>
          <p:nvPr/>
        </p:nvSpPr>
        <p:spPr>
          <a:xfrm>
            <a:off x="1659582" y="3338662"/>
            <a:ext cx="2237176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Telefón</a:t>
            </a:r>
          </a:p>
        </p:txBody>
      </p:sp>
      <p:sp>
        <p:nvSpPr>
          <p:cNvPr id="9" name="Obdĺžnik 8"/>
          <p:cNvSpPr/>
          <p:nvPr/>
        </p:nvSpPr>
        <p:spPr>
          <a:xfrm>
            <a:off x="4065425" y="3338661"/>
            <a:ext cx="2237176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E-mail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1659583" y="3831371"/>
            <a:ext cx="4643021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Bydlisko</a:t>
            </a:r>
          </a:p>
        </p:txBody>
      </p:sp>
      <p:sp>
        <p:nvSpPr>
          <p:cNvPr id="12" name="Obdĺžnik 11"/>
          <p:cNvSpPr/>
          <p:nvPr/>
        </p:nvSpPr>
        <p:spPr>
          <a:xfrm>
            <a:off x="4053259" y="2845950"/>
            <a:ext cx="2237174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Priezvisko</a:t>
            </a:r>
          </a:p>
        </p:txBody>
      </p:sp>
      <p:sp>
        <p:nvSpPr>
          <p:cNvPr id="13" name="Zaoblený obdĺžnik 12"/>
          <p:cNvSpPr/>
          <p:nvPr/>
        </p:nvSpPr>
        <p:spPr>
          <a:xfrm>
            <a:off x="4826762" y="4425549"/>
            <a:ext cx="1382740" cy="391242"/>
          </a:xfrm>
          <a:prstGeom prst="roundRect">
            <a:avLst>
              <a:gd name="adj" fmla="val 486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Uložiť zmeny</a:t>
            </a:r>
          </a:p>
        </p:txBody>
      </p:sp>
      <p:sp>
        <p:nvSpPr>
          <p:cNvPr id="14" name="Obdĺžnik 13"/>
          <p:cNvSpPr/>
          <p:nvPr/>
        </p:nvSpPr>
        <p:spPr>
          <a:xfrm>
            <a:off x="1669577" y="2057093"/>
            <a:ext cx="2237178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Heslo</a:t>
            </a:r>
          </a:p>
        </p:txBody>
      </p:sp>
      <p:sp>
        <p:nvSpPr>
          <p:cNvPr id="19" name="Obdĺžnik 18"/>
          <p:cNvSpPr/>
          <p:nvPr/>
        </p:nvSpPr>
        <p:spPr>
          <a:xfrm>
            <a:off x="1669577" y="1541185"/>
            <a:ext cx="2237174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Prihlasovacie meno</a:t>
            </a:r>
          </a:p>
        </p:txBody>
      </p:sp>
      <p:sp>
        <p:nvSpPr>
          <p:cNvPr id="20" name="BlokTextu 19"/>
          <p:cNvSpPr txBox="1"/>
          <p:nvPr/>
        </p:nvSpPr>
        <p:spPr>
          <a:xfrm>
            <a:off x="1597361" y="1274181"/>
            <a:ext cx="1427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/>
              <a:t>Prihlasovacie údaje:</a:t>
            </a:r>
          </a:p>
        </p:txBody>
      </p:sp>
      <p:sp>
        <p:nvSpPr>
          <p:cNvPr id="21" name="BlokTextu 20"/>
          <p:cNvSpPr txBox="1"/>
          <p:nvPr/>
        </p:nvSpPr>
        <p:spPr>
          <a:xfrm>
            <a:off x="1597361" y="2591728"/>
            <a:ext cx="129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/>
              <a:t>Dodatočné údaje:</a:t>
            </a:r>
          </a:p>
        </p:txBody>
      </p:sp>
      <p:sp>
        <p:nvSpPr>
          <p:cNvPr id="26" name="BlokTextu 25"/>
          <p:cNvSpPr txBox="1"/>
          <p:nvPr/>
        </p:nvSpPr>
        <p:spPr>
          <a:xfrm>
            <a:off x="1349336" y="237202"/>
            <a:ext cx="5614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50" dirty="0"/>
              <a:t>Domov &gt; Profil &gt; Moje údaje</a:t>
            </a:r>
          </a:p>
        </p:txBody>
      </p:sp>
      <p:pic>
        <p:nvPicPr>
          <p:cNvPr id="7170" name="Picture 2" descr="Show Password Icons - Download Free Vector Icons | Noun Projec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632" y="2034660"/>
            <a:ext cx="284673" cy="28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ide Password Icons - Download Free Vector Icons | Noun Projec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051" y="2232218"/>
            <a:ext cx="296254" cy="29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970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42666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"/>
          <p:cNvSpPr/>
          <p:nvPr/>
        </p:nvSpPr>
        <p:spPr>
          <a:xfrm>
            <a:off x="1091098" y="434786"/>
            <a:ext cx="9650882" cy="483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" name="Obdĺžnik 2"/>
          <p:cNvSpPr/>
          <p:nvPr/>
        </p:nvSpPr>
        <p:spPr>
          <a:xfrm>
            <a:off x="3702226" y="495272"/>
            <a:ext cx="1941399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Všetky objednávky</a:t>
            </a:r>
          </a:p>
        </p:txBody>
      </p:sp>
      <p:sp>
        <p:nvSpPr>
          <p:cNvPr id="4" name="Obdĺžnik 3"/>
          <p:cNvSpPr/>
          <p:nvPr/>
        </p:nvSpPr>
        <p:spPr>
          <a:xfrm>
            <a:off x="1233377" y="495272"/>
            <a:ext cx="2326570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Aktuálne objednávky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993444" y="203862"/>
            <a:ext cx="5614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50" dirty="0"/>
              <a:t>Domov &gt; Profil &gt; Sklad</a:t>
            </a:r>
          </a:p>
        </p:txBody>
      </p:sp>
      <p:sp>
        <p:nvSpPr>
          <p:cNvPr id="6" name="Obdĺžnik 5"/>
          <p:cNvSpPr/>
          <p:nvPr/>
        </p:nvSpPr>
        <p:spPr>
          <a:xfrm>
            <a:off x="5785904" y="493395"/>
            <a:ext cx="1348229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Sklad</a:t>
            </a:r>
          </a:p>
        </p:txBody>
      </p:sp>
      <p:sp>
        <p:nvSpPr>
          <p:cNvPr id="7" name="Obdĺžnik 6"/>
          <p:cNvSpPr/>
          <p:nvPr/>
        </p:nvSpPr>
        <p:spPr>
          <a:xfrm>
            <a:off x="7276412" y="493395"/>
            <a:ext cx="1348229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Moje údaje</a:t>
            </a:r>
          </a:p>
        </p:txBody>
      </p:sp>
      <p:sp>
        <p:nvSpPr>
          <p:cNvPr id="8" name="Zaoblený obdĺžnik 7"/>
          <p:cNvSpPr/>
          <p:nvPr/>
        </p:nvSpPr>
        <p:spPr>
          <a:xfrm>
            <a:off x="1154097" y="977115"/>
            <a:ext cx="9524884" cy="483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Obdĺžnik 8"/>
          <p:cNvSpPr/>
          <p:nvPr/>
        </p:nvSpPr>
        <p:spPr>
          <a:xfrm>
            <a:off x="4882675" y="1036515"/>
            <a:ext cx="2200224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Náhr</a:t>
            </a:r>
            <a:r>
              <a:rPr lang="sk-SK" dirty="0"/>
              <a:t>. Diely !!!</a:t>
            </a:r>
          </a:p>
        </p:txBody>
      </p:sp>
      <p:sp>
        <p:nvSpPr>
          <p:cNvPr id="10" name="Obdĺžnik 9"/>
          <p:cNvSpPr/>
          <p:nvPr/>
        </p:nvSpPr>
        <p:spPr>
          <a:xfrm>
            <a:off x="1297001" y="1037601"/>
            <a:ext cx="1233135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Stroje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2671848" y="1036515"/>
            <a:ext cx="2069115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Prídavné zariadenia</a:t>
            </a:r>
          </a:p>
        </p:txBody>
      </p:sp>
      <p:sp>
        <p:nvSpPr>
          <p:cNvPr id="13" name="Obdĺžnik 12"/>
          <p:cNvSpPr/>
          <p:nvPr/>
        </p:nvSpPr>
        <p:spPr>
          <a:xfrm>
            <a:off x="1297001" y="2112887"/>
            <a:ext cx="9295540" cy="4580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TABUĽKA (napr.) STROJOV NA SKLADE</a:t>
            </a:r>
          </a:p>
        </p:txBody>
      </p:sp>
      <p:sp>
        <p:nvSpPr>
          <p:cNvPr id="14" name="Obdĺžnik 13"/>
          <p:cNvSpPr/>
          <p:nvPr/>
        </p:nvSpPr>
        <p:spPr>
          <a:xfrm>
            <a:off x="1456680" y="2308667"/>
            <a:ext cx="8976182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</a:rPr>
              <a:t>stĺpce: Katalógové číslo (ID), Názov modelu, Počet na sklade, ...?</a:t>
            </a:r>
          </a:p>
        </p:txBody>
      </p:sp>
      <p:sp>
        <p:nvSpPr>
          <p:cNvPr id="15" name="Obdĺžnik 14"/>
          <p:cNvSpPr/>
          <p:nvPr/>
        </p:nvSpPr>
        <p:spPr>
          <a:xfrm>
            <a:off x="1456680" y="2818661"/>
            <a:ext cx="8976182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Obdĺžnik 15"/>
          <p:cNvSpPr/>
          <p:nvPr/>
        </p:nvSpPr>
        <p:spPr>
          <a:xfrm>
            <a:off x="1456680" y="3346882"/>
            <a:ext cx="8976182" cy="4350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BlokTextu 16"/>
          <p:cNvSpPr txBox="1"/>
          <p:nvPr/>
        </p:nvSpPr>
        <p:spPr>
          <a:xfrm>
            <a:off x="1456680" y="379076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18" name="Zaoblený obdĺžnik 17"/>
          <p:cNvSpPr/>
          <p:nvPr/>
        </p:nvSpPr>
        <p:spPr>
          <a:xfrm>
            <a:off x="9441588" y="2375792"/>
            <a:ext cx="705953" cy="30518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Detail</a:t>
            </a:r>
          </a:p>
        </p:txBody>
      </p:sp>
      <p:sp>
        <p:nvSpPr>
          <p:cNvPr id="19" name="Zaoblený obdĺžnik 18"/>
          <p:cNvSpPr/>
          <p:nvPr/>
        </p:nvSpPr>
        <p:spPr>
          <a:xfrm>
            <a:off x="9441588" y="2885786"/>
            <a:ext cx="705953" cy="30518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Detail</a:t>
            </a:r>
          </a:p>
        </p:txBody>
      </p:sp>
      <p:sp>
        <p:nvSpPr>
          <p:cNvPr id="20" name="Zaoblený obdĺžnik 19"/>
          <p:cNvSpPr/>
          <p:nvPr/>
        </p:nvSpPr>
        <p:spPr>
          <a:xfrm>
            <a:off x="9441587" y="3414007"/>
            <a:ext cx="705953" cy="30518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Detail</a:t>
            </a:r>
          </a:p>
        </p:txBody>
      </p:sp>
      <p:sp>
        <p:nvSpPr>
          <p:cNvPr id="24" name="Obdĺžnik 23"/>
          <p:cNvSpPr/>
          <p:nvPr/>
        </p:nvSpPr>
        <p:spPr>
          <a:xfrm>
            <a:off x="3227959" y="1631501"/>
            <a:ext cx="3906174" cy="310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5" name="BlokTextu 24"/>
          <p:cNvSpPr txBox="1"/>
          <p:nvPr/>
        </p:nvSpPr>
        <p:spPr>
          <a:xfrm>
            <a:off x="1233377" y="1595043"/>
            <a:ext cx="20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Hľadať podľa mena:</a:t>
            </a:r>
          </a:p>
        </p:txBody>
      </p:sp>
      <p:sp>
        <p:nvSpPr>
          <p:cNvPr id="26" name="Ovál 25"/>
          <p:cNvSpPr/>
          <p:nvPr/>
        </p:nvSpPr>
        <p:spPr>
          <a:xfrm>
            <a:off x="8814901" y="2396911"/>
            <a:ext cx="222888" cy="222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+</a:t>
            </a:r>
          </a:p>
        </p:txBody>
      </p:sp>
      <p:sp>
        <p:nvSpPr>
          <p:cNvPr id="27" name="Ovál 26"/>
          <p:cNvSpPr/>
          <p:nvPr/>
        </p:nvSpPr>
        <p:spPr>
          <a:xfrm>
            <a:off x="9105240" y="2402151"/>
            <a:ext cx="222888" cy="222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-</a:t>
            </a:r>
          </a:p>
        </p:txBody>
      </p:sp>
      <p:sp>
        <p:nvSpPr>
          <p:cNvPr id="28" name="Ovál 27"/>
          <p:cNvSpPr/>
          <p:nvPr/>
        </p:nvSpPr>
        <p:spPr>
          <a:xfrm>
            <a:off x="8814901" y="2927760"/>
            <a:ext cx="222888" cy="222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+</a:t>
            </a:r>
          </a:p>
        </p:txBody>
      </p:sp>
      <p:sp>
        <p:nvSpPr>
          <p:cNvPr id="29" name="Ovál 28"/>
          <p:cNvSpPr/>
          <p:nvPr/>
        </p:nvSpPr>
        <p:spPr>
          <a:xfrm>
            <a:off x="9105240" y="2921638"/>
            <a:ext cx="222888" cy="222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-</a:t>
            </a:r>
          </a:p>
        </p:txBody>
      </p:sp>
      <p:sp>
        <p:nvSpPr>
          <p:cNvPr id="30" name="Ovál 29"/>
          <p:cNvSpPr/>
          <p:nvPr/>
        </p:nvSpPr>
        <p:spPr>
          <a:xfrm>
            <a:off x="8814901" y="3446348"/>
            <a:ext cx="222888" cy="222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+</a:t>
            </a:r>
          </a:p>
        </p:txBody>
      </p:sp>
      <p:sp>
        <p:nvSpPr>
          <p:cNvPr id="31" name="Ovál 30"/>
          <p:cNvSpPr/>
          <p:nvPr/>
        </p:nvSpPr>
        <p:spPr>
          <a:xfrm>
            <a:off x="9105240" y="3443900"/>
            <a:ext cx="222888" cy="222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-</a:t>
            </a:r>
          </a:p>
        </p:txBody>
      </p:sp>
      <p:sp>
        <p:nvSpPr>
          <p:cNvPr id="32" name="Zaoblený obdĺžnik 31"/>
          <p:cNvSpPr/>
          <p:nvPr/>
        </p:nvSpPr>
        <p:spPr>
          <a:xfrm>
            <a:off x="8814902" y="1631501"/>
            <a:ext cx="1777640" cy="33287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Pridať nový záznam</a:t>
            </a:r>
          </a:p>
        </p:txBody>
      </p:sp>
      <p:cxnSp>
        <p:nvCxnSpPr>
          <p:cNvPr id="34" name="Rovná spojnica 33"/>
          <p:cNvCxnSpPr/>
          <p:nvPr/>
        </p:nvCxnSpPr>
        <p:spPr>
          <a:xfrm>
            <a:off x="10228057" y="3479472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Rovná spojnica 35"/>
          <p:cNvCxnSpPr/>
          <p:nvPr/>
        </p:nvCxnSpPr>
        <p:spPr>
          <a:xfrm flipV="1">
            <a:off x="10228057" y="3479472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Rovná spojnica 39"/>
          <p:cNvCxnSpPr/>
          <p:nvPr/>
        </p:nvCxnSpPr>
        <p:spPr>
          <a:xfrm>
            <a:off x="10212520" y="2454373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Rovná spojnica 40"/>
          <p:cNvCxnSpPr/>
          <p:nvPr/>
        </p:nvCxnSpPr>
        <p:spPr>
          <a:xfrm flipV="1">
            <a:off x="10212520" y="2454373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Rovná spojnica 41"/>
          <p:cNvCxnSpPr/>
          <p:nvPr/>
        </p:nvCxnSpPr>
        <p:spPr>
          <a:xfrm>
            <a:off x="10212520" y="2954485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Rovná spojnica 42"/>
          <p:cNvCxnSpPr/>
          <p:nvPr/>
        </p:nvCxnSpPr>
        <p:spPr>
          <a:xfrm flipV="1">
            <a:off x="10212520" y="2954485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528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574156" y="1099595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BlokTextu 2"/>
          <p:cNvSpPr txBox="1"/>
          <p:nvPr/>
        </p:nvSpPr>
        <p:spPr>
          <a:xfrm>
            <a:off x="2387037" y="2014524"/>
            <a:ext cx="57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Obr.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2311021" y="2920684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5" name="Obdĺžnik 4"/>
          <p:cNvSpPr/>
          <p:nvPr/>
        </p:nvSpPr>
        <p:spPr>
          <a:xfrm>
            <a:off x="5129513" y="1099595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5942394" y="2014524"/>
            <a:ext cx="57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Obr.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5866378" y="2920684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8" name="Obdĺžnik 7"/>
          <p:cNvSpPr/>
          <p:nvPr/>
        </p:nvSpPr>
        <p:spPr>
          <a:xfrm>
            <a:off x="8684870" y="1099595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9497751" y="2014524"/>
            <a:ext cx="57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Obr.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9398118" y="2920684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1574156" y="3844382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BlokTextu 11"/>
          <p:cNvSpPr txBox="1"/>
          <p:nvPr/>
        </p:nvSpPr>
        <p:spPr>
          <a:xfrm>
            <a:off x="2387037" y="4759311"/>
            <a:ext cx="57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Obr.</a:t>
            </a:r>
          </a:p>
        </p:txBody>
      </p:sp>
      <p:sp>
        <p:nvSpPr>
          <p:cNvPr id="13" name="BlokTextu 12"/>
          <p:cNvSpPr txBox="1"/>
          <p:nvPr/>
        </p:nvSpPr>
        <p:spPr>
          <a:xfrm>
            <a:off x="2311021" y="5665471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14" name="Obdĺžnik 13"/>
          <p:cNvSpPr/>
          <p:nvPr/>
        </p:nvSpPr>
        <p:spPr>
          <a:xfrm>
            <a:off x="5129513" y="3844382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BlokTextu 14"/>
          <p:cNvSpPr txBox="1"/>
          <p:nvPr/>
        </p:nvSpPr>
        <p:spPr>
          <a:xfrm>
            <a:off x="5942394" y="4759311"/>
            <a:ext cx="57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Obr.</a:t>
            </a:r>
          </a:p>
        </p:txBody>
      </p:sp>
      <p:sp>
        <p:nvSpPr>
          <p:cNvPr id="16" name="BlokTextu 15"/>
          <p:cNvSpPr txBox="1"/>
          <p:nvPr/>
        </p:nvSpPr>
        <p:spPr>
          <a:xfrm>
            <a:off x="5866378" y="5665471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17" name="Obdĺžnik 16"/>
          <p:cNvSpPr/>
          <p:nvPr/>
        </p:nvSpPr>
        <p:spPr>
          <a:xfrm>
            <a:off x="8684870" y="3844382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BlokTextu 17"/>
          <p:cNvSpPr txBox="1"/>
          <p:nvPr/>
        </p:nvSpPr>
        <p:spPr>
          <a:xfrm>
            <a:off x="9497751" y="4759311"/>
            <a:ext cx="57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Obr.</a:t>
            </a:r>
          </a:p>
        </p:txBody>
      </p:sp>
      <p:sp>
        <p:nvSpPr>
          <p:cNvPr id="19" name="BlokTextu 18"/>
          <p:cNvSpPr txBox="1"/>
          <p:nvPr/>
        </p:nvSpPr>
        <p:spPr>
          <a:xfrm>
            <a:off x="9398118" y="5665471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20" name="BlokTextu 19"/>
          <p:cNvSpPr txBox="1"/>
          <p:nvPr/>
        </p:nvSpPr>
        <p:spPr>
          <a:xfrm>
            <a:off x="1485942" y="699839"/>
            <a:ext cx="38347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050" dirty="0"/>
              <a:t>Domov &gt; názov vybranej značky (napr. </a:t>
            </a:r>
            <a:r>
              <a:rPr lang="sk-SK" sz="1050" dirty="0" err="1"/>
              <a:t>Eurocomach</a:t>
            </a:r>
            <a:r>
              <a:rPr lang="sk-SK" sz="1050" dirty="0"/>
              <a:t>- pásové bagre)</a:t>
            </a:r>
          </a:p>
        </p:txBody>
      </p:sp>
    </p:spTree>
    <p:extLst>
      <p:ext uri="{BB962C8B-B14F-4D97-AF65-F5344CB8AC3E}">
        <p14:creationId xmlns:p14="http://schemas.microsoft.com/office/powerpoint/2010/main" val="2260960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"/>
          <p:cNvSpPr/>
          <p:nvPr/>
        </p:nvSpPr>
        <p:spPr>
          <a:xfrm>
            <a:off x="1073342" y="230923"/>
            <a:ext cx="9650882" cy="4872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" name="Obdĺžnik 2"/>
          <p:cNvSpPr/>
          <p:nvPr/>
        </p:nvSpPr>
        <p:spPr>
          <a:xfrm>
            <a:off x="3684470" y="291410"/>
            <a:ext cx="1941399" cy="3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Všetky objednávky</a:t>
            </a:r>
          </a:p>
        </p:txBody>
      </p:sp>
      <p:sp>
        <p:nvSpPr>
          <p:cNvPr id="4" name="Obdĺžnik 3"/>
          <p:cNvSpPr/>
          <p:nvPr/>
        </p:nvSpPr>
        <p:spPr>
          <a:xfrm>
            <a:off x="1215621" y="291410"/>
            <a:ext cx="2326570" cy="3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Aktuálne objednávky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975688" y="0"/>
            <a:ext cx="5614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50" dirty="0"/>
              <a:t>Domov &gt; Profil &gt; Sklad &gt; Názov modelu</a:t>
            </a:r>
          </a:p>
        </p:txBody>
      </p:sp>
      <p:sp>
        <p:nvSpPr>
          <p:cNvPr id="6" name="Obdĺžnik 5"/>
          <p:cNvSpPr/>
          <p:nvPr/>
        </p:nvSpPr>
        <p:spPr>
          <a:xfrm>
            <a:off x="5768148" y="289533"/>
            <a:ext cx="1348229" cy="3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Sklad</a:t>
            </a:r>
          </a:p>
        </p:txBody>
      </p:sp>
      <p:sp>
        <p:nvSpPr>
          <p:cNvPr id="7" name="Obdĺžnik 6"/>
          <p:cNvSpPr/>
          <p:nvPr/>
        </p:nvSpPr>
        <p:spPr>
          <a:xfrm>
            <a:off x="7258656" y="289533"/>
            <a:ext cx="1348229" cy="3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Moje údaje</a:t>
            </a:r>
          </a:p>
        </p:txBody>
      </p:sp>
      <p:sp>
        <p:nvSpPr>
          <p:cNvPr id="8" name="Zaoblený obdĺžnik 7"/>
          <p:cNvSpPr/>
          <p:nvPr/>
        </p:nvSpPr>
        <p:spPr>
          <a:xfrm>
            <a:off x="1136341" y="773252"/>
            <a:ext cx="9524884" cy="4872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Obdĺžnik 8"/>
          <p:cNvSpPr/>
          <p:nvPr/>
        </p:nvSpPr>
        <p:spPr>
          <a:xfrm>
            <a:off x="4864919" y="832653"/>
            <a:ext cx="2200224" cy="3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Súčiastky/</a:t>
            </a:r>
            <a:r>
              <a:rPr lang="sk-SK" dirty="0" err="1"/>
              <a:t>Náhr</a:t>
            </a:r>
            <a:r>
              <a:rPr lang="sk-SK" dirty="0"/>
              <a:t>. diely</a:t>
            </a:r>
          </a:p>
        </p:txBody>
      </p:sp>
      <p:sp>
        <p:nvSpPr>
          <p:cNvPr id="10" name="Obdĺžnik 9"/>
          <p:cNvSpPr/>
          <p:nvPr/>
        </p:nvSpPr>
        <p:spPr>
          <a:xfrm>
            <a:off x="1279245" y="833739"/>
            <a:ext cx="1233135" cy="3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Stroje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2654092" y="832653"/>
            <a:ext cx="2069115" cy="3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Prídavné zariadenia</a:t>
            </a:r>
          </a:p>
        </p:txBody>
      </p:sp>
      <p:sp>
        <p:nvSpPr>
          <p:cNvPr id="13" name="Obdĺžnik 12"/>
          <p:cNvSpPr/>
          <p:nvPr/>
        </p:nvSpPr>
        <p:spPr>
          <a:xfrm>
            <a:off x="1251013" y="4163952"/>
            <a:ext cx="9295540" cy="2056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4" name="Obdĺžnik 13"/>
          <p:cNvSpPr/>
          <p:nvPr/>
        </p:nvSpPr>
        <p:spPr>
          <a:xfrm>
            <a:off x="1375182" y="4368611"/>
            <a:ext cx="8976182" cy="438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600" dirty="0">
                <a:solidFill>
                  <a:schemeClr val="tx1"/>
                </a:solidFill>
              </a:rPr>
              <a:t>stĺpce: Katalógové číslo (ID), Názov dielu, Počet na sklade, ...?</a:t>
            </a:r>
          </a:p>
        </p:txBody>
      </p:sp>
      <p:sp>
        <p:nvSpPr>
          <p:cNvPr id="15" name="Obdĺžnik 14"/>
          <p:cNvSpPr/>
          <p:nvPr/>
        </p:nvSpPr>
        <p:spPr>
          <a:xfrm>
            <a:off x="1375182" y="4878605"/>
            <a:ext cx="8976182" cy="438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Obdĺžnik 15"/>
          <p:cNvSpPr/>
          <p:nvPr/>
        </p:nvSpPr>
        <p:spPr>
          <a:xfrm>
            <a:off x="1375182" y="5406826"/>
            <a:ext cx="8976182" cy="438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BlokTextu 16"/>
          <p:cNvSpPr txBox="1"/>
          <p:nvPr/>
        </p:nvSpPr>
        <p:spPr>
          <a:xfrm>
            <a:off x="1375182" y="585070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18" name="Zaoblený obdĺžnik 17"/>
          <p:cNvSpPr/>
          <p:nvPr/>
        </p:nvSpPr>
        <p:spPr>
          <a:xfrm>
            <a:off x="9269084" y="4411010"/>
            <a:ext cx="705953" cy="30738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Detail</a:t>
            </a:r>
          </a:p>
        </p:txBody>
      </p:sp>
      <p:sp>
        <p:nvSpPr>
          <p:cNvPr id="19" name="Zaoblený obdĺžnik 18"/>
          <p:cNvSpPr/>
          <p:nvPr/>
        </p:nvSpPr>
        <p:spPr>
          <a:xfrm>
            <a:off x="9269084" y="4921004"/>
            <a:ext cx="705953" cy="30738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Detail</a:t>
            </a:r>
          </a:p>
        </p:txBody>
      </p:sp>
      <p:sp>
        <p:nvSpPr>
          <p:cNvPr id="20" name="Zaoblený obdĺžnik 19"/>
          <p:cNvSpPr/>
          <p:nvPr/>
        </p:nvSpPr>
        <p:spPr>
          <a:xfrm>
            <a:off x="9269083" y="5449225"/>
            <a:ext cx="705953" cy="30738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Detail</a:t>
            </a:r>
          </a:p>
        </p:txBody>
      </p:sp>
      <p:sp>
        <p:nvSpPr>
          <p:cNvPr id="21" name="BlokTextu 20"/>
          <p:cNvSpPr txBox="1"/>
          <p:nvPr/>
        </p:nvSpPr>
        <p:spPr>
          <a:xfrm>
            <a:off x="1171733" y="382530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Diely:</a:t>
            </a:r>
          </a:p>
        </p:txBody>
      </p:sp>
      <p:sp>
        <p:nvSpPr>
          <p:cNvPr id="22" name="Obdĺžnik 21"/>
          <p:cNvSpPr/>
          <p:nvPr/>
        </p:nvSpPr>
        <p:spPr>
          <a:xfrm>
            <a:off x="1279245" y="2464794"/>
            <a:ext cx="9267308" cy="1307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VŠETKO INFO O STROJI</a:t>
            </a:r>
          </a:p>
          <a:p>
            <a:pPr algn="ctr"/>
            <a:r>
              <a:rPr lang="sk-SK" dirty="0"/>
              <a:t>(napr. výrobca...)</a:t>
            </a:r>
          </a:p>
        </p:txBody>
      </p:sp>
      <p:sp>
        <p:nvSpPr>
          <p:cNvPr id="24" name="Obdĺžnik 23"/>
          <p:cNvSpPr/>
          <p:nvPr/>
        </p:nvSpPr>
        <p:spPr>
          <a:xfrm>
            <a:off x="1251013" y="1396980"/>
            <a:ext cx="2024419" cy="30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Katalóg. č.: </a:t>
            </a:r>
            <a:r>
              <a:rPr lang="sk-SK" dirty="0" err="1"/>
              <a:t>xxxxxxx</a:t>
            </a:r>
            <a:endParaRPr lang="sk-SK" dirty="0"/>
          </a:p>
        </p:txBody>
      </p:sp>
      <p:sp>
        <p:nvSpPr>
          <p:cNvPr id="26" name="Obdĺžnik 25"/>
          <p:cNvSpPr/>
          <p:nvPr/>
        </p:nvSpPr>
        <p:spPr>
          <a:xfrm>
            <a:off x="1257672" y="1822984"/>
            <a:ext cx="2671318" cy="523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Názov modelu: XXXXXXX</a:t>
            </a:r>
          </a:p>
        </p:txBody>
      </p:sp>
      <p:sp>
        <p:nvSpPr>
          <p:cNvPr id="27" name="Obdĺžnik 26"/>
          <p:cNvSpPr/>
          <p:nvPr/>
        </p:nvSpPr>
        <p:spPr>
          <a:xfrm>
            <a:off x="4079135" y="1822984"/>
            <a:ext cx="2671318" cy="523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Počet na sklade: XX</a:t>
            </a:r>
          </a:p>
        </p:txBody>
      </p:sp>
      <p:sp>
        <p:nvSpPr>
          <p:cNvPr id="34" name="Ovál 33"/>
          <p:cNvSpPr/>
          <p:nvPr/>
        </p:nvSpPr>
        <p:spPr>
          <a:xfrm>
            <a:off x="8642397" y="4462144"/>
            <a:ext cx="222888" cy="224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+</a:t>
            </a:r>
          </a:p>
        </p:txBody>
      </p:sp>
      <p:sp>
        <p:nvSpPr>
          <p:cNvPr id="35" name="Ovál 34"/>
          <p:cNvSpPr/>
          <p:nvPr/>
        </p:nvSpPr>
        <p:spPr>
          <a:xfrm>
            <a:off x="8932736" y="4467384"/>
            <a:ext cx="222888" cy="224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-</a:t>
            </a:r>
          </a:p>
        </p:txBody>
      </p:sp>
      <p:sp>
        <p:nvSpPr>
          <p:cNvPr id="36" name="Ovál 35"/>
          <p:cNvSpPr/>
          <p:nvPr/>
        </p:nvSpPr>
        <p:spPr>
          <a:xfrm>
            <a:off x="8642397" y="4992993"/>
            <a:ext cx="222888" cy="224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+</a:t>
            </a:r>
          </a:p>
        </p:txBody>
      </p:sp>
      <p:sp>
        <p:nvSpPr>
          <p:cNvPr id="37" name="Ovál 36"/>
          <p:cNvSpPr/>
          <p:nvPr/>
        </p:nvSpPr>
        <p:spPr>
          <a:xfrm>
            <a:off x="8932736" y="4986871"/>
            <a:ext cx="222888" cy="224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-</a:t>
            </a:r>
          </a:p>
        </p:txBody>
      </p:sp>
      <p:sp>
        <p:nvSpPr>
          <p:cNvPr id="38" name="Ovál 37"/>
          <p:cNvSpPr/>
          <p:nvPr/>
        </p:nvSpPr>
        <p:spPr>
          <a:xfrm>
            <a:off x="8642397" y="5511581"/>
            <a:ext cx="222888" cy="224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+</a:t>
            </a:r>
          </a:p>
        </p:txBody>
      </p:sp>
      <p:sp>
        <p:nvSpPr>
          <p:cNvPr id="39" name="Ovál 38"/>
          <p:cNvSpPr/>
          <p:nvPr/>
        </p:nvSpPr>
        <p:spPr>
          <a:xfrm>
            <a:off x="8932736" y="5509133"/>
            <a:ext cx="222888" cy="2244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-</a:t>
            </a:r>
          </a:p>
        </p:txBody>
      </p:sp>
      <p:sp>
        <p:nvSpPr>
          <p:cNvPr id="40" name="Zaoblený obdĺžnik 39"/>
          <p:cNvSpPr/>
          <p:nvPr/>
        </p:nvSpPr>
        <p:spPr>
          <a:xfrm>
            <a:off x="9479345" y="6322241"/>
            <a:ext cx="1067208" cy="47289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Uložiť zmeny</a:t>
            </a:r>
          </a:p>
        </p:txBody>
      </p:sp>
      <p:cxnSp>
        <p:nvCxnSpPr>
          <p:cNvPr id="44" name="Rovná spojnica 43"/>
          <p:cNvCxnSpPr/>
          <p:nvPr/>
        </p:nvCxnSpPr>
        <p:spPr>
          <a:xfrm>
            <a:off x="10091068" y="5541074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Rovná spojnica 44"/>
          <p:cNvCxnSpPr/>
          <p:nvPr/>
        </p:nvCxnSpPr>
        <p:spPr>
          <a:xfrm flipV="1">
            <a:off x="10091068" y="5541074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Rovná spojnica 45"/>
          <p:cNvCxnSpPr/>
          <p:nvPr/>
        </p:nvCxnSpPr>
        <p:spPr>
          <a:xfrm>
            <a:off x="10075531" y="4515975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Rovná spojnica 46"/>
          <p:cNvCxnSpPr/>
          <p:nvPr/>
        </p:nvCxnSpPr>
        <p:spPr>
          <a:xfrm flipV="1">
            <a:off x="10075531" y="4515975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Rovná spojnica 47"/>
          <p:cNvCxnSpPr/>
          <p:nvPr/>
        </p:nvCxnSpPr>
        <p:spPr>
          <a:xfrm>
            <a:off x="10075531" y="5016087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Rovná spojnica 48"/>
          <p:cNvCxnSpPr/>
          <p:nvPr/>
        </p:nvCxnSpPr>
        <p:spPr>
          <a:xfrm flipV="1">
            <a:off x="10075531" y="5016087"/>
            <a:ext cx="124287" cy="17066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Zaoblený obdĺžnik 49"/>
          <p:cNvSpPr/>
          <p:nvPr/>
        </p:nvSpPr>
        <p:spPr>
          <a:xfrm>
            <a:off x="1136341" y="6322241"/>
            <a:ext cx="1067208" cy="47289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Vymazať záznam</a:t>
            </a:r>
          </a:p>
        </p:txBody>
      </p:sp>
    </p:spTree>
    <p:extLst>
      <p:ext uri="{BB962C8B-B14F-4D97-AF65-F5344CB8AC3E}">
        <p14:creationId xmlns:p14="http://schemas.microsoft.com/office/powerpoint/2010/main" val="3196899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"/>
          <p:cNvSpPr/>
          <p:nvPr/>
        </p:nvSpPr>
        <p:spPr>
          <a:xfrm>
            <a:off x="1073342" y="230923"/>
            <a:ext cx="9650882" cy="4872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" name="Obdĺžnik 2"/>
          <p:cNvSpPr/>
          <p:nvPr/>
        </p:nvSpPr>
        <p:spPr>
          <a:xfrm>
            <a:off x="3684470" y="291410"/>
            <a:ext cx="1941399" cy="3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Všetky objednávky</a:t>
            </a:r>
          </a:p>
        </p:txBody>
      </p:sp>
      <p:sp>
        <p:nvSpPr>
          <p:cNvPr id="4" name="Obdĺžnik 3"/>
          <p:cNvSpPr/>
          <p:nvPr/>
        </p:nvSpPr>
        <p:spPr>
          <a:xfrm>
            <a:off x="1215621" y="291410"/>
            <a:ext cx="2326570" cy="3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Aktuálne objednávky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975688" y="0"/>
            <a:ext cx="5614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50" dirty="0"/>
              <a:t>Domov &gt; Profil &gt; Sklad &gt; Názov </a:t>
            </a:r>
            <a:r>
              <a:rPr lang="sk-SK" sz="1050" dirty="0" err="1"/>
              <a:t>príd</a:t>
            </a:r>
            <a:r>
              <a:rPr lang="sk-SK" sz="1050" dirty="0"/>
              <a:t>. zariadenia</a:t>
            </a:r>
          </a:p>
        </p:txBody>
      </p:sp>
      <p:sp>
        <p:nvSpPr>
          <p:cNvPr id="6" name="Obdĺžnik 5"/>
          <p:cNvSpPr/>
          <p:nvPr/>
        </p:nvSpPr>
        <p:spPr>
          <a:xfrm>
            <a:off x="5768148" y="289533"/>
            <a:ext cx="1348229" cy="3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Sklad</a:t>
            </a:r>
          </a:p>
        </p:txBody>
      </p:sp>
      <p:sp>
        <p:nvSpPr>
          <p:cNvPr id="7" name="Obdĺžnik 6"/>
          <p:cNvSpPr/>
          <p:nvPr/>
        </p:nvSpPr>
        <p:spPr>
          <a:xfrm>
            <a:off x="7258656" y="289533"/>
            <a:ext cx="1348229" cy="3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Moje údaje</a:t>
            </a:r>
          </a:p>
        </p:txBody>
      </p:sp>
      <p:sp>
        <p:nvSpPr>
          <p:cNvPr id="8" name="Zaoblený obdĺžnik 7"/>
          <p:cNvSpPr/>
          <p:nvPr/>
        </p:nvSpPr>
        <p:spPr>
          <a:xfrm>
            <a:off x="1136341" y="773252"/>
            <a:ext cx="9524884" cy="4872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Obdĺžnik 8"/>
          <p:cNvSpPr/>
          <p:nvPr/>
        </p:nvSpPr>
        <p:spPr>
          <a:xfrm>
            <a:off x="4864919" y="832653"/>
            <a:ext cx="2200224" cy="3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Súčiastky/</a:t>
            </a:r>
            <a:r>
              <a:rPr lang="sk-SK" dirty="0" err="1"/>
              <a:t>Náhr</a:t>
            </a:r>
            <a:r>
              <a:rPr lang="sk-SK" dirty="0"/>
              <a:t>. diely</a:t>
            </a:r>
          </a:p>
        </p:txBody>
      </p:sp>
      <p:sp>
        <p:nvSpPr>
          <p:cNvPr id="10" name="Obdĺžnik 9"/>
          <p:cNvSpPr/>
          <p:nvPr/>
        </p:nvSpPr>
        <p:spPr>
          <a:xfrm>
            <a:off x="1279245" y="833739"/>
            <a:ext cx="1233135" cy="3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Stroje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2654092" y="832653"/>
            <a:ext cx="2069115" cy="3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Prídavné zariadenia</a:t>
            </a:r>
          </a:p>
        </p:txBody>
      </p:sp>
      <p:sp>
        <p:nvSpPr>
          <p:cNvPr id="22" name="Obdĺžnik 21"/>
          <p:cNvSpPr/>
          <p:nvPr/>
        </p:nvSpPr>
        <p:spPr>
          <a:xfrm>
            <a:off x="1279245" y="2464793"/>
            <a:ext cx="9267308" cy="3182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VŠETKO INFO O PRÍD. ZARIADENÍ (napr. do ktorého stroja ide)</a:t>
            </a:r>
          </a:p>
        </p:txBody>
      </p:sp>
      <p:sp>
        <p:nvSpPr>
          <p:cNvPr id="24" name="Obdĺžnik 23"/>
          <p:cNvSpPr/>
          <p:nvPr/>
        </p:nvSpPr>
        <p:spPr>
          <a:xfrm>
            <a:off x="1257672" y="1379799"/>
            <a:ext cx="2024419" cy="30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Katalóg. č.: </a:t>
            </a:r>
            <a:r>
              <a:rPr lang="sk-SK" dirty="0" err="1"/>
              <a:t>xxxxxxx</a:t>
            </a:r>
            <a:endParaRPr lang="sk-SK" dirty="0"/>
          </a:p>
        </p:txBody>
      </p:sp>
      <p:sp>
        <p:nvSpPr>
          <p:cNvPr id="26" name="Obdĺžnik 25"/>
          <p:cNvSpPr/>
          <p:nvPr/>
        </p:nvSpPr>
        <p:spPr>
          <a:xfrm>
            <a:off x="1257672" y="1822984"/>
            <a:ext cx="2671318" cy="523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Názov modelu: XXXXXXX</a:t>
            </a:r>
          </a:p>
        </p:txBody>
      </p:sp>
      <p:sp>
        <p:nvSpPr>
          <p:cNvPr id="27" name="Obdĺžnik 26"/>
          <p:cNvSpPr/>
          <p:nvPr/>
        </p:nvSpPr>
        <p:spPr>
          <a:xfrm>
            <a:off x="4079135" y="1822984"/>
            <a:ext cx="2671318" cy="523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Počet na sklade: XX</a:t>
            </a:r>
          </a:p>
        </p:txBody>
      </p:sp>
      <p:sp>
        <p:nvSpPr>
          <p:cNvPr id="40" name="Zaoblený obdĺžnik 39"/>
          <p:cNvSpPr/>
          <p:nvPr/>
        </p:nvSpPr>
        <p:spPr>
          <a:xfrm>
            <a:off x="9479345" y="6322241"/>
            <a:ext cx="1067208" cy="47289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Uložiť zmeny</a:t>
            </a:r>
          </a:p>
        </p:txBody>
      </p:sp>
      <p:sp>
        <p:nvSpPr>
          <p:cNvPr id="47" name="Zaoblený obdĺžnik 46"/>
          <p:cNvSpPr/>
          <p:nvPr/>
        </p:nvSpPr>
        <p:spPr>
          <a:xfrm>
            <a:off x="1136341" y="6322241"/>
            <a:ext cx="1067208" cy="47289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Vymazať záznam</a:t>
            </a:r>
          </a:p>
        </p:txBody>
      </p:sp>
    </p:spTree>
    <p:extLst>
      <p:ext uri="{BB962C8B-B14F-4D97-AF65-F5344CB8AC3E}">
        <p14:creationId xmlns:p14="http://schemas.microsoft.com/office/powerpoint/2010/main" val="16620309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"/>
          <p:cNvSpPr/>
          <p:nvPr/>
        </p:nvSpPr>
        <p:spPr>
          <a:xfrm>
            <a:off x="1073342" y="230923"/>
            <a:ext cx="9650882" cy="4872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" name="Obdĺžnik 2"/>
          <p:cNvSpPr/>
          <p:nvPr/>
        </p:nvSpPr>
        <p:spPr>
          <a:xfrm>
            <a:off x="3684470" y="291410"/>
            <a:ext cx="1941399" cy="3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Všetky objednávky</a:t>
            </a:r>
          </a:p>
        </p:txBody>
      </p:sp>
      <p:sp>
        <p:nvSpPr>
          <p:cNvPr id="4" name="Obdĺžnik 3"/>
          <p:cNvSpPr/>
          <p:nvPr/>
        </p:nvSpPr>
        <p:spPr>
          <a:xfrm>
            <a:off x="1215621" y="291410"/>
            <a:ext cx="2326570" cy="3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Aktuálne objednávky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975688" y="0"/>
            <a:ext cx="5614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50" dirty="0"/>
              <a:t>Domov &gt; Profil &gt; Sklad &gt; Názov </a:t>
            </a:r>
            <a:r>
              <a:rPr lang="sk-SK" sz="1050" dirty="0" err="1"/>
              <a:t>náh</a:t>
            </a:r>
            <a:r>
              <a:rPr lang="sk-SK" sz="1050" dirty="0"/>
              <a:t>. dielu</a:t>
            </a:r>
          </a:p>
        </p:txBody>
      </p:sp>
      <p:sp>
        <p:nvSpPr>
          <p:cNvPr id="6" name="Obdĺžnik 5"/>
          <p:cNvSpPr/>
          <p:nvPr/>
        </p:nvSpPr>
        <p:spPr>
          <a:xfrm>
            <a:off x="5768148" y="289533"/>
            <a:ext cx="1348229" cy="3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Sklad</a:t>
            </a:r>
          </a:p>
        </p:txBody>
      </p:sp>
      <p:sp>
        <p:nvSpPr>
          <p:cNvPr id="7" name="Obdĺžnik 6"/>
          <p:cNvSpPr/>
          <p:nvPr/>
        </p:nvSpPr>
        <p:spPr>
          <a:xfrm>
            <a:off x="7258656" y="289533"/>
            <a:ext cx="1348229" cy="3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Moje údaje</a:t>
            </a:r>
          </a:p>
        </p:txBody>
      </p:sp>
      <p:sp>
        <p:nvSpPr>
          <p:cNvPr id="8" name="Zaoblený obdĺžnik 7"/>
          <p:cNvSpPr/>
          <p:nvPr/>
        </p:nvSpPr>
        <p:spPr>
          <a:xfrm>
            <a:off x="1136341" y="773252"/>
            <a:ext cx="9524884" cy="4872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Obdĺžnik 8"/>
          <p:cNvSpPr/>
          <p:nvPr/>
        </p:nvSpPr>
        <p:spPr>
          <a:xfrm>
            <a:off x="4864919" y="832653"/>
            <a:ext cx="2200224" cy="3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Súčiastky/</a:t>
            </a:r>
            <a:r>
              <a:rPr lang="sk-SK" dirty="0" err="1"/>
              <a:t>Náhr</a:t>
            </a:r>
            <a:r>
              <a:rPr lang="sk-SK" dirty="0"/>
              <a:t>. diely</a:t>
            </a:r>
          </a:p>
        </p:txBody>
      </p:sp>
      <p:sp>
        <p:nvSpPr>
          <p:cNvPr id="10" name="Obdĺžnik 9"/>
          <p:cNvSpPr/>
          <p:nvPr/>
        </p:nvSpPr>
        <p:spPr>
          <a:xfrm>
            <a:off x="1279245" y="833739"/>
            <a:ext cx="1233135" cy="3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Stroje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2654092" y="832653"/>
            <a:ext cx="2069115" cy="36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Prídavné zariadenia</a:t>
            </a:r>
          </a:p>
        </p:txBody>
      </p:sp>
      <p:sp>
        <p:nvSpPr>
          <p:cNvPr id="22" name="Obdĺžnik 21"/>
          <p:cNvSpPr/>
          <p:nvPr/>
        </p:nvSpPr>
        <p:spPr>
          <a:xfrm>
            <a:off x="1279245" y="2464794"/>
            <a:ext cx="9267308" cy="3357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VŠETKO INFO O SÚČIASTKE/DIELI (</a:t>
            </a:r>
            <a:r>
              <a:rPr lang="sk-SK" dirty="0" err="1"/>
              <a:t>napr</a:t>
            </a:r>
            <a:r>
              <a:rPr lang="sk-SK" dirty="0"/>
              <a:t> do </a:t>
            </a:r>
            <a:r>
              <a:rPr lang="sk-SK" dirty="0" err="1"/>
              <a:t>ktoreho</a:t>
            </a:r>
            <a:r>
              <a:rPr lang="sk-SK" dirty="0"/>
              <a:t> stroja ide)</a:t>
            </a:r>
          </a:p>
          <a:p>
            <a:pPr algn="ctr"/>
            <a:endParaRPr lang="sk-SK" dirty="0"/>
          </a:p>
        </p:txBody>
      </p:sp>
      <p:sp>
        <p:nvSpPr>
          <p:cNvPr id="24" name="Obdĺžnik 23"/>
          <p:cNvSpPr/>
          <p:nvPr/>
        </p:nvSpPr>
        <p:spPr>
          <a:xfrm>
            <a:off x="1257672" y="1420001"/>
            <a:ext cx="2024419" cy="30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Katalóg. č.: </a:t>
            </a:r>
            <a:r>
              <a:rPr lang="sk-SK" dirty="0" err="1"/>
              <a:t>xxxxxxx</a:t>
            </a:r>
            <a:endParaRPr lang="sk-SK" dirty="0"/>
          </a:p>
        </p:txBody>
      </p:sp>
      <p:sp>
        <p:nvSpPr>
          <p:cNvPr id="26" name="Obdĺžnik 25"/>
          <p:cNvSpPr/>
          <p:nvPr/>
        </p:nvSpPr>
        <p:spPr>
          <a:xfrm>
            <a:off x="1257672" y="1822984"/>
            <a:ext cx="2671318" cy="523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Názov modelu: XXXXXXX</a:t>
            </a:r>
          </a:p>
        </p:txBody>
      </p:sp>
      <p:sp>
        <p:nvSpPr>
          <p:cNvPr id="27" name="Obdĺžnik 26"/>
          <p:cNvSpPr/>
          <p:nvPr/>
        </p:nvSpPr>
        <p:spPr>
          <a:xfrm>
            <a:off x="4079135" y="1822984"/>
            <a:ext cx="2671318" cy="523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Počet na sklade: XX</a:t>
            </a:r>
          </a:p>
        </p:txBody>
      </p:sp>
      <p:sp>
        <p:nvSpPr>
          <p:cNvPr id="40" name="Zaoblený obdĺžnik 39"/>
          <p:cNvSpPr/>
          <p:nvPr/>
        </p:nvSpPr>
        <p:spPr>
          <a:xfrm>
            <a:off x="9479345" y="6322241"/>
            <a:ext cx="1067208" cy="47289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Uložiť zmeny</a:t>
            </a:r>
          </a:p>
        </p:txBody>
      </p:sp>
      <p:sp>
        <p:nvSpPr>
          <p:cNvPr id="47" name="Zaoblený obdĺžnik 46"/>
          <p:cNvSpPr/>
          <p:nvPr/>
        </p:nvSpPr>
        <p:spPr>
          <a:xfrm>
            <a:off x="1171733" y="6319863"/>
            <a:ext cx="1067208" cy="47289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Vymazať záznam</a:t>
            </a:r>
          </a:p>
        </p:txBody>
      </p:sp>
    </p:spTree>
    <p:extLst>
      <p:ext uri="{BB962C8B-B14F-4D97-AF65-F5344CB8AC3E}">
        <p14:creationId xmlns:p14="http://schemas.microsoft.com/office/powerpoint/2010/main" val="37992801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3690081" y="1748901"/>
            <a:ext cx="4151930" cy="1651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Naozaj chcete tento záznam vymazať?</a:t>
            </a:r>
            <a:br>
              <a:rPr lang="sk-SK" dirty="0"/>
            </a:br>
            <a:br>
              <a:rPr lang="sk-SK" dirty="0"/>
            </a:br>
            <a:endParaRPr lang="sk-SK" dirty="0"/>
          </a:p>
        </p:txBody>
      </p:sp>
      <p:sp>
        <p:nvSpPr>
          <p:cNvPr id="3" name="Zaoblený obdĺžnik 2"/>
          <p:cNvSpPr/>
          <p:nvPr/>
        </p:nvSpPr>
        <p:spPr>
          <a:xfrm>
            <a:off x="4447713" y="2681056"/>
            <a:ext cx="1047565" cy="492971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accent6"/>
                </a:solidFill>
              </a:rPr>
              <a:t>Áno</a:t>
            </a:r>
          </a:p>
        </p:txBody>
      </p:sp>
      <p:sp>
        <p:nvSpPr>
          <p:cNvPr id="4" name="Zaoblený obdĺžnik 3"/>
          <p:cNvSpPr/>
          <p:nvPr/>
        </p:nvSpPr>
        <p:spPr>
          <a:xfrm>
            <a:off x="6109317" y="2681055"/>
            <a:ext cx="1047565" cy="492971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Nie</a:t>
            </a:r>
          </a:p>
        </p:txBody>
      </p:sp>
    </p:spTree>
    <p:extLst>
      <p:ext uri="{BB962C8B-B14F-4D97-AF65-F5344CB8AC3E}">
        <p14:creationId xmlns:p14="http://schemas.microsoft.com/office/powerpoint/2010/main" val="22280766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aoblený obdĺžnik 1"/>
          <p:cNvSpPr/>
          <p:nvPr/>
        </p:nvSpPr>
        <p:spPr>
          <a:xfrm>
            <a:off x="1091098" y="434786"/>
            <a:ext cx="9650882" cy="483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" name="Obdĺžnik 2"/>
          <p:cNvSpPr/>
          <p:nvPr/>
        </p:nvSpPr>
        <p:spPr>
          <a:xfrm>
            <a:off x="3702226" y="495272"/>
            <a:ext cx="1941399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Všetky objednávky</a:t>
            </a:r>
          </a:p>
        </p:txBody>
      </p:sp>
      <p:sp>
        <p:nvSpPr>
          <p:cNvPr id="4" name="Obdĺžnik 3"/>
          <p:cNvSpPr/>
          <p:nvPr/>
        </p:nvSpPr>
        <p:spPr>
          <a:xfrm>
            <a:off x="1233377" y="495272"/>
            <a:ext cx="2326570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Aktuálne objednávky</a:t>
            </a:r>
          </a:p>
        </p:txBody>
      </p:sp>
      <p:sp>
        <p:nvSpPr>
          <p:cNvPr id="5" name="BlokTextu 4"/>
          <p:cNvSpPr txBox="1"/>
          <p:nvPr/>
        </p:nvSpPr>
        <p:spPr>
          <a:xfrm>
            <a:off x="993444" y="203862"/>
            <a:ext cx="5614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50" dirty="0"/>
              <a:t>Domov &gt; Profil &gt; Sklad &gt; Vytváranie nového záznamu</a:t>
            </a:r>
          </a:p>
        </p:txBody>
      </p:sp>
      <p:sp>
        <p:nvSpPr>
          <p:cNvPr id="6" name="Obdĺžnik 5"/>
          <p:cNvSpPr/>
          <p:nvPr/>
        </p:nvSpPr>
        <p:spPr>
          <a:xfrm>
            <a:off x="5785904" y="493395"/>
            <a:ext cx="1348229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Sklad</a:t>
            </a:r>
          </a:p>
        </p:txBody>
      </p:sp>
      <p:sp>
        <p:nvSpPr>
          <p:cNvPr id="7" name="Obdĺžnik 6"/>
          <p:cNvSpPr/>
          <p:nvPr/>
        </p:nvSpPr>
        <p:spPr>
          <a:xfrm>
            <a:off x="7276412" y="493395"/>
            <a:ext cx="1348229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Moje údaje</a:t>
            </a:r>
          </a:p>
        </p:txBody>
      </p:sp>
      <p:sp>
        <p:nvSpPr>
          <p:cNvPr id="8" name="Zaoblený obdĺžnik 7"/>
          <p:cNvSpPr/>
          <p:nvPr/>
        </p:nvSpPr>
        <p:spPr>
          <a:xfrm>
            <a:off x="1154097" y="977115"/>
            <a:ext cx="9524884" cy="483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9" name="Obdĺžnik 8"/>
          <p:cNvSpPr/>
          <p:nvPr/>
        </p:nvSpPr>
        <p:spPr>
          <a:xfrm>
            <a:off x="4882675" y="1036515"/>
            <a:ext cx="2200224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Súčiastky/</a:t>
            </a:r>
            <a:r>
              <a:rPr lang="sk-SK" dirty="0" err="1"/>
              <a:t>Náhr</a:t>
            </a:r>
            <a:r>
              <a:rPr lang="sk-SK" dirty="0"/>
              <a:t>. diely</a:t>
            </a:r>
          </a:p>
        </p:txBody>
      </p:sp>
      <p:sp>
        <p:nvSpPr>
          <p:cNvPr id="10" name="Obdĺžnik 9"/>
          <p:cNvSpPr/>
          <p:nvPr/>
        </p:nvSpPr>
        <p:spPr>
          <a:xfrm>
            <a:off x="1297001" y="1037601"/>
            <a:ext cx="1233135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Stroje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2671848" y="1036515"/>
            <a:ext cx="2069115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Prídavné zariadenia</a:t>
            </a:r>
          </a:p>
        </p:txBody>
      </p:sp>
      <p:sp>
        <p:nvSpPr>
          <p:cNvPr id="12" name="Obdĺžnik 11"/>
          <p:cNvSpPr/>
          <p:nvPr/>
        </p:nvSpPr>
        <p:spPr>
          <a:xfrm>
            <a:off x="7224611" y="1036515"/>
            <a:ext cx="1348229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Náradie</a:t>
            </a:r>
          </a:p>
        </p:txBody>
      </p:sp>
      <p:sp>
        <p:nvSpPr>
          <p:cNvPr id="32" name="Zaoblený obdĺžnik 31"/>
          <p:cNvSpPr/>
          <p:nvPr/>
        </p:nvSpPr>
        <p:spPr>
          <a:xfrm>
            <a:off x="8798185" y="6019060"/>
            <a:ext cx="1499913" cy="4655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Uložiť</a:t>
            </a:r>
          </a:p>
        </p:txBody>
      </p:sp>
      <p:sp>
        <p:nvSpPr>
          <p:cNvPr id="21" name="Obdĺžnik 20"/>
          <p:cNvSpPr/>
          <p:nvPr/>
        </p:nvSpPr>
        <p:spPr>
          <a:xfrm>
            <a:off x="1376327" y="2050741"/>
            <a:ext cx="1695347" cy="443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Názov modelu: </a:t>
            </a:r>
          </a:p>
        </p:txBody>
      </p:sp>
      <p:sp>
        <p:nvSpPr>
          <p:cNvPr id="22" name="Obdĺžnik 21"/>
          <p:cNvSpPr/>
          <p:nvPr/>
        </p:nvSpPr>
        <p:spPr>
          <a:xfrm>
            <a:off x="3269931" y="2050740"/>
            <a:ext cx="2515973" cy="443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BlokTextu 22"/>
          <p:cNvSpPr txBox="1"/>
          <p:nvPr/>
        </p:nvSpPr>
        <p:spPr>
          <a:xfrm>
            <a:off x="1376327" y="255676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...</a:t>
            </a:r>
          </a:p>
        </p:txBody>
      </p:sp>
      <p:sp>
        <p:nvSpPr>
          <p:cNvPr id="45" name="Zaoblený obdĺžnik 44"/>
          <p:cNvSpPr/>
          <p:nvPr/>
        </p:nvSpPr>
        <p:spPr>
          <a:xfrm>
            <a:off x="1466709" y="6019060"/>
            <a:ext cx="1525066" cy="4655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/>
              <a:t>Zahodiť</a:t>
            </a:r>
          </a:p>
        </p:txBody>
      </p:sp>
    </p:spTree>
    <p:extLst>
      <p:ext uri="{BB962C8B-B14F-4D97-AF65-F5344CB8AC3E}">
        <p14:creationId xmlns:p14="http://schemas.microsoft.com/office/powerpoint/2010/main" val="12399082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3422212" y="1571348"/>
            <a:ext cx="4687668" cy="1935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Naozaj chcete zrušiť vytváranie tohto záznamu? Vypísané polia nebudú uložené.</a:t>
            </a:r>
            <a:br>
              <a:rPr lang="sk-SK" dirty="0"/>
            </a:br>
            <a:br>
              <a:rPr lang="sk-SK" dirty="0"/>
            </a:br>
            <a:endParaRPr lang="sk-SK" dirty="0"/>
          </a:p>
        </p:txBody>
      </p:sp>
      <p:sp>
        <p:nvSpPr>
          <p:cNvPr id="3" name="Zaoblený obdĺžnik 2"/>
          <p:cNvSpPr/>
          <p:nvPr/>
        </p:nvSpPr>
        <p:spPr>
          <a:xfrm>
            <a:off x="4257920" y="2796464"/>
            <a:ext cx="1047565" cy="492971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chemeClr val="accent6"/>
                </a:solidFill>
              </a:rPr>
              <a:t>Áno</a:t>
            </a:r>
          </a:p>
        </p:txBody>
      </p:sp>
      <p:sp>
        <p:nvSpPr>
          <p:cNvPr id="4" name="Zaoblený obdĺžnik 3"/>
          <p:cNvSpPr/>
          <p:nvPr/>
        </p:nvSpPr>
        <p:spPr>
          <a:xfrm>
            <a:off x="6183900" y="2796465"/>
            <a:ext cx="1047565" cy="492971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FF0000"/>
                </a:solidFill>
              </a:rPr>
              <a:t>Nie</a:t>
            </a:r>
          </a:p>
        </p:txBody>
      </p:sp>
    </p:spTree>
    <p:extLst>
      <p:ext uri="{BB962C8B-B14F-4D97-AF65-F5344CB8AC3E}">
        <p14:creationId xmlns:p14="http://schemas.microsoft.com/office/powerpoint/2010/main" val="34613529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4995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1563198" y="1089573"/>
            <a:ext cx="2118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000" dirty="0"/>
              <a:t>Paleta farieb (cca):</a:t>
            </a:r>
          </a:p>
        </p:txBody>
      </p:sp>
      <p:sp>
        <p:nvSpPr>
          <p:cNvPr id="4" name="Obdĺžnik 3"/>
          <p:cNvSpPr/>
          <p:nvPr/>
        </p:nvSpPr>
        <p:spPr>
          <a:xfrm>
            <a:off x="2733571" y="4103247"/>
            <a:ext cx="914400" cy="914400"/>
          </a:xfrm>
          <a:prstGeom prst="rect">
            <a:avLst/>
          </a:prstGeom>
          <a:solidFill>
            <a:srgbClr val="FF88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3840645" y="4103247"/>
            <a:ext cx="914400" cy="914400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3840645" y="3027284"/>
            <a:ext cx="914400" cy="914400"/>
          </a:xfrm>
          <a:prstGeom prst="rect">
            <a:avLst/>
          </a:prstGeom>
          <a:solidFill>
            <a:srgbClr val="CC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3840645" y="1951321"/>
            <a:ext cx="914400" cy="914400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/>
          <p:cNvSpPr/>
          <p:nvPr/>
        </p:nvSpPr>
        <p:spPr>
          <a:xfrm>
            <a:off x="2733571" y="3027284"/>
            <a:ext cx="914400" cy="914400"/>
          </a:xfrm>
          <a:prstGeom prst="rect">
            <a:avLst/>
          </a:prstGeom>
          <a:solidFill>
            <a:srgbClr val="F9B6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4947719" y="4103247"/>
            <a:ext cx="914400" cy="914400"/>
          </a:xfrm>
          <a:prstGeom prst="rect">
            <a:avLst/>
          </a:prstGeom>
          <a:solidFill>
            <a:srgbClr val="FF3A0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bdĺžnik 12"/>
          <p:cNvSpPr/>
          <p:nvPr/>
        </p:nvSpPr>
        <p:spPr>
          <a:xfrm>
            <a:off x="6011921" y="4103247"/>
            <a:ext cx="914400" cy="9144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>
            <a:off x="1563198" y="4103247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00069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3967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Zaoblený obdĺžnik 23"/>
          <p:cNvSpPr/>
          <p:nvPr/>
        </p:nvSpPr>
        <p:spPr>
          <a:xfrm>
            <a:off x="719092" y="740507"/>
            <a:ext cx="2875668" cy="2723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25" name="Zaoblený obdĺžnik 24"/>
          <p:cNvSpPr/>
          <p:nvPr/>
        </p:nvSpPr>
        <p:spPr>
          <a:xfrm>
            <a:off x="4466948" y="740506"/>
            <a:ext cx="2875668" cy="2723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6" name="Zaoblený obdĺžnik 25"/>
          <p:cNvSpPr/>
          <p:nvPr/>
        </p:nvSpPr>
        <p:spPr>
          <a:xfrm>
            <a:off x="8214804" y="740506"/>
            <a:ext cx="2875668" cy="2723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7" name="Zaoblený obdĺžnik 26"/>
          <p:cNvSpPr/>
          <p:nvPr/>
        </p:nvSpPr>
        <p:spPr>
          <a:xfrm>
            <a:off x="1634644" y="3006578"/>
            <a:ext cx="1044565" cy="25783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Zobraz</a:t>
            </a:r>
          </a:p>
        </p:txBody>
      </p:sp>
      <p:sp>
        <p:nvSpPr>
          <p:cNvPr id="28" name="Zaoblený obdĺžnik 27"/>
          <p:cNvSpPr/>
          <p:nvPr/>
        </p:nvSpPr>
        <p:spPr>
          <a:xfrm>
            <a:off x="5382500" y="3006578"/>
            <a:ext cx="1044565" cy="25783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>
                <a:solidFill>
                  <a:srgbClr val="002060"/>
                </a:solidFill>
              </a:rPr>
              <a:t>Zobraz</a:t>
            </a:r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29" name="Zaoblený obdĺžnik 28"/>
          <p:cNvSpPr/>
          <p:nvPr/>
        </p:nvSpPr>
        <p:spPr>
          <a:xfrm>
            <a:off x="9130356" y="3006578"/>
            <a:ext cx="1044565" cy="25783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Zobraz</a:t>
            </a:r>
          </a:p>
        </p:txBody>
      </p:sp>
      <p:sp>
        <p:nvSpPr>
          <p:cNvPr id="30" name="BlokTextu 29"/>
          <p:cNvSpPr txBox="1"/>
          <p:nvPr/>
        </p:nvSpPr>
        <p:spPr>
          <a:xfrm>
            <a:off x="1797858" y="896486"/>
            <a:ext cx="75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31" name="BlokTextu 30"/>
          <p:cNvSpPr txBox="1"/>
          <p:nvPr/>
        </p:nvSpPr>
        <p:spPr>
          <a:xfrm>
            <a:off x="1653511" y="1951532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Obr./Text</a:t>
            </a:r>
          </a:p>
        </p:txBody>
      </p:sp>
      <p:sp>
        <p:nvSpPr>
          <p:cNvPr id="32" name="BlokTextu 31"/>
          <p:cNvSpPr txBox="1"/>
          <p:nvPr/>
        </p:nvSpPr>
        <p:spPr>
          <a:xfrm>
            <a:off x="5545715" y="896486"/>
            <a:ext cx="75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33" name="BlokTextu 32"/>
          <p:cNvSpPr txBox="1"/>
          <p:nvPr/>
        </p:nvSpPr>
        <p:spPr>
          <a:xfrm>
            <a:off x="5401368" y="1951532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Obr./Text</a:t>
            </a:r>
          </a:p>
        </p:txBody>
      </p:sp>
      <p:sp>
        <p:nvSpPr>
          <p:cNvPr id="34" name="BlokTextu 33"/>
          <p:cNvSpPr txBox="1"/>
          <p:nvPr/>
        </p:nvSpPr>
        <p:spPr>
          <a:xfrm>
            <a:off x="9297684" y="896486"/>
            <a:ext cx="75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35" name="BlokTextu 34"/>
          <p:cNvSpPr txBox="1"/>
          <p:nvPr/>
        </p:nvSpPr>
        <p:spPr>
          <a:xfrm>
            <a:off x="9153337" y="1951532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Obr./Text</a:t>
            </a:r>
          </a:p>
        </p:txBody>
      </p:sp>
      <p:sp>
        <p:nvSpPr>
          <p:cNvPr id="48" name="Zaoblený obdĺžnik 47"/>
          <p:cNvSpPr/>
          <p:nvPr/>
        </p:nvSpPr>
        <p:spPr>
          <a:xfrm>
            <a:off x="719092" y="3707129"/>
            <a:ext cx="2875668" cy="2723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9" name="Zaoblený obdĺžnik 48"/>
          <p:cNvSpPr/>
          <p:nvPr/>
        </p:nvSpPr>
        <p:spPr>
          <a:xfrm>
            <a:off x="4466948" y="3707128"/>
            <a:ext cx="2875668" cy="2723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0" name="Zaoblený obdĺžnik 49"/>
          <p:cNvSpPr/>
          <p:nvPr/>
        </p:nvSpPr>
        <p:spPr>
          <a:xfrm>
            <a:off x="8214804" y="3707128"/>
            <a:ext cx="2875668" cy="2723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1" name="Zaoblený obdĺžnik 50"/>
          <p:cNvSpPr/>
          <p:nvPr/>
        </p:nvSpPr>
        <p:spPr>
          <a:xfrm>
            <a:off x="1634644" y="5973200"/>
            <a:ext cx="1044565" cy="25783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Zobraz</a:t>
            </a:r>
          </a:p>
        </p:txBody>
      </p:sp>
      <p:sp>
        <p:nvSpPr>
          <p:cNvPr id="52" name="Zaoblený obdĺžnik 51"/>
          <p:cNvSpPr/>
          <p:nvPr/>
        </p:nvSpPr>
        <p:spPr>
          <a:xfrm>
            <a:off x="5382500" y="5973200"/>
            <a:ext cx="1044565" cy="25783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>
                <a:solidFill>
                  <a:srgbClr val="002060"/>
                </a:solidFill>
              </a:rPr>
              <a:t>Zobraz</a:t>
            </a:r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53" name="Zaoblený obdĺžnik 52"/>
          <p:cNvSpPr/>
          <p:nvPr/>
        </p:nvSpPr>
        <p:spPr>
          <a:xfrm>
            <a:off x="9130356" y="5973200"/>
            <a:ext cx="1044565" cy="25783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Zobraz</a:t>
            </a:r>
          </a:p>
        </p:txBody>
      </p:sp>
      <p:sp>
        <p:nvSpPr>
          <p:cNvPr id="54" name="BlokTextu 53"/>
          <p:cNvSpPr txBox="1"/>
          <p:nvPr/>
        </p:nvSpPr>
        <p:spPr>
          <a:xfrm>
            <a:off x="1797858" y="3863108"/>
            <a:ext cx="75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55" name="BlokTextu 54"/>
          <p:cNvSpPr txBox="1"/>
          <p:nvPr/>
        </p:nvSpPr>
        <p:spPr>
          <a:xfrm>
            <a:off x="1653511" y="4918154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Obr./Text</a:t>
            </a:r>
          </a:p>
        </p:txBody>
      </p:sp>
      <p:sp>
        <p:nvSpPr>
          <p:cNvPr id="56" name="BlokTextu 55"/>
          <p:cNvSpPr txBox="1"/>
          <p:nvPr/>
        </p:nvSpPr>
        <p:spPr>
          <a:xfrm>
            <a:off x="5545715" y="3863108"/>
            <a:ext cx="75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57" name="BlokTextu 56"/>
          <p:cNvSpPr txBox="1"/>
          <p:nvPr/>
        </p:nvSpPr>
        <p:spPr>
          <a:xfrm>
            <a:off x="5401368" y="4918154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Obr./Text</a:t>
            </a:r>
          </a:p>
        </p:txBody>
      </p:sp>
      <p:sp>
        <p:nvSpPr>
          <p:cNvPr id="58" name="BlokTextu 57"/>
          <p:cNvSpPr txBox="1"/>
          <p:nvPr/>
        </p:nvSpPr>
        <p:spPr>
          <a:xfrm>
            <a:off x="9297684" y="3863108"/>
            <a:ext cx="75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59" name="BlokTextu 58"/>
          <p:cNvSpPr txBox="1"/>
          <p:nvPr/>
        </p:nvSpPr>
        <p:spPr>
          <a:xfrm>
            <a:off x="9153337" y="4918154"/>
            <a:ext cx="107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Obr./Text</a:t>
            </a:r>
          </a:p>
        </p:txBody>
      </p:sp>
      <p:sp>
        <p:nvSpPr>
          <p:cNvPr id="60" name="BlokTextu 59"/>
          <p:cNvSpPr txBox="1"/>
          <p:nvPr/>
        </p:nvSpPr>
        <p:spPr>
          <a:xfrm>
            <a:off x="719092" y="486590"/>
            <a:ext cx="18069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050" dirty="0"/>
              <a:t>Domov &gt; Prídavné zariadenia</a:t>
            </a:r>
          </a:p>
        </p:txBody>
      </p:sp>
      <p:sp>
        <p:nvSpPr>
          <p:cNvPr id="61" name="BlokTextu 60"/>
          <p:cNvSpPr txBox="1"/>
          <p:nvPr/>
        </p:nvSpPr>
        <p:spPr>
          <a:xfrm>
            <a:off x="9297684" y="26106"/>
            <a:ext cx="2968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Pozn.: (značky </a:t>
            </a:r>
            <a:r>
              <a:rPr lang="sk-SK" dirty="0" err="1"/>
              <a:t>príd</a:t>
            </a:r>
            <a:r>
              <a:rPr lang="sk-SK" dirty="0"/>
              <a:t>. zariadení)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33527-47E6-441A-BC24-EAFF849EE539}"/>
              </a:ext>
            </a:extLst>
          </p:cNvPr>
          <p:cNvSpPr txBox="1"/>
          <p:nvPr/>
        </p:nvSpPr>
        <p:spPr>
          <a:xfrm>
            <a:off x="0" y="6241031"/>
            <a:ext cx="1787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Určite obr./text? Nie len Obr.?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C8725C-2F3C-4DB7-B14C-79091374DB0E}"/>
              </a:ext>
            </a:extLst>
          </p:cNvPr>
          <p:cNvCxnSpPr>
            <a:cxnSpLocks/>
          </p:cNvCxnSpPr>
          <p:nvPr/>
        </p:nvCxnSpPr>
        <p:spPr>
          <a:xfrm flipV="1">
            <a:off x="1346833" y="2313447"/>
            <a:ext cx="739419" cy="436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812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674705" y="183863"/>
            <a:ext cx="5614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50" dirty="0"/>
              <a:t>Domov &gt; napr. </a:t>
            </a:r>
            <a:r>
              <a:rPr lang="sk-SK" sz="1050" dirty="0" err="1"/>
              <a:t>Eurocomach</a:t>
            </a:r>
            <a:r>
              <a:rPr lang="sk-SK" sz="1050" dirty="0"/>
              <a:t>- pásové bagre &gt; kde sme (napr. Pásový bager </a:t>
            </a:r>
            <a:r>
              <a:rPr lang="sk-SK" sz="1050" dirty="0" err="1"/>
              <a:t>Eurocomach</a:t>
            </a:r>
            <a:r>
              <a:rPr lang="sk-SK" sz="1050" dirty="0"/>
              <a:t> 10 ZT)</a:t>
            </a:r>
          </a:p>
        </p:txBody>
      </p:sp>
      <p:sp>
        <p:nvSpPr>
          <p:cNvPr id="3" name="Obdĺžnik 2"/>
          <p:cNvSpPr/>
          <p:nvPr/>
        </p:nvSpPr>
        <p:spPr>
          <a:xfrm>
            <a:off x="781237" y="603681"/>
            <a:ext cx="2112883" cy="2469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Fotka/y</a:t>
            </a:r>
          </a:p>
        </p:txBody>
      </p:sp>
      <p:sp>
        <p:nvSpPr>
          <p:cNvPr id="4" name="Obdĺžnik 3"/>
          <p:cNvSpPr/>
          <p:nvPr/>
        </p:nvSpPr>
        <p:spPr>
          <a:xfrm>
            <a:off x="3373516" y="603682"/>
            <a:ext cx="1917577" cy="2086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TEXT (zákl. popis stroja)</a:t>
            </a:r>
          </a:p>
        </p:txBody>
      </p:sp>
      <p:sp>
        <p:nvSpPr>
          <p:cNvPr id="5" name="Zaoblený obdĺžnik 4"/>
          <p:cNvSpPr/>
          <p:nvPr/>
        </p:nvSpPr>
        <p:spPr>
          <a:xfrm>
            <a:off x="3968319" y="2767822"/>
            <a:ext cx="727969" cy="305540"/>
          </a:xfrm>
          <a:prstGeom prst="roundRect">
            <a:avLst>
              <a:gd name="adj" fmla="val 486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Dopyt</a:t>
            </a:r>
          </a:p>
        </p:txBody>
      </p:sp>
      <p:sp>
        <p:nvSpPr>
          <p:cNvPr id="6" name="Obdĺžnik 5"/>
          <p:cNvSpPr/>
          <p:nvPr/>
        </p:nvSpPr>
        <p:spPr>
          <a:xfrm>
            <a:off x="781237" y="3879541"/>
            <a:ext cx="4598632" cy="2476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Tabuľka s </a:t>
            </a:r>
            <a:r>
              <a:rPr lang="sk-SK" dirty="0" err="1"/>
              <a:t>techn</a:t>
            </a:r>
            <a:r>
              <a:rPr lang="sk-SK" dirty="0"/>
              <a:t>. informáciami o stroji</a:t>
            </a:r>
          </a:p>
        </p:txBody>
      </p:sp>
      <p:sp>
        <p:nvSpPr>
          <p:cNvPr id="7" name="Obdĺžnik 6"/>
          <p:cNvSpPr/>
          <p:nvPr/>
        </p:nvSpPr>
        <p:spPr>
          <a:xfrm>
            <a:off x="6525088" y="1775536"/>
            <a:ext cx="5248988" cy="3551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/>
          <p:cNvSpPr/>
          <p:nvPr/>
        </p:nvSpPr>
        <p:spPr>
          <a:xfrm>
            <a:off x="6755908" y="1988597"/>
            <a:ext cx="2237174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Meno</a:t>
            </a:r>
          </a:p>
        </p:txBody>
      </p:sp>
      <p:sp>
        <p:nvSpPr>
          <p:cNvPr id="10" name="Obdĺžnik 9"/>
          <p:cNvSpPr/>
          <p:nvPr/>
        </p:nvSpPr>
        <p:spPr>
          <a:xfrm>
            <a:off x="6755905" y="2481308"/>
            <a:ext cx="2237176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Telefón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9161748" y="2481307"/>
            <a:ext cx="2237176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E-mail</a:t>
            </a:r>
          </a:p>
        </p:txBody>
      </p:sp>
      <p:sp>
        <p:nvSpPr>
          <p:cNvPr id="12" name="Obdĺžnik 11"/>
          <p:cNvSpPr/>
          <p:nvPr/>
        </p:nvSpPr>
        <p:spPr>
          <a:xfrm>
            <a:off x="6755906" y="2974017"/>
            <a:ext cx="4643021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Bydlisko</a:t>
            </a:r>
          </a:p>
        </p:txBody>
      </p:sp>
      <p:sp>
        <p:nvSpPr>
          <p:cNvPr id="15" name="Obdĺžnik 14"/>
          <p:cNvSpPr/>
          <p:nvPr/>
        </p:nvSpPr>
        <p:spPr>
          <a:xfrm>
            <a:off x="9149582" y="1988596"/>
            <a:ext cx="2237174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Priezvisko</a:t>
            </a:r>
          </a:p>
        </p:txBody>
      </p:sp>
      <p:sp>
        <p:nvSpPr>
          <p:cNvPr id="16" name="Obdĺžnik 15"/>
          <p:cNvSpPr/>
          <p:nvPr/>
        </p:nvSpPr>
        <p:spPr>
          <a:xfrm>
            <a:off x="6755906" y="3485587"/>
            <a:ext cx="4643019" cy="1334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Správa zákazníka (text)</a:t>
            </a:r>
          </a:p>
        </p:txBody>
      </p:sp>
      <p:sp>
        <p:nvSpPr>
          <p:cNvPr id="18" name="Zaoblený obdĺžnik 17"/>
          <p:cNvSpPr/>
          <p:nvPr/>
        </p:nvSpPr>
        <p:spPr>
          <a:xfrm>
            <a:off x="8611334" y="4872601"/>
            <a:ext cx="932162" cy="391242"/>
          </a:xfrm>
          <a:prstGeom prst="roundRect">
            <a:avLst>
              <a:gd name="adj" fmla="val 486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Odoslať</a:t>
            </a:r>
          </a:p>
        </p:txBody>
      </p:sp>
      <p:sp>
        <p:nvSpPr>
          <p:cNvPr id="19" name="BlokTextu 18"/>
          <p:cNvSpPr txBox="1"/>
          <p:nvPr/>
        </p:nvSpPr>
        <p:spPr>
          <a:xfrm>
            <a:off x="6436310" y="1451043"/>
            <a:ext cx="498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Pozn.: Toto sa zobrazí pri kliku na tlačidlo „Dopyt“</a:t>
            </a:r>
          </a:p>
        </p:txBody>
      </p:sp>
      <p:sp>
        <p:nvSpPr>
          <p:cNvPr id="20" name="Obdĺžnik 19"/>
          <p:cNvSpPr/>
          <p:nvPr/>
        </p:nvSpPr>
        <p:spPr>
          <a:xfrm>
            <a:off x="319137" y="0"/>
            <a:ext cx="5699464" cy="6640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prava 7"/>
          <p:cNvSpPr/>
          <p:nvPr/>
        </p:nvSpPr>
        <p:spPr>
          <a:xfrm rot="10800000">
            <a:off x="4927105" y="3225345"/>
            <a:ext cx="1509205" cy="49714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bdĺžnik 12"/>
          <p:cNvSpPr/>
          <p:nvPr/>
        </p:nvSpPr>
        <p:spPr>
          <a:xfrm>
            <a:off x="8309498" y="119851"/>
            <a:ext cx="3565529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!!!</a:t>
            </a:r>
            <a:br>
              <a:rPr lang="sk-SK" dirty="0"/>
            </a:br>
            <a:r>
              <a:rPr lang="sk-SK" dirty="0"/>
              <a:t>INFO O TOM, ŽE NIE JE PRIHLÁSENÝ</a:t>
            </a:r>
            <a:br>
              <a:rPr lang="sk-SK" dirty="0"/>
            </a:br>
            <a:r>
              <a:rPr lang="sk-SK" dirty="0"/>
              <a:t>!!!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65504B-AF99-4EEE-94DE-112A89D2D357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7190917" y="1034251"/>
            <a:ext cx="2901346" cy="865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03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1189607" y="3542188"/>
            <a:ext cx="4394447" cy="2831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TEXT</a:t>
            </a:r>
          </a:p>
        </p:txBody>
      </p:sp>
      <p:sp>
        <p:nvSpPr>
          <p:cNvPr id="4" name="Obdĺžnik 3"/>
          <p:cNvSpPr/>
          <p:nvPr/>
        </p:nvSpPr>
        <p:spPr>
          <a:xfrm>
            <a:off x="1230747" y="901079"/>
            <a:ext cx="4305671" cy="245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Obr.+</a:t>
            </a:r>
          </a:p>
        </p:txBody>
      </p:sp>
      <p:sp>
        <p:nvSpPr>
          <p:cNvPr id="3" name="Obdĺžnik 2"/>
          <p:cNvSpPr/>
          <p:nvPr/>
        </p:nvSpPr>
        <p:spPr>
          <a:xfrm>
            <a:off x="5832627" y="710211"/>
            <a:ext cx="4394447" cy="28319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TEXT</a:t>
            </a:r>
          </a:p>
        </p:txBody>
      </p:sp>
      <p:sp>
        <p:nvSpPr>
          <p:cNvPr id="5" name="Obdĺžnik 4"/>
          <p:cNvSpPr/>
          <p:nvPr/>
        </p:nvSpPr>
        <p:spPr>
          <a:xfrm>
            <a:off x="5877014" y="3733056"/>
            <a:ext cx="4305671" cy="245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Obr.+</a:t>
            </a:r>
          </a:p>
        </p:txBody>
      </p:sp>
      <p:sp>
        <p:nvSpPr>
          <p:cNvPr id="6" name="BlokTextu 5"/>
          <p:cNvSpPr txBox="1"/>
          <p:nvPr/>
        </p:nvSpPr>
        <p:spPr>
          <a:xfrm>
            <a:off x="1065320" y="456295"/>
            <a:ext cx="23182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050" dirty="0"/>
              <a:t>Domov &gt; UNC, LOCUST po </a:t>
            </a:r>
            <a:r>
              <a:rPr lang="sk-SK" sz="1050" dirty="0" err="1"/>
              <a:t>repase</a:t>
            </a:r>
            <a:r>
              <a:rPr lang="sk-SK" sz="1050" dirty="0"/>
              <a:t> a GO</a:t>
            </a:r>
          </a:p>
        </p:txBody>
      </p:sp>
      <p:sp>
        <p:nvSpPr>
          <p:cNvPr id="20" name="BlokTextu 19"/>
          <p:cNvSpPr txBox="1"/>
          <p:nvPr/>
        </p:nvSpPr>
        <p:spPr>
          <a:xfrm>
            <a:off x="6368706" y="44644"/>
            <a:ext cx="5823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1400" dirty="0"/>
              <a:t>!!! TOTO NIE !!! Je to len náhrada (v1). Reálny návrh tejto stránky bude ďalej.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1065320" y="637416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527669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aoblený obdĺžnik 28"/>
          <p:cNvSpPr/>
          <p:nvPr/>
        </p:nvSpPr>
        <p:spPr>
          <a:xfrm>
            <a:off x="1455083" y="473882"/>
            <a:ext cx="9508839" cy="483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Obdĺžnik 1"/>
          <p:cNvSpPr/>
          <p:nvPr/>
        </p:nvSpPr>
        <p:spPr>
          <a:xfrm>
            <a:off x="1574156" y="1099595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BlokTextu 2"/>
          <p:cNvSpPr txBox="1"/>
          <p:nvPr/>
        </p:nvSpPr>
        <p:spPr>
          <a:xfrm>
            <a:off x="2387037" y="2014524"/>
            <a:ext cx="57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Obr.</a:t>
            </a:r>
          </a:p>
        </p:txBody>
      </p:sp>
      <p:sp>
        <p:nvSpPr>
          <p:cNvPr id="4" name="BlokTextu 3"/>
          <p:cNvSpPr txBox="1"/>
          <p:nvPr/>
        </p:nvSpPr>
        <p:spPr>
          <a:xfrm>
            <a:off x="2302945" y="2886781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5" name="Obdĺžnik 4"/>
          <p:cNvSpPr/>
          <p:nvPr/>
        </p:nvSpPr>
        <p:spPr>
          <a:xfrm>
            <a:off x="5129513" y="1099595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BlokTextu 5"/>
          <p:cNvSpPr txBox="1"/>
          <p:nvPr/>
        </p:nvSpPr>
        <p:spPr>
          <a:xfrm>
            <a:off x="5942394" y="2014524"/>
            <a:ext cx="57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Obr.</a:t>
            </a:r>
          </a:p>
        </p:txBody>
      </p:sp>
      <p:sp>
        <p:nvSpPr>
          <p:cNvPr id="7" name="BlokTextu 6"/>
          <p:cNvSpPr txBox="1"/>
          <p:nvPr/>
        </p:nvSpPr>
        <p:spPr>
          <a:xfrm>
            <a:off x="5858302" y="2886781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8" name="Obdĺžnik 7"/>
          <p:cNvSpPr/>
          <p:nvPr/>
        </p:nvSpPr>
        <p:spPr>
          <a:xfrm>
            <a:off x="8684870" y="1099595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9497751" y="2014524"/>
            <a:ext cx="57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Obr.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9413659" y="2886781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1574156" y="3844382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BlokTextu 11"/>
          <p:cNvSpPr txBox="1"/>
          <p:nvPr/>
        </p:nvSpPr>
        <p:spPr>
          <a:xfrm>
            <a:off x="2387037" y="4759311"/>
            <a:ext cx="57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Obr.</a:t>
            </a:r>
          </a:p>
        </p:txBody>
      </p:sp>
      <p:sp>
        <p:nvSpPr>
          <p:cNvPr id="13" name="BlokTextu 12"/>
          <p:cNvSpPr txBox="1"/>
          <p:nvPr/>
        </p:nvSpPr>
        <p:spPr>
          <a:xfrm>
            <a:off x="2302945" y="5631568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14" name="Obdĺžnik 13"/>
          <p:cNvSpPr/>
          <p:nvPr/>
        </p:nvSpPr>
        <p:spPr>
          <a:xfrm>
            <a:off x="5129513" y="3844382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BlokTextu 14"/>
          <p:cNvSpPr txBox="1"/>
          <p:nvPr/>
        </p:nvSpPr>
        <p:spPr>
          <a:xfrm>
            <a:off x="5942394" y="4759311"/>
            <a:ext cx="57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Obr.</a:t>
            </a:r>
          </a:p>
        </p:txBody>
      </p:sp>
      <p:sp>
        <p:nvSpPr>
          <p:cNvPr id="16" name="BlokTextu 15"/>
          <p:cNvSpPr txBox="1"/>
          <p:nvPr/>
        </p:nvSpPr>
        <p:spPr>
          <a:xfrm>
            <a:off x="5858302" y="5631568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17" name="Obdĺžnik 16"/>
          <p:cNvSpPr/>
          <p:nvPr/>
        </p:nvSpPr>
        <p:spPr>
          <a:xfrm>
            <a:off x="8684870" y="3844382"/>
            <a:ext cx="2199190" cy="2199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BlokTextu 17"/>
          <p:cNvSpPr txBox="1"/>
          <p:nvPr/>
        </p:nvSpPr>
        <p:spPr>
          <a:xfrm>
            <a:off x="9497751" y="4759311"/>
            <a:ext cx="57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Obr.</a:t>
            </a:r>
          </a:p>
        </p:txBody>
      </p:sp>
      <p:sp>
        <p:nvSpPr>
          <p:cNvPr id="19" name="BlokTextu 18"/>
          <p:cNvSpPr txBox="1"/>
          <p:nvPr/>
        </p:nvSpPr>
        <p:spPr>
          <a:xfrm>
            <a:off x="9413659" y="5631568"/>
            <a:ext cx="75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20" name="BlokTextu 19"/>
          <p:cNvSpPr txBox="1"/>
          <p:nvPr/>
        </p:nvSpPr>
        <p:spPr>
          <a:xfrm>
            <a:off x="1455083" y="195185"/>
            <a:ext cx="23182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050" dirty="0"/>
              <a:t>Domov &gt; UNC, LOCUST po </a:t>
            </a:r>
            <a:r>
              <a:rPr lang="sk-SK" sz="1050" dirty="0" err="1"/>
              <a:t>repase</a:t>
            </a:r>
            <a:r>
              <a:rPr lang="sk-SK" sz="1050" dirty="0"/>
              <a:t> a GO</a:t>
            </a:r>
          </a:p>
        </p:txBody>
      </p:sp>
      <p:sp>
        <p:nvSpPr>
          <p:cNvPr id="22" name="Obdĺžnik 21"/>
          <p:cNvSpPr/>
          <p:nvPr/>
        </p:nvSpPr>
        <p:spPr>
          <a:xfrm>
            <a:off x="1574156" y="535669"/>
            <a:ext cx="1217297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Značka</a:t>
            </a:r>
          </a:p>
        </p:txBody>
      </p:sp>
      <p:sp>
        <p:nvSpPr>
          <p:cNvPr id="24" name="Obdĺžnik 23"/>
          <p:cNvSpPr/>
          <p:nvPr/>
        </p:nvSpPr>
        <p:spPr>
          <a:xfrm>
            <a:off x="2971033" y="522196"/>
            <a:ext cx="2307858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Dátumu pridania</a:t>
            </a:r>
          </a:p>
        </p:txBody>
      </p:sp>
      <p:sp>
        <p:nvSpPr>
          <p:cNvPr id="25" name="Obdĺžnik 24"/>
          <p:cNvSpPr/>
          <p:nvPr/>
        </p:nvSpPr>
        <p:spPr>
          <a:xfrm>
            <a:off x="5458471" y="535669"/>
            <a:ext cx="1217297" cy="362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Cena</a:t>
            </a:r>
          </a:p>
        </p:txBody>
      </p:sp>
      <p:sp>
        <p:nvSpPr>
          <p:cNvPr id="26" name="BlokTextu 25"/>
          <p:cNvSpPr txBox="1"/>
          <p:nvPr/>
        </p:nvSpPr>
        <p:spPr>
          <a:xfrm>
            <a:off x="0" y="632755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/>
              <a:t>Pozn.: Kategórie vo filtri („Značka“, „Cena“...) budú </a:t>
            </a:r>
            <a:r>
              <a:rPr lang="sk-SK" sz="1400" dirty="0" err="1"/>
              <a:t>dropboxy</a:t>
            </a:r>
            <a:r>
              <a:rPr lang="sk-SK" sz="1400" dirty="0"/>
              <a:t>. </a:t>
            </a:r>
          </a:p>
          <a:p>
            <a:r>
              <a:rPr lang="sk-SK" sz="1400" dirty="0"/>
              <a:t>Špeciálne „Značka“ bude mať možnosti ako </a:t>
            </a:r>
            <a:r>
              <a:rPr lang="sk-SK" sz="1400" dirty="0" err="1"/>
              <a:t>checkboxy</a:t>
            </a:r>
            <a:r>
              <a:rPr lang="sk-SK" sz="1400" dirty="0"/>
              <a:t> (bude sa môcť zaškrtnúť značka napr. UNC).</a:t>
            </a:r>
          </a:p>
        </p:txBody>
      </p:sp>
      <p:sp>
        <p:nvSpPr>
          <p:cNvPr id="27" name="BlokTextu 19">
            <a:extLst>
              <a:ext uri="{FF2B5EF4-FFF2-40B4-BE49-F238E27FC236}">
                <a16:creationId xmlns:a16="http://schemas.microsoft.com/office/drawing/2014/main" id="{26CE934B-80B8-448D-839B-D3F8E4DB0BEC}"/>
              </a:ext>
            </a:extLst>
          </p:cNvPr>
          <p:cNvSpPr txBox="1"/>
          <p:nvPr/>
        </p:nvSpPr>
        <p:spPr>
          <a:xfrm>
            <a:off x="6368706" y="44644"/>
            <a:ext cx="5823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1400" dirty="0"/>
              <a:t>!!! TOTO NIE !!! Je to len náhrada (v2). Reálny návrh tejto stránky bude ďalej.</a:t>
            </a:r>
          </a:p>
        </p:txBody>
      </p:sp>
    </p:spTree>
    <p:extLst>
      <p:ext uri="{BB962C8B-B14F-4D97-AF65-F5344CB8AC3E}">
        <p14:creationId xmlns:p14="http://schemas.microsoft.com/office/powerpoint/2010/main" val="2980710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674705" y="183863"/>
            <a:ext cx="5614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050" dirty="0"/>
              <a:t>Domov &gt; UNC, LOCUST po </a:t>
            </a:r>
            <a:r>
              <a:rPr lang="sk-SK" sz="1050" dirty="0" err="1"/>
              <a:t>repase</a:t>
            </a:r>
            <a:r>
              <a:rPr lang="sk-SK" sz="1050" dirty="0"/>
              <a:t> a GO &gt; názov vybraného </a:t>
            </a:r>
            <a:r>
              <a:rPr lang="sk-SK" sz="1050" dirty="0" err="1"/>
              <a:t>repas</a:t>
            </a:r>
            <a:r>
              <a:rPr lang="sk-SK" sz="1050" dirty="0"/>
              <a:t>. stroja</a:t>
            </a:r>
          </a:p>
        </p:txBody>
      </p:sp>
      <p:sp>
        <p:nvSpPr>
          <p:cNvPr id="3" name="Obdĺžnik 2"/>
          <p:cNvSpPr/>
          <p:nvPr/>
        </p:nvSpPr>
        <p:spPr>
          <a:xfrm>
            <a:off x="781237" y="603681"/>
            <a:ext cx="2112883" cy="2469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Fotka/y</a:t>
            </a:r>
          </a:p>
        </p:txBody>
      </p:sp>
      <p:sp>
        <p:nvSpPr>
          <p:cNvPr id="4" name="Obdĺžnik 3"/>
          <p:cNvSpPr/>
          <p:nvPr/>
        </p:nvSpPr>
        <p:spPr>
          <a:xfrm>
            <a:off x="3373516" y="603682"/>
            <a:ext cx="1917577" cy="2086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TEXT (zákl. popis stroja)</a:t>
            </a:r>
          </a:p>
        </p:txBody>
      </p:sp>
      <p:sp>
        <p:nvSpPr>
          <p:cNvPr id="5" name="Zaoblený obdĺžnik 4"/>
          <p:cNvSpPr/>
          <p:nvPr/>
        </p:nvSpPr>
        <p:spPr>
          <a:xfrm>
            <a:off x="3968319" y="2767822"/>
            <a:ext cx="727969" cy="305540"/>
          </a:xfrm>
          <a:prstGeom prst="roundRect">
            <a:avLst>
              <a:gd name="adj" fmla="val 486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Dopyt</a:t>
            </a:r>
          </a:p>
        </p:txBody>
      </p:sp>
      <p:sp>
        <p:nvSpPr>
          <p:cNvPr id="6" name="Obdĺžnik 5"/>
          <p:cNvSpPr/>
          <p:nvPr/>
        </p:nvSpPr>
        <p:spPr>
          <a:xfrm>
            <a:off x="781237" y="3879541"/>
            <a:ext cx="4598632" cy="2476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Tabuľka s </a:t>
            </a:r>
            <a:r>
              <a:rPr lang="sk-SK" dirty="0" err="1"/>
              <a:t>techn</a:t>
            </a:r>
            <a:r>
              <a:rPr lang="sk-SK" dirty="0"/>
              <a:t>. informáciami o stroji</a:t>
            </a:r>
          </a:p>
        </p:txBody>
      </p:sp>
      <p:sp>
        <p:nvSpPr>
          <p:cNvPr id="7" name="Obdĺžnik 6"/>
          <p:cNvSpPr/>
          <p:nvPr/>
        </p:nvSpPr>
        <p:spPr>
          <a:xfrm>
            <a:off x="6525088" y="1775536"/>
            <a:ext cx="5248988" cy="3551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bdĺžnik 8"/>
          <p:cNvSpPr/>
          <p:nvPr/>
        </p:nvSpPr>
        <p:spPr>
          <a:xfrm>
            <a:off x="6755908" y="1988597"/>
            <a:ext cx="2237174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Meno</a:t>
            </a:r>
          </a:p>
        </p:txBody>
      </p:sp>
      <p:sp>
        <p:nvSpPr>
          <p:cNvPr id="10" name="Obdĺžnik 9"/>
          <p:cNvSpPr/>
          <p:nvPr/>
        </p:nvSpPr>
        <p:spPr>
          <a:xfrm>
            <a:off x="6755905" y="2481308"/>
            <a:ext cx="2237176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Telefón</a:t>
            </a:r>
          </a:p>
        </p:txBody>
      </p:sp>
      <p:sp>
        <p:nvSpPr>
          <p:cNvPr id="11" name="Obdĺžnik 10"/>
          <p:cNvSpPr/>
          <p:nvPr/>
        </p:nvSpPr>
        <p:spPr>
          <a:xfrm>
            <a:off x="9161748" y="2481307"/>
            <a:ext cx="2237176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E-mail</a:t>
            </a:r>
          </a:p>
        </p:txBody>
      </p:sp>
      <p:sp>
        <p:nvSpPr>
          <p:cNvPr id="12" name="Obdĺžnik 11"/>
          <p:cNvSpPr/>
          <p:nvPr/>
        </p:nvSpPr>
        <p:spPr>
          <a:xfrm>
            <a:off x="6755906" y="2974017"/>
            <a:ext cx="4643021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Bydlisko</a:t>
            </a:r>
          </a:p>
        </p:txBody>
      </p:sp>
      <p:sp>
        <p:nvSpPr>
          <p:cNvPr id="15" name="Obdĺžnik 14"/>
          <p:cNvSpPr/>
          <p:nvPr/>
        </p:nvSpPr>
        <p:spPr>
          <a:xfrm>
            <a:off x="9149582" y="1988596"/>
            <a:ext cx="2237174" cy="4172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Priezvisko</a:t>
            </a:r>
          </a:p>
        </p:txBody>
      </p:sp>
      <p:sp>
        <p:nvSpPr>
          <p:cNvPr id="16" name="Obdĺžnik 15"/>
          <p:cNvSpPr/>
          <p:nvPr/>
        </p:nvSpPr>
        <p:spPr>
          <a:xfrm>
            <a:off x="6755906" y="3485587"/>
            <a:ext cx="4643019" cy="1334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Správa zákazníka (text)</a:t>
            </a:r>
          </a:p>
        </p:txBody>
      </p:sp>
      <p:sp>
        <p:nvSpPr>
          <p:cNvPr id="18" name="Zaoblený obdĺžnik 17"/>
          <p:cNvSpPr/>
          <p:nvPr/>
        </p:nvSpPr>
        <p:spPr>
          <a:xfrm>
            <a:off x="8611334" y="4872601"/>
            <a:ext cx="932162" cy="391242"/>
          </a:xfrm>
          <a:prstGeom prst="roundRect">
            <a:avLst>
              <a:gd name="adj" fmla="val 486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400" dirty="0">
                <a:solidFill>
                  <a:srgbClr val="002060"/>
                </a:solidFill>
              </a:rPr>
              <a:t>Odoslať</a:t>
            </a:r>
          </a:p>
        </p:txBody>
      </p:sp>
      <p:sp>
        <p:nvSpPr>
          <p:cNvPr id="19" name="BlokTextu 18"/>
          <p:cNvSpPr txBox="1"/>
          <p:nvPr/>
        </p:nvSpPr>
        <p:spPr>
          <a:xfrm>
            <a:off x="6436310" y="1451043"/>
            <a:ext cx="498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Pozn.: Toto sa zobrazí pri kliku na tlačidlo „Dopyt“</a:t>
            </a:r>
          </a:p>
        </p:txBody>
      </p:sp>
      <p:sp>
        <p:nvSpPr>
          <p:cNvPr id="20" name="Obdĺžnik 19"/>
          <p:cNvSpPr/>
          <p:nvPr/>
        </p:nvSpPr>
        <p:spPr>
          <a:xfrm>
            <a:off x="319137" y="0"/>
            <a:ext cx="5699464" cy="6640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prava 7"/>
          <p:cNvSpPr/>
          <p:nvPr/>
        </p:nvSpPr>
        <p:spPr>
          <a:xfrm rot="10800000">
            <a:off x="4927105" y="3225345"/>
            <a:ext cx="1509205" cy="49714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BlokTextu 12"/>
          <p:cNvSpPr txBox="1"/>
          <p:nvPr/>
        </p:nvSpPr>
        <p:spPr>
          <a:xfrm>
            <a:off x="7020882" y="375371"/>
            <a:ext cx="504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k-SK" sz="1400" dirty="0"/>
              <a:t>Pozn.: Rovnaké ako na </a:t>
            </a:r>
            <a:r>
              <a:rPr lang="sk-SK" sz="1400" dirty="0" err="1"/>
              <a:t>slidu</a:t>
            </a:r>
            <a:r>
              <a:rPr lang="sk-SK" sz="1400" dirty="0"/>
              <a:t> so strojmi [slide 5], až na „</a:t>
            </a:r>
            <a:r>
              <a:rPr lang="sk-SK" sz="1400" dirty="0" err="1"/>
              <a:t>nav</a:t>
            </a:r>
            <a:r>
              <a:rPr lang="sk-SK" sz="1400" dirty="0"/>
              <a:t>. helper“.</a:t>
            </a:r>
          </a:p>
        </p:txBody>
      </p:sp>
      <p:sp>
        <p:nvSpPr>
          <p:cNvPr id="21" name="BlokTextu 19">
            <a:extLst>
              <a:ext uri="{FF2B5EF4-FFF2-40B4-BE49-F238E27FC236}">
                <a16:creationId xmlns:a16="http://schemas.microsoft.com/office/drawing/2014/main" id="{6F91B627-3A3F-4AE1-8C8C-4F922595EE49}"/>
              </a:ext>
            </a:extLst>
          </p:cNvPr>
          <p:cNvSpPr txBox="1"/>
          <p:nvPr/>
        </p:nvSpPr>
        <p:spPr>
          <a:xfrm>
            <a:off x="6454066" y="53262"/>
            <a:ext cx="5823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1400" dirty="0"/>
              <a:t>!!! TOTO NIE !!! Je to len náhrada. Reálny návrh tejto stránky bude ďalej.</a:t>
            </a:r>
          </a:p>
        </p:txBody>
      </p:sp>
    </p:spTree>
    <p:extLst>
      <p:ext uri="{BB962C8B-B14F-4D97-AF65-F5344CB8AC3E}">
        <p14:creationId xmlns:p14="http://schemas.microsoft.com/office/powerpoint/2010/main" val="333738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3"/>
          <p:cNvSpPr/>
          <p:nvPr/>
        </p:nvSpPr>
        <p:spPr>
          <a:xfrm>
            <a:off x="719092" y="1495110"/>
            <a:ext cx="3175246" cy="3007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5" name="Zaoblený obdĺžnik 4"/>
          <p:cNvSpPr/>
          <p:nvPr/>
        </p:nvSpPr>
        <p:spPr>
          <a:xfrm>
            <a:off x="4466948" y="1495109"/>
            <a:ext cx="3175246" cy="3007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Zaoblený obdĺžnik 5"/>
          <p:cNvSpPr/>
          <p:nvPr/>
        </p:nvSpPr>
        <p:spPr>
          <a:xfrm>
            <a:off x="8214804" y="1495109"/>
            <a:ext cx="3175246" cy="3007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Zaoblený obdĺžnik 6"/>
          <p:cNvSpPr/>
          <p:nvPr/>
        </p:nvSpPr>
        <p:spPr>
          <a:xfrm>
            <a:off x="1730023" y="3794496"/>
            <a:ext cx="1153384" cy="28469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Zobraz</a:t>
            </a:r>
          </a:p>
        </p:txBody>
      </p:sp>
      <p:sp>
        <p:nvSpPr>
          <p:cNvPr id="8" name="Zaoblený obdĺžnik 7"/>
          <p:cNvSpPr/>
          <p:nvPr/>
        </p:nvSpPr>
        <p:spPr>
          <a:xfrm>
            <a:off x="5477879" y="3794496"/>
            <a:ext cx="1153384" cy="28469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>
                <a:solidFill>
                  <a:srgbClr val="002060"/>
                </a:solidFill>
              </a:rPr>
              <a:t>Zobraz</a:t>
            </a:r>
            <a:endParaRPr lang="sk-SK" dirty="0">
              <a:solidFill>
                <a:srgbClr val="002060"/>
              </a:solidFill>
            </a:endParaRPr>
          </a:p>
        </p:txBody>
      </p:sp>
      <p:sp>
        <p:nvSpPr>
          <p:cNvPr id="9" name="Zaoblený obdĺžnik 8"/>
          <p:cNvSpPr/>
          <p:nvPr/>
        </p:nvSpPr>
        <p:spPr>
          <a:xfrm>
            <a:off x="9225735" y="3794496"/>
            <a:ext cx="1153384" cy="28469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>
                <a:solidFill>
                  <a:srgbClr val="002060"/>
                </a:solidFill>
              </a:rPr>
              <a:t>Zobraz</a:t>
            </a:r>
          </a:p>
        </p:txBody>
      </p:sp>
      <p:sp>
        <p:nvSpPr>
          <p:cNvPr id="10" name="BlokTextu 9"/>
          <p:cNvSpPr txBox="1"/>
          <p:nvPr/>
        </p:nvSpPr>
        <p:spPr>
          <a:xfrm>
            <a:off x="1885300" y="1731290"/>
            <a:ext cx="83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11" name="BlokTextu 10"/>
          <p:cNvSpPr txBox="1"/>
          <p:nvPr/>
        </p:nvSpPr>
        <p:spPr>
          <a:xfrm>
            <a:off x="1777797" y="2670560"/>
            <a:ext cx="118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Obr./Text</a:t>
            </a:r>
          </a:p>
        </p:txBody>
      </p:sp>
      <p:sp>
        <p:nvSpPr>
          <p:cNvPr id="12" name="BlokTextu 11"/>
          <p:cNvSpPr txBox="1"/>
          <p:nvPr/>
        </p:nvSpPr>
        <p:spPr>
          <a:xfrm>
            <a:off x="5633157" y="1731290"/>
            <a:ext cx="83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13" name="BlokTextu 12"/>
          <p:cNvSpPr txBox="1"/>
          <p:nvPr/>
        </p:nvSpPr>
        <p:spPr>
          <a:xfrm>
            <a:off x="5525654" y="2670560"/>
            <a:ext cx="118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Obr./Text</a:t>
            </a:r>
          </a:p>
        </p:txBody>
      </p:sp>
      <p:sp>
        <p:nvSpPr>
          <p:cNvPr id="14" name="BlokTextu 13"/>
          <p:cNvSpPr txBox="1"/>
          <p:nvPr/>
        </p:nvSpPr>
        <p:spPr>
          <a:xfrm>
            <a:off x="9385126" y="1731290"/>
            <a:ext cx="83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Názov</a:t>
            </a:r>
          </a:p>
        </p:txBody>
      </p:sp>
      <p:sp>
        <p:nvSpPr>
          <p:cNvPr id="15" name="BlokTextu 14"/>
          <p:cNvSpPr txBox="1"/>
          <p:nvPr/>
        </p:nvSpPr>
        <p:spPr>
          <a:xfrm>
            <a:off x="9277623" y="2670560"/>
            <a:ext cx="118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Obr./Text</a:t>
            </a:r>
          </a:p>
        </p:txBody>
      </p:sp>
      <p:sp>
        <p:nvSpPr>
          <p:cNvPr id="16" name="BlokTextu 15"/>
          <p:cNvSpPr txBox="1"/>
          <p:nvPr/>
        </p:nvSpPr>
        <p:spPr>
          <a:xfrm>
            <a:off x="719092" y="1161352"/>
            <a:ext cx="10534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050" dirty="0"/>
              <a:t>Domov &gt; Služby</a:t>
            </a:r>
          </a:p>
        </p:txBody>
      </p:sp>
      <p:sp>
        <p:nvSpPr>
          <p:cNvPr id="17" name="BlokTextu 16"/>
          <p:cNvSpPr txBox="1"/>
          <p:nvPr/>
        </p:nvSpPr>
        <p:spPr>
          <a:xfrm>
            <a:off x="4692318" y="94174"/>
            <a:ext cx="7618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Pozn.: Tu budú </a:t>
            </a:r>
            <a:r>
              <a:rPr lang="sk-SK" dirty="0" err="1"/>
              <a:t>vylistované</a:t>
            </a:r>
            <a:r>
              <a:rPr lang="sk-SK" dirty="0"/>
              <a:t> služby (kategórie ako napr. oprava, zemné práce...).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A66177-CE7D-4236-8777-070387B7650C}"/>
              </a:ext>
            </a:extLst>
          </p:cNvPr>
          <p:cNvSpPr txBox="1"/>
          <p:nvPr/>
        </p:nvSpPr>
        <p:spPr>
          <a:xfrm>
            <a:off x="0" y="5082941"/>
            <a:ext cx="205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Nestačil by iba obr.?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A4E954-2100-414B-8BD5-38A23D487C18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1029641" y="3066905"/>
            <a:ext cx="1172021" cy="2016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117952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2069</TotalTime>
  <Words>1818</Words>
  <Application>Microsoft Office PowerPoint</Application>
  <PresentationFormat>Widescreen</PresentationFormat>
  <Paragraphs>436</Paragraphs>
  <Slides>38</Slides>
  <Notes>3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Motív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Milan</dc:creator>
  <cp:lastModifiedBy>Milan Truchan</cp:lastModifiedBy>
  <cp:revision>116</cp:revision>
  <dcterms:created xsi:type="dcterms:W3CDTF">2021-04-15T12:56:12Z</dcterms:created>
  <dcterms:modified xsi:type="dcterms:W3CDTF">2021-07-24T22:34:51Z</dcterms:modified>
</cp:coreProperties>
</file>