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CFF6-4BA4-41F2-982D-C9A824B60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382" y="1261453"/>
            <a:ext cx="11282618" cy="1130722"/>
          </a:xfrm>
        </p:spPr>
        <p:txBody>
          <a:bodyPr/>
          <a:lstStyle/>
          <a:p>
            <a:r>
              <a:rPr lang="hu-HU" sz="6600" dirty="0"/>
              <a:t>Special Subject 2 </a:t>
            </a:r>
            <a:br>
              <a:rPr lang="hu-HU" sz="6600" dirty="0"/>
            </a:br>
            <a:r>
              <a:rPr lang="hu-HU" sz="6600" dirty="0"/>
              <a:t>Nested Virtualization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1799-9668-4599-BCC3-E1C26285B7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Dilshad Khalaf, Nikolay Petrov and Milan Vince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0630-CA3E-4B2E-BF28-70F3EC2A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we have done?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AC69-8AFF-4A81-94FF-0D4AB5C2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Configure ESXi on a Windows client VM that is running on the blade. (It’s called ESXi 2)</a:t>
            </a:r>
          </a:p>
          <a:p>
            <a:r>
              <a:rPr lang="hu-HU" dirty="0"/>
              <a:t>Implementation from CBT Nuggets</a:t>
            </a:r>
          </a:p>
        </p:txBody>
      </p:sp>
    </p:spTree>
    <p:extLst>
      <p:ext uri="{BB962C8B-B14F-4D97-AF65-F5344CB8AC3E}">
        <p14:creationId xmlns:p14="http://schemas.microsoft.com/office/powerpoint/2010/main" val="154629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9FF4-8A95-4985-8493-AD0E7F68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1641-7942-467E-86C0-89A47D44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There are enough memory on the blades. (To run vCenter we need 10 GB of RAM)</a:t>
            </a:r>
          </a:p>
          <a:p>
            <a:r>
              <a:rPr lang="hu-HU" dirty="0"/>
              <a:t>Quicker because the blades have big capacity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32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5D5E-26D6-40D2-852E-BCA059F1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Network Overview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76907B-D7BC-4A4B-9A22-BCDD118F4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277" y="2605593"/>
            <a:ext cx="8343178" cy="1734253"/>
          </a:xfrm>
        </p:spPr>
      </p:pic>
    </p:spTree>
    <p:extLst>
      <p:ext uri="{BB962C8B-B14F-4D97-AF65-F5344CB8AC3E}">
        <p14:creationId xmlns:p14="http://schemas.microsoft.com/office/powerpoint/2010/main" val="19188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69FE-35FB-467D-A349-55763F00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4A96-F518-4878-B8C7-4AA84490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da-DK" dirty="0"/>
              <a:t>Start the ESXi, use your web browser or VMWare to connect to you virtual server's IP address.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da-DK" dirty="0"/>
              <a:t>Connect to the virtual ESXi server.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da-DK" dirty="0"/>
              <a:t>Create a VM as you wish.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da-DK" dirty="0"/>
              <a:t>Enable native virtualization support (Intel VT or AMD-V).</a:t>
            </a:r>
            <a:endParaRPr lang="en-GB" dirty="0"/>
          </a:p>
          <a:p>
            <a:pPr marL="457200" lvl="0" indent="-457200">
              <a:buFont typeface="+mj-lt"/>
              <a:buAutoNum type="arabicPeriod"/>
            </a:pPr>
            <a:r>
              <a:rPr lang="da-DK" dirty="0"/>
              <a:t>Power up the VM.</a:t>
            </a:r>
            <a:endParaRPr lang="en-GB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1BB2-5546-4B45-A3F4-BC28888C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Live Demo!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BE743-F1E8-4AF6-ABFB-C6E1BF1E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85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689</TotalTime>
  <Words>121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Special Subject 2  Nested Virtualization</vt:lpstr>
      <vt:lpstr>What we have done?</vt:lpstr>
      <vt:lpstr>Advantages</vt:lpstr>
      <vt:lpstr>Network Overview</vt:lpstr>
      <vt:lpstr>Usage</vt:lpstr>
      <vt:lpstr>Live 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– Five Countries Project Progress Report</dc:title>
  <dc:creator>Milán</dc:creator>
  <cp:lastModifiedBy>Milán</cp:lastModifiedBy>
  <cp:revision>21</cp:revision>
  <dcterms:created xsi:type="dcterms:W3CDTF">2017-09-04T06:44:45Z</dcterms:created>
  <dcterms:modified xsi:type="dcterms:W3CDTF">2017-09-27T15:15:21Z</dcterms:modified>
</cp:coreProperties>
</file>